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9" r:id="rId4"/>
    <p:sldId id="264" r:id="rId5"/>
    <p:sldId id="263" r:id="rId6"/>
    <p:sldId id="274" r:id="rId7"/>
    <p:sldId id="258" r:id="rId8"/>
    <p:sldId id="265" r:id="rId9"/>
    <p:sldId id="266" r:id="rId10"/>
    <p:sldId id="273" r:id="rId11"/>
    <p:sldId id="268" r:id="rId12"/>
    <p:sldId id="267" r:id="rId13"/>
    <p:sldId id="270" r:id="rId14"/>
    <p:sldId id="269" r:id="rId15"/>
    <p:sldId id="288" r:id="rId16"/>
    <p:sldId id="276" r:id="rId17"/>
    <p:sldId id="290" r:id="rId18"/>
    <p:sldId id="275" r:id="rId19"/>
    <p:sldId id="280" r:id="rId20"/>
    <p:sldId id="289" r:id="rId21"/>
    <p:sldId id="286" r:id="rId22"/>
    <p:sldId id="278" r:id="rId23"/>
    <p:sldId id="292" r:id="rId24"/>
    <p:sldId id="281" r:id="rId25"/>
    <p:sldId id="291" r:id="rId26"/>
    <p:sldId id="287" r:id="rId27"/>
    <p:sldId id="277" r:id="rId28"/>
    <p:sldId id="283" r:id="rId29"/>
    <p:sldId id="284" r:id="rId30"/>
    <p:sldId id="285"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3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8" d="100"/>
          <a:sy n="78"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2E85F7-225D-459F-BCE1-1B34FD0AF264}" type="doc">
      <dgm:prSet loTypeId="urn:microsoft.com/office/officeart/2005/8/layout/process1" loCatId="process" qsTypeId="urn:microsoft.com/office/officeart/2005/8/quickstyle/simple1" qsCatId="simple" csTypeId="urn:microsoft.com/office/officeart/2005/8/colors/accent1_2" csCatId="accent1" phldr="1"/>
      <dgm:spPr/>
    </dgm:pt>
    <dgm:pt modelId="{46989A2A-47FD-433C-8C46-0D8D704A9F19}">
      <dgm:prSet phldrT="[Text]"/>
      <dgm:spPr>
        <a:solidFill>
          <a:schemeClr val="bg2">
            <a:lumMod val="50000"/>
          </a:schemeClr>
        </a:solidFill>
      </dgm:spPr>
      <dgm:t>
        <a:bodyPr/>
        <a:lstStyle/>
        <a:p>
          <a:r>
            <a:rPr lang="th-TH" dirty="0"/>
            <a:t>...</a:t>
          </a:r>
          <a:endParaRPr lang="en-US" dirty="0"/>
        </a:p>
      </dgm:t>
    </dgm:pt>
    <dgm:pt modelId="{E2D6D7CD-6B5E-488A-ABA2-A55076E28FCD}" type="parTrans" cxnId="{F3E30D8F-3D76-4B1F-BAE2-89998FBF71D3}">
      <dgm:prSet/>
      <dgm:spPr/>
      <dgm:t>
        <a:bodyPr/>
        <a:lstStyle/>
        <a:p>
          <a:endParaRPr lang="en-US"/>
        </a:p>
      </dgm:t>
    </dgm:pt>
    <dgm:pt modelId="{A7EECCF9-C73E-47EF-BC47-1C7B4DE03382}" type="sibTrans" cxnId="{F3E30D8F-3D76-4B1F-BAE2-89998FBF71D3}">
      <dgm:prSet/>
      <dgm:spPr/>
      <dgm:t>
        <a:bodyPr/>
        <a:lstStyle/>
        <a:p>
          <a:endParaRPr lang="en-US"/>
        </a:p>
      </dgm:t>
    </dgm:pt>
    <dgm:pt modelId="{409F9BA3-E838-4703-BDF9-9ADEC151519B}">
      <dgm:prSet phldrT="[Text]"/>
      <dgm:spPr>
        <a:solidFill>
          <a:schemeClr val="bg2">
            <a:lumMod val="50000"/>
          </a:schemeClr>
        </a:solidFill>
      </dgm:spPr>
      <dgm:t>
        <a:bodyPr/>
        <a:lstStyle/>
        <a:p>
          <a:r>
            <a:rPr lang="th-TH" dirty="0"/>
            <a:t>77</a:t>
          </a:r>
          <a:endParaRPr lang="en-US" dirty="0"/>
        </a:p>
      </dgm:t>
    </dgm:pt>
    <dgm:pt modelId="{15433C05-6CE8-45CE-8111-AA0C180879A6}" type="parTrans" cxnId="{8EB0A35D-10B5-4A94-8BA9-B206756AB06C}">
      <dgm:prSet/>
      <dgm:spPr/>
      <dgm:t>
        <a:bodyPr/>
        <a:lstStyle/>
        <a:p>
          <a:endParaRPr lang="en-US"/>
        </a:p>
      </dgm:t>
    </dgm:pt>
    <dgm:pt modelId="{930ADBA8-F6EA-4F3F-99DF-3041D61B16DC}" type="sibTrans" cxnId="{8EB0A35D-10B5-4A94-8BA9-B206756AB06C}">
      <dgm:prSet/>
      <dgm:spPr/>
      <dgm:t>
        <a:bodyPr/>
        <a:lstStyle/>
        <a:p>
          <a:endParaRPr lang="en-US"/>
        </a:p>
      </dgm:t>
    </dgm:pt>
    <dgm:pt modelId="{A99ED100-96B6-4A2A-91A2-BBA7F876D94F}">
      <dgm:prSet phldrT="[Text]"/>
      <dgm:spPr>
        <a:solidFill>
          <a:schemeClr val="bg2">
            <a:lumMod val="50000"/>
          </a:schemeClr>
        </a:solidFill>
      </dgm:spPr>
      <dgm:t>
        <a:bodyPr/>
        <a:lstStyle/>
        <a:p>
          <a:r>
            <a:rPr lang="th-TH" dirty="0"/>
            <a:t>65</a:t>
          </a:r>
          <a:endParaRPr lang="en-US" dirty="0"/>
        </a:p>
      </dgm:t>
    </dgm:pt>
    <dgm:pt modelId="{F6669814-1439-4F97-9013-B9D31EDC5DC6}" type="parTrans" cxnId="{38B4DC9E-D95E-442C-813D-F45998EB1B0B}">
      <dgm:prSet/>
      <dgm:spPr/>
      <dgm:t>
        <a:bodyPr/>
        <a:lstStyle/>
        <a:p>
          <a:endParaRPr lang="en-US"/>
        </a:p>
      </dgm:t>
    </dgm:pt>
    <dgm:pt modelId="{ABF9588E-5119-4E79-8279-9D56E754C5CC}" type="sibTrans" cxnId="{38B4DC9E-D95E-442C-813D-F45998EB1B0B}">
      <dgm:prSet/>
      <dgm:spPr/>
      <dgm:t>
        <a:bodyPr/>
        <a:lstStyle/>
        <a:p>
          <a:endParaRPr lang="en-US"/>
        </a:p>
      </dgm:t>
    </dgm:pt>
    <dgm:pt modelId="{D02D1A6B-4019-4A84-AF9E-0B26648BBB22}">
      <dgm:prSet phldrT="[Text]"/>
      <dgm:spPr>
        <a:solidFill>
          <a:srgbClr val="FF0000"/>
        </a:solidFill>
      </dgm:spPr>
      <dgm:t>
        <a:bodyPr/>
        <a:lstStyle/>
        <a:p>
          <a:r>
            <a:rPr lang="th-TH" dirty="0"/>
            <a:t>83</a:t>
          </a:r>
          <a:endParaRPr lang="en-US" dirty="0"/>
        </a:p>
      </dgm:t>
    </dgm:pt>
    <dgm:pt modelId="{DE19C75B-4802-4A50-A0C5-26CA03C1B7DE}" type="parTrans" cxnId="{A2C8AD0B-9445-41A0-9CD2-4D09E3D72547}">
      <dgm:prSet/>
      <dgm:spPr/>
      <dgm:t>
        <a:bodyPr/>
        <a:lstStyle/>
        <a:p>
          <a:endParaRPr lang="en-US"/>
        </a:p>
      </dgm:t>
    </dgm:pt>
    <dgm:pt modelId="{B033E62B-ED3D-4946-8226-7AB0EFC158FD}" type="sibTrans" cxnId="{A2C8AD0B-9445-41A0-9CD2-4D09E3D72547}">
      <dgm:prSet/>
      <dgm:spPr/>
      <dgm:t>
        <a:bodyPr/>
        <a:lstStyle/>
        <a:p>
          <a:endParaRPr lang="en-US"/>
        </a:p>
      </dgm:t>
    </dgm:pt>
    <dgm:pt modelId="{2BBE7E2D-A8F9-47F9-BF4F-57A8FA09D6D1}">
      <dgm:prSet phldrT="[Text]"/>
      <dgm:spPr>
        <a:solidFill>
          <a:srgbClr val="FF0000"/>
        </a:solidFill>
        <a:ln>
          <a:noFill/>
        </a:ln>
      </dgm:spPr>
      <dgm:t>
        <a:bodyPr/>
        <a:lstStyle/>
        <a:p>
          <a:r>
            <a:rPr lang="th-TH" dirty="0"/>
            <a:t>32</a:t>
          </a:r>
          <a:endParaRPr lang="en-US" dirty="0"/>
        </a:p>
      </dgm:t>
    </dgm:pt>
    <dgm:pt modelId="{DE007B06-9F19-4D2B-8F8D-6C28937C2A70}" type="parTrans" cxnId="{9184B2C3-B48D-481D-B1B0-D432C1BBBFF9}">
      <dgm:prSet/>
      <dgm:spPr/>
      <dgm:t>
        <a:bodyPr/>
        <a:lstStyle/>
        <a:p>
          <a:endParaRPr lang="en-US"/>
        </a:p>
      </dgm:t>
    </dgm:pt>
    <dgm:pt modelId="{26AFE4D9-C028-4E9F-8784-540BCCC8B7D6}" type="sibTrans" cxnId="{9184B2C3-B48D-481D-B1B0-D432C1BBBFF9}">
      <dgm:prSet/>
      <dgm:spPr/>
      <dgm:t>
        <a:bodyPr/>
        <a:lstStyle/>
        <a:p>
          <a:endParaRPr lang="en-US"/>
        </a:p>
      </dgm:t>
    </dgm:pt>
    <dgm:pt modelId="{4E32841A-9A58-4798-8219-FB999A25E92E}">
      <dgm:prSet phldrT="[Text]"/>
      <dgm:spPr>
        <a:solidFill>
          <a:schemeClr val="bg2">
            <a:lumMod val="50000"/>
          </a:schemeClr>
        </a:solidFill>
      </dgm:spPr>
      <dgm:t>
        <a:bodyPr/>
        <a:lstStyle/>
        <a:p>
          <a:r>
            <a:rPr lang="th-TH" dirty="0"/>
            <a:t>65</a:t>
          </a:r>
          <a:endParaRPr lang="en-US" dirty="0"/>
        </a:p>
      </dgm:t>
    </dgm:pt>
    <dgm:pt modelId="{1F0A5D69-28AC-4A4D-A52B-0506EF68367C}" type="parTrans" cxnId="{94012BB8-B8A5-4BAC-8862-BE687C145F77}">
      <dgm:prSet/>
      <dgm:spPr/>
      <dgm:t>
        <a:bodyPr/>
        <a:lstStyle/>
        <a:p>
          <a:endParaRPr lang="en-US"/>
        </a:p>
      </dgm:t>
    </dgm:pt>
    <dgm:pt modelId="{2657E61E-A146-49E9-BF7A-C94A0906C5BE}" type="sibTrans" cxnId="{94012BB8-B8A5-4BAC-8862-BE687C145F77}">
      <dgm:prSet/>
      <dgm:spPr/>
      <dgm:t>
        <a:bodyPr/>
        <a:lstStyle/>
        <a:p>
          <a:endParaRPr lang="en-US"/>
        </a:p>
      </dgm:t>
    </dgm:pt>
    <dgm:pt modelId="{7CD5EB84-7CFA-4EF9-98B1-E78F4658F2E4}">
      <dgm:prSet phldrT="[Text]"/>
      <dgm:spPr>
        <a:solidFill>
          <a:schemeClr val="bg2">
            <a:lumMod val="50000"/>
          </a:schemeClr>
        </a:solidFill>
      </dgm:spPr>
      <dgm:t>
        <a:bodyPr/>
        <a:lstStyle/>
        <a:p>
          <a:r>
            <a:rPr lang="th-TH" dirty="0"/>
            <a:t>...</a:t>
          </a:r>
          <a:endParaRPr lang="en-US" dirty="0"/>
        </a:p>
      </dgm:t>
    </dgm:pt>
    <dgm:pt modelId="{DD88B3A7-9078-49C8-9E7E-5857B985EAE6}" type="parTrans" cxnId="{17A3B604-DBC2-4B3E-8CA3-5650B9566097}">
      <dgm:prSet/>
      <dgm:spPr/>
      <dgm:t>
        <a:bodyPr/>
        <a:lstStyle/>
        <a:p>
          <a:endParaRPr lang="en-US"/>
        </a:p>
      </dgm:t>
    </dgm:pt>
    <dgm:pt modelId="{21479D4E-7D46-4AB5-8E8C-CE2A7EEC7F87}" type="sibTrans" cxnId="{17A3B604-DBC2-4B3E-8CA3-5650B9566097}">
      <dgm:prSet/>
      <dgm:spPr/>
      <dgm:t>
        <a:bodyPr/>
        <a:lstStyle/>
        <a:p>
          <a:endParaRPr lang="en-US"/>
        </a:p>
      </dgm:t>
    </dgm:pt>
    <dgm:pt modelId="{28E52162-FE77-4C0A-886B-82D709C612F7}" type="pres">
      <dgm:prSet presAssocID="{282E85F7-225D-459F-BCE1-1B34FD0AF264}" presName="Name0" presStyleCnt="0">
        <dgm:presLayoutVars>
          <dgm:dir/>
          <dgm:resizeHandles val="exact"/>
        </dgm:presLayoutVars>
      </dgm:prSet>
      <dgm:spPr/>
    </dgm:pt>
    <dgm:pt modelId="{4F4842B0-5739-46E0-BF73-6581085A1B98}" type="pres">
      <dgm:prSet presAssocID="{46989A2A-47FD-433C-8C46-0D8D704A9F19}" presName="node" presStyleLbl="node1" presStyleIdx="0" presStyleCnt="7">
        <dgm:presLayoutVars>
          <dgm:bulletEnabled val="1"/>
        </dgm:presLayoutVars>
      </dgm:prSet>
      <dgm:spPr/>
    </dgm:pt>
    <dgm:pt modelId="{907CD114-1A51-4AB9-924A-135C6C4F8CF9}" type="pres">
      <dgm:prSet presAssocID="{A7EECCF9-C73E-47EF-BC47-1C7B4DE03382}" presName="sibTrans" presStyleLbl="sibTrans2D1" presStyleIdx="0" presStyleCnt="6"/>
      <dgm:spPr/>
    </dgm:pt>
    <dgm:pt modelId="{56090E38-3BBE-4C5F-B2EB-2388B9573BA6}" type="pres">
      <dgm:prSet presAssocID="{A7EECCF9-C73E-47EF-BC47-1C7B4DE03382}" presName="connectorText" presStyleLbl="sibTrans2D1" presStyleIdx="0" presStyleCnt="6"/>
      <dgm:spPr/>
    </dgm:pt>
    <dgm:pt modelId="{8FBCD889-46AF-4642-8BA0-8633A885FDD1}" type="pres">
      <dgm:prSet presAssocID="{409F9BA3-E838-4703-BDF9-9ADEC151519B}" presName="node" presStyleLbl="node1" presStyleIdx="1" presStyleCnt="7">
        <dgm:presLayoutVars>
          <dgm:bulletEnabled val="1"/>
        </dgm:presLayoutVars>
      </dgm:prSet>
      <dgm:spPr/>
    </dgm:pt>
    <dgm:pt modelId="{E9393B06-0EB1-4E3F-A3EF-487D8BE8185F}" type="pres">
      <dgm:prSet presAssocID="{930ADBA8-F6EA-4F3F-99DF-3041D61B16DC}" presName="sibTrans" presStyleLbl="sibTrans2D1" presStyleIdx="1" presStyleCnt="6"/>
      <dgm:spPr/>
    </dgm:pt>
    <dgm:pt modelId="{EE2005DF-2A9B-4EC3-9C96-86317ABDD37C}" type="pres">
      <dgm:prSet presAssocID="{930ADBA8-F6EA-4F3F-99DF-3041D61B16DC}" presName="connectorText" presStyleLbl="sibTrans2D1" presStyleIdx="1" presStyleCnt="6"/>
      <dgm:spPr/>
    </dgm:pt>
    <dgm:pt modelId="{E15CFF5F-4202-46ED-8C2E-91564DB9A94F}" type="pres">
      <dgm:prSet presAssocID="{A99ED100-96B6-4A2A-91A2-BBA7F876D94F}" presName="node" presStyleLbl="node1" presStyleIdx="2" presStyleCnt="7">
        <dgm:presLayoutVars>
          <dgm:bulletEnabled val="1"/>
        </dgm:presLayoutVars>
      </dgm:prSet>
      <dgm:spPr/>
    </dgm:pt>
    <dgm:pt modelId="{EEA9FCAF-88C1-48F4-A142-5214A60A5443}" type="pres">
      <dgm:prSet presAssocID="{ABF9588E-5119-4E79-8279-9D56E754C5CC}" presName="sibTrans" presStyleLbl="sibTrans2D1" presStyleIdx="2" presStyleCnt="6"/>
      <dgm:spPr/>
    </dgm:pt>
    <dgm:pt modelId="{D6209A2A-9A76-4BF9-8A72-C3B900A734CB}" type="pres">
      <dgm:prSet presAssocID="{ABF9588E-5119-4E79-8279-9D56E754C5CC}" presName="connectorText" presStyleLbl="sibTrans2D1" presStyleIdx="2" presStyleCnt="6"/>
      <dgm:spPr/>
    </dgm:pt>
    <dgm:pt modelId="{EF7E4057-BA55-42E7-AC63-876DD4B400D2}" type="pres">
      <dgm:prSet presAssocID="{D02D1A6B-4019-4A84-AF9E-0B26648BBB22}" presName="node" presStyleLbl="node1" presStyleIdx="3" presStyleCnt="7">
        <dgm:presLayoutVars>
          <dgm:bulletEnabled val="1"/>
        </dgm:presLayoutVars>
      </dgm:prSet>
      <dgm:spPr/>
    </dgm:pt>
    <dgm:pt modelId="{93901414-6B56-4D1F-9BC8-55E4AD0E6DA2}" type="pres">
      <dgm:prSet presAssocID="{B033E62B-ED3D-4946-8226-7AB0EFC158FD}" presName="sibTrans" presStyleLbl="sibTrans2D1" presStyleIdx="3" presStyleCnt="6"/>
      <dgm:spPr/>
    </dgm:pt>
    <dgm:pt modelId="{F973C73B-350C-4EAB-AF63-F6C724A5CAF9}" type="pres">
      <dgm:prSet presAssocID="{B033E62B-ED3D-4946-8226-7AB0EFC158FD}" presName="connectorText" presStyleLbl="sibTrans2D1" presStyleIdx="3" presStyleCnt="6"/>
      <dgm:spPr/>
    </dgm:pt>
    <dgm:pt modelId="{B6676344-A44C-4361-85B3-CCFAC76A459D}" type="pres">
      <dgm:prSet presAssocID="{2BBE7E2D-A8F9-47F9-BF4F-57A8FA09D6D1}" presName="node" presStyleLbl="node1" presStyleIdx="4" presStyleCnt="7">
        <dgm:presLayoutVars>
          <dgm:bulletEnabled val="1"/>
        </dgm:presLayoutVars>
      </dgm:prSet>
      <dgm:spPr/>
    </dgm:pt>
    <dgm:pt modelId="{0809804C-2311-4C19-A2C8-A81FAADE50DC}" type="pres">
      <dgm:prSet presAssocID="{26AFE4D9-C028-4E9F-8784-540BCCC8B7D6}" presName="sibTrans" presStyleLbl="sibTrans2D1" presStyleIdx="4" presStyleCnt="6"/>
      <dgm:spPr/>
    </dgm:pt>
    <dgm:pt modelId="{1B5FC284-0302-48E4-ACAE-E11101131DEC}" type="pres">
      <dgm:prSet presAssocID="{26AFE4D9-C028-4E9F-8784-540BCCC8B7D6}" presName="connectorText" presStyleLbl="sibTrans2D1" presStyleIdx="4" presStyleCnt="6"/>
      <dgm:spPr/>
    </dgm:pt>
    <dgm:pt modelId="{4746B726-5D73-460D-AF50-2B6D42D055DE}" type="pres">
      <dgm:prSet presAssocID="{4E32841A-9A58-4798-8219-FB999A25E92E}" presName="node" presStyleLbl="node1" presStyleIdx="5" presStyleCnt="7">
        <dgm:presLayoutVars>
          <dgm:bulletEnabled val="1"/>
        </dgm:presLayoutVars>
      </dgm:prSet>
      <dgm:spPr/>
    </dgm:pt>
    <dgm:pt modelId="{47454859-F75D-4106-8730-18C9489DDA13}" type="pres">
      <dgm:prSet presAssocID="{2657E61E-A146-49E9-BF7A-C94A0906C5BE}" presName="sibTrans" presStyleLbl="sibTrans2D1" presStyleIdx="5" presStyleCnt="6"/>
      <dgm:spPr/>
    </dgm:pt>
    <dgm:pt modelId="{0EBD1440-E28A-4225-B379-0B06E03C8A2D}" type="pres">
      <dgm:prSet presAssocID="{2657E61E-A146-49E9-BF7A-C94A0906C5BE}" presName="connectorText" presStyleLbl="sibTrans2D1" presStyleIdx="5" presStyleCnt="6"/>
      <dgm:spPr/>
    </dgm:pt>
    <dgm:pt modelId="{A1BB40FD-24A9-4113-8F2C-FD407C274219}" type="pres">
      <dgm:prSet presAssocID="{7CD5EB84-7CFA-4EF9-98B1-E78F4658F2E4}" presName="node" presStyleLbl="node1" presStyleIdx="6" presStyleCnt="7">
        <dgm:presLayoutVars>
          <dgm:bulletEnabled val="1"/>
        </dgm:presLayoutVars>
      </dgm:prSet>
      <dgm:spPr/>
    </dgm:pt>
  </dgm:ptLst>
  <dgm:cxnLst>
    <dgm:cxn modelId="{17A3B604-DBC2-4B3E-8CA3-5650B9566097}" srcId="{282E85F7-225D-459F-BCE1-1B34FD0AF264}" destId="{7CD5EB84-7CFA-4EF9-98B1-E78F4658F2E4}" srcOrd="6" destOrd="0" parTransId="{DD88B3A7-9078-49C8-9E7E-5857B985EAE6}" sibTransId="{21479D4E-7D46-4AB5-8E8C-CE2A7EEC7F87}"/>
    <dgm:cxn modelId="{A6EBE109-A885-4D6C-A909-38E51C950F41}" type="presOf" srcId="{B033E62B-ED3D-4946-8226-7AB0EFC158FD}" destId="{93901414-6B56-4D1F-9BC8-55E4AD0E6DA2}" srcOrd="0" destOrd="0" presId="urn:microsoft.com/office/officeart/2005/8/layout/process1"/>
    <dgm:cxn modelId="{A2C8AD0B-9445-41A0-9CD2-4D09E3D72547}" srcId="{282E85F7-225D-459F-BCE1-1B34FD0AF264}" destId="{D02D1A6B-4019-4A84-AF9E-0B26648BBB22}" srcOrd="3" destOrd="0" parTransId="{DE19C75B-4802-4A50-A0C5-26CA03C1B7DE}" sibTransId="{B033E62B-ED3D-4946-8226-7AB0EFC158FD}"/>
    <dgm:cxn modelId="{F2347C11-CC02-490E-B7FD-BD28461BAFD4}" type="presOf" srcId="{26AFE4D9-C028-4E9F-8784-540BCCC8B7D6}" destId="{0809804C-2311-4C19-A2C8-A81FAADE50DC}" srcOrd="0" destOrd="0" presId="urn:microsoft.com/office/officeart/2005/8/layout/process1"/>
    <dgm:cxn modelId="{AFA1E511-822B-4D91-B171-DA2BF384FFAB}" type="presOf" srcId="{46989A2A-47FD-433C-8C46-0D8D704A9F19}" destId="{4F4842B0-5739-46E0-BF73-6581085A1B98}" srcOrd="0" destOrd="0" presId="urn:microsoft.com/office/officeart/2005/8/layout/process1"/>
    <dgm:cxn modelId="{8EB0A35D-10B5-4A94-8BA9-B206756AB06C}" srcId="{282E85F7-225D-459F-BCE1-1B34FD0AF264}" destId="{409F9BA3-E838-4703-BDF9-9ADEC151519B}" srcOrd="1" destOrd="0" parTransId="{15433C05-6CE8-45CE-8111-AA0C180879A6}" sibTransId="{930ADBA8-F6EA-4F3F-99DF-3041D61B16DC}"/>
    <dgm:cxn modelId="{9FFC6943-EE00-4F83-ACAC-A4D703EF9B86}" type="presOf" srcId="{26AFE4D9-C028-4E9F-8784-540BCCC8B7D6}" destId="{1B5FC284-0302-48E4-ACAE-E11101131DEC}" srcOrd="1" destOrd="0" presId="urn:microsoft.com/office/officeart/2005/8/layout/process1"/>
    <dgm:cxn modelId="{45DC8043-4C56-4185-9EA0-25EDF4FB3176}" type="presOf" srcId="{2657E61E-A146-49E9-BF7A-C94A0906C5BE}" destId="{0EBD1440-E28A-4225-B379-0B06E03C8A2D}" srcOrd="1" destOrd="0" presId="urn:microsoft.com/office/officeart/2005/8/layout/process1"/>
    <dgm:cxn modelId="{D7A82D45-8871-4181-A063-FF33163B539A}" type="presOf" srcId="{D02D1A6B-4019-4A84-AF9E-0B26648BBB22}" destId="{EF7E4057-BA55-42E7-AC63-876DD4B400D2}" srcOrd="0" destOrd="0" presId="urn:microsoft.com/office/officeart/2005/8/layout/process1"/>
    <dgm:cxn modelId="{DB0A7D45-1A77-4088-8E1D-65D6FA71A986}" type="presOf" srcId="{930ADBA8-F6EA-4F3F-99DF-3041D61B16DC}" destId="{EE2005DF-2A9B-4EC3-9C96-86317ABDD37C}" srcOrd="1" destOrd="0" presId="urn:microsoft.com/office/officeart/2005/8/layout/process1"/>
    <dgm:cxn modelId="{91F71766-5FDF-4E86-A6B8-B0642F09C158}" type="presOf" srcId="{409F9BA3-E838-4703-BDF9-9ADEC151519B}" destId="{8FBCD889-46AF-4642-8BA0-8633A885FDD1}" srcOrd="0" destOrd="0" presId="urn:microsoft.com/office/officeart/2005/8/layout/process1"/>
    <dgm:cxn modelId="{4ED9924E-94C3-4A03-9665-4A88CB02CFC7}" type="presOf" srcId="{2657E61E-A146-49E9-BF7A-C94A0906C5BE}" destId="{47454859-F75D-4106-8730-18C9489DDA13}" srcOrd="0" destOrd="0" presId="urn:microsoft.com/office/officeart/2005/8/layout/process1"/>
    <dgm:cxn modelId="{78456373-182A-4D2B-B38F-32A331757BAE}" type="presOf" srcId="{B033E62B-ED3D-4946-8226-7AB0EFC158FD}" destId="{F973C73B-350C-4EAB-AF63-F6C724A5CAF9}" srcOrd="1" destOrd="0" presId="urn:microsoft.com/office/officeart/2005/8/layout/process1"/>
    <dgm:cxn modelId="{91801858-BF66-4EB3-AFBF-C4204FD09D41}" type="presOf" srcId="{930ADBA8-F6EA-4F3F-99DF-3041D61B16DC}" destId="{E9393B06-0EB1-4E3F-A3EF-487D8BE8185F}" srcOrd="0" destOrd="0" presId="urn:microsoft.com/office/officeart/2005/8/layout/process1"/>
    <dgm:cxn modelId="{64A56159-5D4B-40F4-B964-8B3A34C38C94}" type="presOf" srcId="{2BBE7E2D-A8F9-47F9-BF4F-57A8FA09D6D1}" destId="{B6676344-A44C-4361-85B3-CCFAC76A459D}" srcOrd="0" destOrd="0" presId="urn:microsoft.com/office/officeart/2005/8/layout/process1"/>
    <dgm:cxn modelId="{C8686D59-D212-4730-B50F-2D6242ACF2D7}" type="presOf" srcId="{282E85F7-225D-459F-BCE1-1B34FD0AF264}" destId="{28E52162-FE77-4C0A-886B-82D709C612F7}" srcOrd="0" destOrd="0" presId="urn:microsoft.com/office/officeart/2005/8/layout/process1"/>
    <dgm:cxn modelId="{A87C6887-0DA9-4D27-8A36-E8BAE3B5C3AD}" type="presOf" srcId="{ABF9588E-5119-4E79-8279-9D56E754C5CC}" destId="{D6209A2A-9A76-4BF9-8A72-C3B900A734CB}" srcOrd="1" destOrd="0" presId="urn:microsoft.com/office/officeart/2005/8/layout/process1"/>
    <dgm:cxn modelId="{8606DB89-FDB5-4DD2-97E2-FFE630D1182E}" type="presOf" srcId="{A99ED100-96B6-4A2A-91A2-BBA7F876D94F}" destId="{E15CFF5F-4202-46ED-8C2E-91564DB9A94F}" srcOrd="0" destOrd="0" presId="urn:microsoft.com/office/officeart/2005/8/layout/process1"/>
    <dgm:cxn modelId="{F3E30D8F-3D76-4B1F-BAE2-89998FBF71D3}" srcId="{282E85F7-225D-459F-BCE1-1B34FD0AF264}" destId="{46989A2A-47FD-433C-8C46-0D8D704A9F19}" srcOrd="0" destOrd="0" parTransId="{E2D6D7CD-6B5E-488A-ABA2-A55076E28FCD}" sibTransId="{A7EECCF9-C73E-47EF-BC47-1C7B4DE03382}"/>
    <dgm:cxn modelId="{38B4DC9E-D95E-442C-813D-F45998EB1B0B}" srcId="{282E85F7-225D-459F-BCE1-1B34FD0AF264}" destId="{A99ED100-96B6-4A2A-91A2-BBA7F876D94F}" srcOrd="2" destOrd="0" parTransId="{F6669814-1439-4F97-9013-B9D31EDC5DC6}" sibTransId="{ABF9588E-5119-4E79-8279-9D56E754C5CC}"/>
    <dgm:cxn modelId="{94012BB8-B8A5-4BAC-8862-BE687C145F77}" srcId="{282E85F7-225D-459F-BCE1-1B34FD0AF264}" destId="{4E32841A-9A58-4798-8219-FB999A25E92E}" srcOrd="5" destOrd="0" parTransId="{1F0A5D69-28AC-4A4D-A52B-0506EF68367C}" sibTransId="{2657E61E-A146-49E9-BF7A-C94A0906C5BE}"/>
    <dgm:cxn modelId="{9184B2C3-B48D-481D-B1B0-D432C1BBBFF9}" srcId="{282E85F7-225D-459F-BCE1-1B34FD0AF264}" destId="{2BBE7E2D-A8F9-47F9-BF4F-57A8FA09D6D1}" srcOrd="4" destOrd="0" parTransId="{DE007B06-9F19-4D2B-8F8D-6C28937C2A70}" sibTransId="{26AFE4D9-C028-4E9F-8784-540BCCC8B7D6}"/>
    <dgm:cxn modelId="{0C61B5CE-06CF-46E8-BE5B-E147EF06A5FC}" type="presOf" srcId="{7CD5EB84-7CFA-4EF9-98B1-E78F4658F2E4}" destId="{A1BB40FD-24A9-4113-8F2C-FD407C274219}" srcOrd="0" destOrd="0" presId="urn:microsoft.com/office/officeart/2005/8/layout/process1"/>
    <dgm:cxn modelId="{C27AA7CF-8003-4AF9-890A-324616127A7F}" type="presOf" srcId="{ABF9588E-5119-4E79-8279-9D56E754C5CC}" destId="{EEA9FCAF-88C1-48F4-A142-5214A60A5443}" srcOrd="0" destOrd="0" presId="urn:microsoft.com/office/officeart/2005/8/layout/process1"/>
    <dgm:cxn modelId="{AF8FBCE5-0098-4F10-9A44-D6DEC5D5B45B}" type="presOf" srcId="{4E32841A-9A58-4798-8219-FB999A25E92E}" destId="{4746B726-5D73-460D-AF50-2B6D42D055DE}" srcOrd="0" destOrd="0" presId="urn:microsoft.com/office/officeart/2005/8/layout/process1"/>
    <dgm:cxn modelId="{47E857FB-5ADC-4E52-806D-A91A67311F71}" type="presOf" srcId="{A7EECCF9-C73E-47EF-BC47-1C7B4DE03382}" destId="{56090E38-3BBE-4C5F-B2EB-2388B9573BA6}" srcOrd="1" destOrd="0" presId="urn:microsoft.com/office/officeart/2005/8/layout/process1"/>
    <dgm:cxn modelId="{FEACE4FF-B0DF-490F-B691-25A650291DFF}" type="presOf" srcId="{A7EECCF9-C73E-47EF-BC47-1C7B4DE03382}" destId="{907CD114-1A51-4AB9-924A-135C6C4F8CF9}" srcOrd="0" destOrd="0" presId="urn:microsoft.com/office/officeart/2005/8/layout/process1"/>
    <dgm:cxn modelId="{BF1199EF-04BE-4CD2-A372-E92A4C11F465}" type="presParOf" srcId="{28E52162-FE77-4C0A-886B-82D709C612F7}" destId="{4F4842B0-5739-46E0-BF73-6581085A1B98}" srcOrd="0" destOrd="0" presId="urn:microsoft.com/office/officeart/2005/8/layout/process1"/>
    <dgm:cxn modelId="{CD4FCA6A-5FF3-40AC-827E-13FA25F9ACE2}" type="presParOf" srcId="{28E52162-FE77-4C0A-886B-82D709C612F7}" destId="{907CD114-1A51-4AB9-924A-135C6C4F8CF9}" srcOrd="1" destOrd="0" presId="urn:microsoft.com/office/officeart/2005/8/layout/process1"/>
    <dgm:cxn modelId="{66B288AE-9C83-4033-A037-F9F1ACF1B230}" type="presParOf" srcId="{907CD114-1A51-4AB9-924A-135C6C4F8CF9}" destId="{56090E38-3BBE-4C5F-B2EB-2388B9573BA6}" srcOrd="0" destOrd="0" presId="urn:microsoft.com/office/officeart/2005/8/layout/process1"/>
    <dgm:cxn modelId="{7DF9260C-A6F1-4DD1-B007-DF71E7A253C4}" type="presParOf" srcId="{28E52162-FE77-4C0A-886B-82D709C612F7}" destId="{8FBCD889-46AF-4642-8BA0-8633A885FDD1}" srcOrd="2" destOrd="0" presId="urn:microsoft.com/office/officeart/2005/8/layout/process1"/>
    <dgm:cxn modelId="{FDA53471-CF37-43B3-A891-673AC0442FBF}" type="presParOf" srcId="{28E52162-FE77-4C0A-886B-82D709C612F7}" destId="{E9393B06-0EB1-4E3F-A3EF-487D8BE8185F}" srcOrd="3" destOrd="0" presId="urn:microsoft.com/office/officeart/2005/8/layout/process1"/>
    <dgm:cxn modelId="{36A7DFFE-151B-4949-A3F0-0E96E0C51212}" type="presParOf" srcId="{E9393B06-0EB1-4E3F-A3EF-487D8BE8185F}" destId="{EE2005DF-2A9B-4EC3-9C96-86317ABDD37C}" srcOrd="0" destOrd="0" presId="urn:microsoft.com/office/officeart/2005/8/layout/process1"/>
    <dgm:cxn modelId="{6A162708-5D5B-40B3-9C67-2F0FE7DDCACA}" type="presParOf" srcId="{28E52162-FE77-4C0A-886B-82D709C612F7}" destId="{E15CFF5F-4202-46ED-8C2E-91564DB9A94F}" srcOrd="4" destOrd="0" presId="urn:microsoft.com/office/officeart/2005/8/layout/process1"/>
    <dgm:cxn modelId="{C070E461-E213-4565-AC39-D64530E1A5F3}" type="presParOf" srcId="{28E52162-FE77-4C0A-886B-82D709C612F7}" destId="{EEA9FCAF-88C1-48F4-A142-5214A60A5443}" srcOrd="5" destOrd="0" presId="urn:microsoft.com/office/officeart/2005/8/layout/process1"/>
    <dgm:cxn modelId="{4E6B7F61-4BF5-48E8-89B7-D472711116A7}" type="presParOf" srcId="{EEA9FCAF-88C1-48F4-A142-5214A60A5443}" destId="{D6209A2A-9A76-4BF9-8A72-C3B900A734CB}" srcOrd="0" destOrd="0" presId="urn:microsoft.com/office/officeart/2005/8/layout/process1"/>
    <dgm:cxn modelId="{6F3C71A5-A556-42DB-A2C1-1464200DA722}" type="presParOf" srcId="{28E52162-FE77-4C0A-886B-82D709C612F7}" destId="{EF7E4057-BA55-42E7-AC63-876DD4B400D2}" srcOrd="6" destOrd="0" presId="urn:microsoft.com/office/officeart/2005/8/layout/process1"/>
    <dgm:cxn modelId="{8E474BF0-792F-46A5-81D4-463CAF7DEA71}" type="presParOf" srcId="{28E52162-FE77-4C0A-886B-82D709C612F7}" destId="{93901414-6B56-4D1F-9BC8-55E4AD0E6DA2}" srcOrd="7" destOrd="0" presId="urn:microsoft.com/office/officeart/2005/8/layout/process1"/>
    <dgm:cxn modelId="{B52FC50A-8769-43CC-9463-933A3D537EA1}" type="presParOf" srcId="{93901414-6B56-4D1F-9BC8-55E4AD0E6DA2}" destId="{F973C73B-350C-4EAB-AF63-F6C724A5CAF9}" srcOrd="0" destOrd="0" presId="urn:microsoft.com/office/officeart/2005/8/layout/process1"/>
    <dgm:cxn modelId="{9DEB5C5C-9C27-43B3-B79F-EA9493BC81B3}" type="presParOf" srcId="{28E52162-FE77-4C0A-886B-82D709C612F7}" destId="{B6676344-A44C-4361-85B3-CCFAC76A459D}" srcOrd="8" destOrd="0" presId="urn:microsoft.com/office/officeart/2005/8/layout/process1"/>
    <dgm:cxn modelId="{96201879-AC06-4F11-9B81-03DA611C64F2}" type="presParOf" srcId="{28E52162-FE77-4C0A-886B-82D709C612F7}" destId="{0809804C-2311-4C19-A2C8-A81FAADE50DC}" srcOrd="9" destOrd="0" presId="urn:microsoft.com/office/officeart/2005/8/layout/process1"/>
    <dgm:cxn modelId="{FFB6A9FF-FF36-4571-8BFF-0BDB94E97C80}" type="presParOf" srcId="{0809804C-2311-4C19-A2C8-A81FAADE50DC}" destId="{1B5FC284-0302-48E4-ACAE-E11101131DEC}" srcOrd="0" destOrd="0" presId="urn:microsoft.com/office/officeart/2005/8/layout/process1"/>
    <dgm:cxn modelId="{F5E1F591-2DD6-4B18-B5C6-B93A207438C2}" type="presParOf" srcId="{28E52162-FE77-4C0A-886B-82D709C612F7}" destId="{4746B726-5D73-460D-AF50-2B6D42D055DE}" srcOrd="10" destOrd="0" presId="urn:microsoft.com/office/officeart/2005/8/layout/process1"/>
    <dgm:cxn modelId="{83B1B7EB-0591-4D2A-A71D-808B1492EE83}" type="presParOf" srcId="{28E52162-FE77-4C0A-886B-82D709C612F7}" destId="{47454859-F75D-4106-8730-18C9489DDA13}" srcOrd="11" destOrd="0" presId="urn:microsoft.com/office/officeart/2005/8/layout/process1"/>
    <dgm:cxn modelId="{5A787DF7-69BF-4D6E-9344-C6FA810D5C4C}" type="presParOf" srcId="{47454859-F75D-4106-8730-18C9489DDA13}" destId="{0EBD1440-E28A-4225-B379-0B06E03C8A2D}" srcOrd="0" destOrd="0" presId="urn:microsoft.com/office/officeart/2005/8/layout/process1"/>
    <dgm:cxn modelId="{1A277893-6F64-41D0-9054-3A4871CEE522}" type="presParOf" srcId="{28E52162-FE77-4C0A-886B-82D709C612F7}" destId="{A1BB40FD-24A9-4113-8F2C-FD407C274219}"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3486B6-23B6-4743-A3DE-70B404E155AA}" type="doc">
      <dgm:prSet loTypeId="urn:microsoft.com/office/officeart/2005/8/layout/process1" loCatId="process" qsTypeId="urn:microsoft.com/office/officeart/2005/8/quickstyle/simple1" qsCatId="simple" csTypeId="urn:microsoft.com/office/officeart/2005/8/colors/accent1_2" csCatId="accent1" phldr="1"/>
      <dgm:spPr/>
    </dgm:pt>
    <dgm:pt modelId="{0E293495-89C0-4D7F-A84C-C6B2C1B2D99E}">
      <dgm:prSet phldrT="[Text]"/>
      <dgm:spPr>
        <a:solidFill>
          <a:schemeClr val="tx1">
            <a:lumMod val="50000"/>
            <a:lumOff val="50000"/>
          </a:schemeClr>
        </a:solidFill>
      </dgm:spPr>
      <dgm:t>
        <a:bodyPr/>
        <a:lstStyle/>
        <a:p>
          <a:r>
            <a:rPr lang="th-TH" dirty="0"/>
            <a:t>68</a:t>
          </a:r>
          <a:endParaRPr lang="en-US" dirty="0"/>
        </a:p>
      </dgm:t>
    </dgm:pt>
    <dgm:pt modelId="{38D29F16-0EDB-426C-BDD2-F45EC2C80B8D}" type="parTrans" cxnId="{17FF5F31-C18A-4B82-8F0D-06EEF1E3EBE8}">
      <dgm:prSet/>
      <dgm:spPr/>
      <dgm:t>
        <a:bodyPr/>
        <a:lstStyle/>
        <a:p>
          <a:endParaRPr lang="en-US"/>
        </a:p>
      </dgm:t>
    </dgm:pt>
    <dgm:pt modelId="{CC70B961-1BEE-4DDB-8750-F3130F32B894}" type="sibTrans" cxnId="{17FF5F31-C18A-4B82-8F0D-06EEF1E3EBE8}">
      <dgm:prSet/>
      <dgm:spPr/>
      <dgm:t>
        <a:bodyPr/>
        <a:lstStyle/>
        <a:p>
          <a:endParaRPr lang="en-US"/>
        </a:p>
      </dgm:t>
    </dgm:pt>
    <dgm:pt modelId="{AD3149FA-D9F9-4490-9030-D391650719AE}">
      <dgm:prSet phldrT="[Text]"/>
      <dgm:spPr>
        <a:solidFill>
          <a:schemeClr val="tx1">
            <a:lumMod val="50000"/>
            <a:lumOff val="50000"/>
          </a:schemeClr>
        </a:solidFill>
      </dgm:spPr>
      <dgm:t>
        <a:bodyPr/>
        <a:lstStyle/>
        <a:p>
          <a:r>
            <a:rPr lang="th-TH" dirty="0"/>
            <a:t>69</a:t>
          </a:r>
          <a:endParaRPr lang="en-US" dirty="0"/>
        </a:p>
      </dgm:t>
    </dgm:pt>
    <dgm:pt modelId="{C8D83813-CEF4-44C1-AD63-03DCB887DB45}" type="parTrans" cxnId="{6F2D7736-C6BC-49B3-8D70-28C62B9A8547}">
      <dgm:prSet/>
      <dgm:spPr/>
      <dgm:t>
        <a:bodyPr/>
        <a:lstStyle/>
        <a:p>
          <a:endParaRPr lang="en-US"/>
        </a:p>
      </dgm:t>
    </dgm:pt>
    <dgm:pt modelId="{5A2216BF-4B34-4236-A9A3-303E6C108C74}" type="sibTrans" cxnId="{6F2D7736-C6BC-49B3-8D70-28C62B9A8547}">
      <dgm:prSet/>
      <dgm:spPr/>
      <dgm:t>
        <a:bodyPr/>
        <a:lstStyle/>
        <a:p>
          <a:endParaRPr lang="en-US"/>
        </a:p>
      </dgm:t>
    </dgm:pt>
    <dgm:pt modelId="{88FA9A43-0E9A-44F7-8F08-BE9FFCD5A459}">
      <dgm:prSet phldrT="[Text]"/>
      <dgm:spPr>
        <a:solidFill>
          <a:schemeClr val="tx1">
            <a:lumMod val="50000"/>
            <a:lumOff val="50000"/>
          </a:schemeClr>
        </a:solidFill>
      </dgm:spPr>
      <dgm:t>
        <a:bodyPr/>
        <a:lstStyle/>
        <a:p>
          <a:r>
            <a:rPr lang="th-TH" dirty="0"/>
            <a:t>83</a:t>
          </a:r>
          <a:endParaRPr lang="en-US" dirty="0"/>
        </a:p>
      </dgm:t>
    </dgm:pt>
    <dgm:pt modelId="{448C41BB-0E88-483D-BA57-078550C22F2D}" type="parTrans" cxnId="{166A8E1C-4D8D-40ED-B4B3-71E0ED54D1E7}">
      <dgm:prSet/>
      <dgm:spPr/>
      <dgm:t>
        <a:bodyPr/>
        <a:lstStyle/>
        <a:p>
          <a:endParaRPr lang="en-US"/>
        </a:p>
      </dgm:t>
    </dgm:pt>
    <dgm:pt modelId="{724B7968-370F-40F0-ABAB-BB92A5C61F25}" type="sibTrans" cxnId="{166A8E1C-4D8D-40ED-B4B3-71E0ED54D1E7}">
      <dgm:prSet/>
      <dgm:spPr/>
      <dgm:t>
        <a:bodyPr/>
        <a:lstStyle/>
        <a:p>
          <a:endParaRPr lang="en-US"/>
        </a:p>
      </dgm:t>
    </dgm:pt>
    <dgm:pt modelId="{B07DDDF7-60E6-43C1-8C96-769FC9321FE6}">
      <dgm:prSet phldrT="[Text]"/>
      <dgm:spPr>
        <a:solidFill>
          <a:schemeClr val="tx1">
            <a:lumMod val="50000"/>
            <a:lumOff val="50000"/>
          </a:schemeClr>
        </a:solidFill>
      </dgm:spPr>
      <dgm:t>
        <a:bodyPr/>
        <a:lstStyle/>
        <a:p>
          <a:r>
            <a:rPr lang="th-TH" dirty="0"/>
            <a:t>67</a:t>
          </a:r>
          <a:endParaRPr lang="en-US" dirty="0"/>
        </a:p>
      </dgm:t>
    </dgm:pt>
    <dgm:pt modelId="{474678C7-071F-44DA-BD63-481B08F10BBF}" type="parTrans" cxnId="{C3DA77A1-0F38-4CFF-9838-E8DBD16BE418}">
      <dgm:prSet/>
      <dgm:spPr/>
      <dgm:t>
        <a:bodyPr/>
        <a:lstStyle/>
        <a:p>
          <a:endParaRPr lang="en-US"/>
        </a:p>
      </dgm:t>
    </dgm:pt>
    <dgm:pt modelId="{FAA4537A-4991-4923-81B5-3D3B48E890B2}" type="sibTrans" cxnId="{C3DA77A1-0F38-4CFF-9838-E8DBD16BE418}">
      <dgm:prSet/>
      <dgm:spPr/>
      <dgm:t>
        <a:bodyPr/>
        <a:lstStyle/>
        <a:p>
          <a:endParaRPr lang="en-US"/>
        </a:p>
      </dgm:t>
    </dgm:pt>
    <dgm:pt modelId="{C4CEDCB6-C2D6-4BA3-9041-6DB4917A8C7E}">
      <dgm:prSet phldrT="[Text]"/>
      <dgm:spPr>
        <a:solidFill>
          <a:schemeClr val="tx1">
            <a:lumMod val="50000"/>
            <a:lumOff val="50000"/>
          </a:schemeClr>
        </a:solidFill>
      </dgm:spPr>
      <dgm:t>
        <a:bodyPr/>
        <a:lstStyle/>
        <a:p>
          <a:r>
            <a:rPr lang="th-TH" dirty="0"/>
            <a:t>82</a:t>
          </a:r>
          <a:endParaRPr lang="en-US" dirty="0"/>
        </a:p>
      </dgm:t>
    </dgm:pt>
    <dgm:pt modelId="{E22BF1BB-061B-472D-B8B8-0FE6B7254C8C}" type="parTrans" cxnId="{808226F3-3DF4-479D-AFF9-FE3BDAEF96BC}">
      <dgm:prSet/>
      <dgm:spPr/>
      <dgm:t>
        <a:bodyPr/>
        <a:lstStyle/>
        <a:p>
          <a:endParaRPr lang="en-US"/>
        </a:p>
      </dgm:t>
    </dgm:pt>
    <dgm:pt modelId="{5EAFE1A8-BB9A-409F-850A-F2B8BE028ABA}" type="sibTrans" cxnId="{808226F3-3DF4-479D-AFF9-FE3BDAEF96BC}">
      <dgm:prSet/>
      <dgm:spPr/>
      <dgm:t>
        <a:bodyPr/>
        <a:lstStyle/>
        <a:p>
          <a:endParaRPr lang="en-US"/>
        </a:p>
      </dgm:t>
    </dgm:pt>
    <dgm:pt modelId="{106D0034-67E8-4A05-8123-97018E8C293A}">
      <dgm:prSet phldrT="[Text]"/>
      <dgm:spPr>
        <a:solidFill>
          <a:schemeClr val="tx1">
            <a:lumMod val="50000"/>
            <a:lumOff val="50000"/>
          </a:schemeClr>
        </a:solidFill>
      </dgm:spPr>
      <dgm:t>
        <a:bodyPr/>
        <a:lstStyle/>
        <a:p>
          <a:r>
            <a:rPr lang="th-TH" dirty="0"/>
            <a:t>...</a:t>
          </a:r>
          <a:endParaRPr lang="en-US" dirty="0"/>
        </a:p>
      </dgm:t>
    </dgm:pt>
    <dgm:pt modelId="{C609D798-18BF-496C-9B0E-B08BAD0AFCA4}" type="parTrans" cxnId="{4A6085D2-7EB5-475D-94A5-633FF649B45D}">
      <dgm:prSet/>
      <dgm:spPr/>
      <dgm:t>
        <a:bodyPr/>
        <a:lstStyle/>
        <a:p>
          <a:endParaRPr lang="en-US"/>
        </a:p>
      </dgm:t>
    </dgm:pt>
    <dgm:pt modelId="{31E4A7C2-FC48-4A35-91B7-DD2357EF8982}" type="sibTrans" cxnId="{4A6085D2-7EB5-475D-94A5-633FF649B45D}">
      <dgm:prSet/>
      <dgm:spPr/>
      <dgm:t>
        <a:bodyPr/>
        <a:lstStyle/>
        <a:p>
          <a:endParaRPr lang="en-US"/>
        </a:p>
      </dgm:t>
    </dgm:pt>
    <dgm:pt modelId="{840CDBEB-D7E3-4AAC-B1D5-2DEDC3BA8064}">
      <dgm:prSet phldrT="[Text]"/>
      <dgm:spPr>
        <a:solidFill>
          <a:schemeClr val="tx1">
            <a:lumMod val="50000"/>
            <a:lumOff val="50000"/>
          </a:schemeClr>
        </a:solidFill>
      </dgm:spPr>
      <dgm:t>
        <a:bodyPr/>
        <a:lstStyle/>
        <a:p>
          <a:r>
            <a:rPr lang="th-TH" dirty="0"/>
            <a:t>...</a:t>
          </a:r>
          <a:endParaRPr lang="en-US" dirty="0"/>
        </a:p>
      </dgm:t>
    </dgm:pt>
    <dgm:pt modelId="{F98C4EF7-AF59-468F-B4CC-1DD19298F022}" type="parTrans" cxnId="{92E248B0-9BBB-47BB-8BBF-A04EBC6946F6}">
      <dgm:prSet/>
      <dgm:spPr/>
      <dgm:t>
        <a:bodyPr/>
        <a:lstStyle/>
        <a:p>
          <a:endParaRPr lang="en-US"/>
        </a:p>
      </dgm:t>
    </dgm:pt>
    <dgm:pt modelId="{CA282CBC-A594-471D-93A7-F3D3BE263475}" type="sibTrans" cxnId="{92E248B0-9BBB-47BB-8BBF-A04EBC6946F6}">
      <dgm:prSet/>
      <dgm:spPr/>
      <dgm:t>
        <a:bodyPr/>
        <a:lstStyle/>
        <a:p>
          <a:endParaRPr lang="en-US"/>
        </a:p>
      </dgm:t>
    </dgm:pt>
    <dgm:pt modelId="{352A4870-E2B9-4542-9E09-54C367E9A9C8}" type="pres">
      <dgm:prSet presAssocID="{F43486B6-23B6-4743-A3DE-70B404E155AA}" presName="Name0" presStyleCnt="0">
        <dgm:presLayoutVars>
          <dgm:dir/>
          <dgm:resizeHandles val="exact"/>
        </dgm:presLayoutVars>
      </dgm:prSet>
      <dgm:spPr/>
    </dgm:pt>
    <dgm:pt modelId="{4BE0FD6F-89A0-452E-BB53-B85BE3192273}" type="pres">
      <dgm:prSet presAssocID="{106D0034-67E8-4A05-8123-97018E8C293A}" presName="node" presStyleLbl="node1" presStyleIdx="0" presStyleCnt="7">
        <dgm:presLayoutVars>
          <dgm:bulletEnabled val="1"/>
        </dgm:presLayoutVars>
      </dgm:prSet>
      <dgm:spPr/>
    </dgm:pt>
    <dgm:pt modelId="{19D49594-51CA-446F-A49A-5F115B512DF3}" type="pres">
      <dgm:prSet presAssocID="{31E4A7C2-FC48-4A35-91B7-DD2357EF8982}" presName="sibTrans" presStyleLbl="sibTrans2D1" presStyleIdx="0" presStyleCnt="6"/>
      <dgm:spPr/>
    </dgm:pt>
    <dgm:pt modelId="{752E9233-86E3-4D08-8D67-3AA370355AA1}" type="pres">
      <dgm:prSet presAssocID="{31E4A7C2-FC48-4A35-91B7-DD2357EF8982}" presName="connectorText" presStyleLbl="sibTrans2D1" presStyleIdx="0" presStyleCnt="6"/>
      <dgm:spPr/>
    </dgm:pt>
    <dgm:pt modelId="{896F36FE-DA7F-42B2-9ECF-BB62807689AA}" type="pres">
      <dgm:prSet presAssocID="{0E293495-89C0-4D7F-A84C-C6B2C1B2D99E}" presName="node" presStyleLbl="node1" presStyleIdx="1" presStyleCnt="7">
        <dgm:presLayoutVars>
          <dgm:bulletEnabled val="1"/>
        </dgm:presLayoutVars>
      </dgm:prSet>
      <dgm:spPr/>
    </dgm:pt>
    <dgm:pt modelId="{FCEF7007-20C5-4A11-95CD-BE1DE1ADE5B4}" type="pres">
      <dgm:prSet presAssocID="{CC70B961-1BEE-4DDB-8750-F3130F32B894}" presName="sibTrans" presStyleLbl="sibTrans2D1" presStyleIdx="1" presStyleCnt="6"/>
      <dgm:spPr/>
    </dgm:pt>
    <dgm:pt modelId="{6777E541-F51D-4CDC-9D19-DA5DE064B763}" type="pres">
      <dgm:prSet presAssocID="{CC70B961-1BEE-4DDB-8750-F3130F32B894}" presName="connectorText" presStyleLbl="sibTrans2D1" presStyleIdx="1" presStyleCnt="6"/>
      <dgm:spPr/>
    </dgm:pt>
    <dgm:pt modelId="{D6BDA631-C31F-466C-81B3-CDCBA5B87C8D}" type="pres">
      <dgm:prSet presAssocID="{AD3149FA-D9F9-4490-9030-D391650719AE}" presName="node" presStyleLbl="node1" presStyleIdx="2" presStyleCnt="7">
        <dgm:presLayoutVars>
          <dgm:bulletEnabled val="1"/>
        </dgm:presLayoutVars>
      </dgm:prSet>
      <dgm:spPr/>
    </dgm:pt>
    <dgm:pt modelId="{5145EE76-580A-4BA6-877A-BC202837A200}" type="pres">
      <dgm:prSet presAssocID="{5A2216BF-4B34-4236-A9A3-303E6C108C74}" presName="sibTrans" presStyleLbl="sibTrans2D1" presStyleIdx="2" presStyleCnt="6"/>
      <dgm:spPr/>
    </dgm:pt>
    <dgm:pt modelId="{3066AB2D-FC61-4767-9E42-0E7AFFDFFBA0}" type="pres">
      <dgm:prSet presAssocID="{5A2216BF-4B34-4236-A9A3-303E6C108C74}" presName="connectorText" presStyleLbl="sibTrans2D1" presStyleIdx="2" presStyleCnt="6"/>
      <dgm:spPr/>
    </dgm:pt>
    <dgm:pt modelId="{773374A6-69E1-4B67-B9CF-E9E9F41725C1}" type="pres">
      <dgm:prSet presAssocID="{88FA9A43-0E9A-44F7-8F08-BE9FFCD5A459}" presName="node" presStyleLbl="node1" presStyleIdx="3" presStyleCnt="7">
        <dgm:presLayoutVars>
          <dgm:bulletEnabled val="1"/>
        </dgm:presLayoutVars>
      </dgm:prSet>
      <dgm:spPr/>
    </dgm:pt>
    <dgm:pt modelId="{5933B8E2-2451-4473-BFE2-0B8FFA1255A2}" type="pres">
      <dgm:prSet presAssocID="{724B7968-370F-40F0-ABAB-BB92A5C61F25}" presName="sibTrans" presStyleLbl="sibTrans2D1" presStyleIdx="3" presStyleCnt="6"/>
      <dgm:spPr/>
    </dgm:pt>
    <dgm:pt modelId="{5975DBE6-FAE3-40F3-93ED-51183D448B6A}" type="pres">
      <dgm:prSet presAssocID="{724B7968-370F-40F0-ABAB-BB92A5C61F25}" presName="connectorText" presStyleLbl="sibTrans2D1" presStyleIdx="3" presStyleCnt="6"/>
      <dgm:spPr/>
    </dgm:pt>
    <dgm:pt modelId="{176F1998-1AE8-4CAB-B51B-CCE98DED77B4}" type="pres">
      <dgm:prSet presAssocID="{B07DDDF7-60E6-43C1-8C96-769FC9321FE6}" presName="node" presStyleLbl="node1" presStyleIdx="4" presStyleCnt="7">
        <dgm:presLayoutVars>
          <dgm:bulletEnabled val="1"/>
        </dgm:presLayoutVars>
      </dgm:prSet>
      <dgm:spPr/>
    </dgm:pt>
    <dgm:pt modelId="{BD2A777B-642B-4538-8599-26AC02271F61}" type="pres">
      <dgm:prSet presAssocID="{FAA4537A-4991-4923-81B5-3D3B48E890B2}" presName="sibTrans" presStyleLbl="sibTrans2D1" presStyleIdx="4" presStyleCnt="6"/>
      <dgm:spPr/>
    </dgm:pt>
    <dgm:pt modelId="{90F1D6B6-5C90-4920-BDA0-CE1BDC6160D7}" type="pres">
      <dgm:prSet presAssocID="{FAA4537A-4991-4923-81B5-3D3B48E890B2}" presName="connectorText" presStyleLbl="sibTrans2D1" presStyleIdx="4" presStyleCnt="6"/>
      <dgm:spPr/>
    </dgm:pt>
    <dgm:pt modelId="{801DCEA5-BD99-4C9B-9726-ED376EF1F169}" type="pres">
      <dgm:prSet presAssocID="{C4CEDCB6-C2D6-4BA3-9041-6DB4917A8C7E}" presName="node" presStyleLbl="node1" presStyleIdx="5" presStyleCnt="7">
        <dgm:presLayoutVars>
          <dgm:bulletEnabled val="1"/>
        </dgm:presLayoutVars>
      </dgm:prSet>
      <dgm:spPr/>
    </dgm:pt>
    <dgm:pt modelId="{3F5E4083-9CE4-4C26-A449-DF7DCFDFE495}" type="pres">
      <dgm:prSet presAssocID="{5EAFE1A8-BB9A-409F-850A-F2B8BE028ABA}" presName="sibTrans" presStyleLbl="sibTrans2D1" presStyleIdx="5" presStyleCnt="6"/>
      <dgm:spPr/>
    </dgm:pt>
    <dgm:pt modelId="{B16F0CCB-F3AB-4D33-9B04-F35D89BAE847}" type="pres">
      <dgm:prSet presAssocID="{5EAFE1A8-BB9A-409F-850A-F2B8BE028ABA}" presName="connectorText" presStyleLbl="sibTrans2D1" presStyleIdx="5" presStyleCnt="6"/>
      <dgm:spPr/>
    </dgm:pt>
    <dgm:pt modelId="{489B095A-CC84-4C3D-AB60-3979DE209652}" type="pres">
      <dgm:prSet presAssocID="{840CDBEB-D7E3-4AAC-B1D5-2DEDC3BA8064}" presName="node" presStyleLbl="node1" presStyleIdx="6" presStyleCnt="7">
        <dgm:presLayoutVars>
          <dgm:bulletEnabled val="1"/>
        </dgm:presLayoutVars>
      </dgm:prSet>
      <dgm:spPr/>
    </dgm:pt>
  </dgm:ptLst>
  <dgm:cxnLst>
    <dgm:cxn modelId="{B82E1F07-4474-44B8-BD59-C6FCEFE033AD}" type="presOf" srcId="{CC70B961-1BEE-4DDB-8750-F3130F32B894}" destId="{FCEF7007-20C5-4A11-95CD-BE1DE1ADE5B4}" srcOrd="0" destOrd="0" presId="urn:microsoft.com/office/officeart/2005/8/layout/process1"/>
    <dgm:cxn modelId="{166A8E1C-4D8D-40ED-B4B3-71E0ED54D1E7}" srcId="{F43486B6-23B6-4743-A3DE-70B404E155AA}" destId="{88FA9A43-0E9A-44F7-8F08-BE9FFCD5A459}" srcOrd="3" destOrd="0" parTransId="{448C41BB-0E88-483D-BA57-078550C22F2D}" sibTransId="{724B7968-370F-40F0-ABAB-BB92A5C61F25}"/>
    <dgm:cxn modelId="{712F6F1D-8538-4B10-A701-C151FAF0CE90}" type="presOf" srcId="{5A2216BF-4B34-4236-A9A3-303E6C108C74}" destId="{5145EE76-580A-4BA6-877A-BC202837A200}" srcOrd="0" destOrd="0" presId="urn:microsoft.com/office/officeart/2005/8/layout/process1"/>
    <dgm:cxn modelId="{AABBD827-B1B4-4413-8967-7A832A7B8A8F}" type="presOf" srcId="{5A2216BF-4B34-4236-A9A3-303E6C108C74}" destId="{3066AB2D-FC61-4767-9E42-0E7AFFDFFBA0}" srcOrd="1" destOrd="0" presId="urn:microsoft.com/office/officeart/2005/8/layout/process1"/>
    <dgm:cxn modelId="{156ABC2F-ECC7-4D85-82C0-88252B494F8E}" type="presOf" srcId="{C4CEDCB6-C2D6-4BA3-9041-6DB4917A8C7E}" destId="{801DCEA5-BD99-4C9B-9726-ED376EF1F169}" srcOrd="0" destOrd="0" presId="urn:microsoft.com/office/officeart/2005/8/layout/process1"/>
    <dgm:cxn modelId="{17FF5F31-C18A-4B82-8F0D-06EEF1E3EBE8}" srcId="{F43486B6-23B6-4743-A3DE-70B404E155AA}" destId="{0E293495-89C0-4D7F-A84C-C6B2C1B2D99E}" srcOrd="1" destOrd="0" parTransId="{38D29F16-0EDB-426C-BDD2-F45EC2C80B8D}" sibTransId="{CC70B961-1BEE-4DDB-8750-F3130F32B894}"/>
    <dgm:cxn modelId="{6F2D7736-C6BC-49B3-8D70-28C62B9A8547}" srcId="{F43486B6-23B6-4743-A3DE-70B404E155AA}" destId="{AD3149FA-D9F9-4490-9030-D391650719AE}" srcOrd="2" destOrd="0" parTransId="{C8D83813-CEF4-44C1-AD63-03DCB887DB45}" sibTransId="{5A2216BF-4B34-4236-A9A3-303E6C108C74}"/>
    <dgm:cxn modelId="{3ABB6163-EA8F-41EF-9796-7DDB967A9F54}" type="presOf" srcId="{5EAFE1A8-BB9A-409F-850A-F2B8BE028ABA}" destId="{B16F0CCB-F3AB-4D33-9B04-F35D89BAE847}" srcOrd="1" destOrd="0" presId="urn:microsoft.com/office/officeart/2005/8/layout/process1"/>
    <dgm:cxn modelId="{486DD144-0D9A-4F7E-ABB7-2E1009B67568}" type="presOf" srcId="{FAA4537A-4991-4923-81B5-3D3B48E890B2}" destId="{BD2A777B-642B-4538-8599-26AC02271F61}" srcOrd="0" destOrd="0" presId="urn:microsoft.com/office/officeart/2005/8/layout/process1"/>
    <dgm:cxn modelId="{F54F5E68-71D7-45FE-85A9-A450F0F9D21A}" type="presOf" srcId="{724B7968-370F-40F0-ABAB-BB92A5C61F25}" destId="{5975DBE6-FAE3-40F3-93ED-51183D448B6A}" srcOrd="1" destOrd="0" presId="urn:microsoft.com/office/officeart/2005/8/layout/process1"/>
    <dgm:cxn modelId="{E146F973-2380-4492-BF97-F91D8895AB0E}" type="presOf" srcId="{FAA4537A-4991-4923-81B5-3D3B48E890B2}" destId="{90F1D6B6-5C90-4920-BDA0-CE1BDC6160D7}" srcOrd="1" destOrd="0" presId="urn:microsoft.com/office/officeart/2005/8/layout/process1"/>
    <dgm:cxn modelId="{5976D676-914A-47D9-9E59-311874634213}" type="presOf" srcId="{5EAFE1A8-BB9A-409F-850A-F2B8BE028ABA}" destId="{3F5E4083-9CE4-4C26-A449-DF7DCFDFE495}" srcOrd="0" destOrd="0" presId="urn:microsoft.com/office/officeart/2005/8/layout/process1"/>
    <dgm:cxn modelId="{4ECD979C-E14E-4128-9187-D933B5B7DEC5}" type="presOf" srcId="{CC70B961-1BEE-4DDB-8750-F3130F32B894}" destId="{6777E541-F51D-4CDC-9D19-DA5DE064B763}" srcOrd="1" destOrd="0" presId="urn:microsoft.com/office/officeart/2005/8/layout/process1"/>
    <dgm:cxn modelId="{D04E599F-D366-4F04-8591-513247D1E85B}" type="presOf" srcId="{88FA9A43-0E9A-44F7-8F08-BE9FFCD5A459}" destId="{773374A6-69E1-4B67-B9CF-E9E9F41725C1}" srcOrd="0" destOrd="0" presId="urn:microsoft.com/office/officeart/2005/8/layout/process1"/>
    <dgm:cxn modelId="{C3DA77A1-0F38-4CFF-9838-E8DBD16BE418}" srcId="{F43486B6-23B6-4743-A3DE-70B404E155AA}" destId="{B07DDDF7-60E6-43C1-8C96-769FC9321FE6}" srcOrd="4" destOrd="0" parTransId="{474678C7-071F-44DA-BD63-481B08F10BBF}" sibTransId="{FAA4537A-4991-4923-81B5-3D3B48E890B2}"/>
    <dgm:cxn modelId="{109047A4-A2B9-4B29-AB4C-BEB61115CB00}" type="presOf" srcId="{724B7968-370F-40F0-ABAB-BB92A5C61F25}" destId="{5933B8E2-2451-4473-BFE2-0B8FFA1255A2}" srcOrd="0" destOrd="0" presId="urn:microsoft.com/office/officeart/2005/8/layout/process1"/>
    <dgm:cxn modelId="{1CE1B7AA-B618-4EC9-83B7-55F034BCD36F}" type="presOf" srcId="{106D0034-67E8-4A05-8123-97018E8C293A}" destId="{4BE0FD6F-89A0-452E-BB53-B85BE3192273}" srcOrd="0" destOrd="0" presId="urn:microsoft.com/office/officeart/2005/8/layout/process1"/>
    <dgm:cxn modelId="{DB5B25AB-87D8-434A-ADF9-80C723D5B1E8}" type="presOf" srcId="{B07DDDF7-60E6-43C1-8C96-769FC9321FE6}" destId="{176F1998-1AE8-4CAB-B51B-CCE98DED77B4}" srcOrd="0" destOrd="0" presId="urn:microsoft.com/office/officeart/2005/8/layout/process1"/>
    <dgm:cxn modelId="{92E248B0-9BBB-47BB-8BBF-A04EBC6946F6}" srcId="{F43486B6-23B6-4743-A3DE-70B404E155AA}" destId="{840CDBEB-D7E3-4AAC-B1D5-2DEDC3BA8064}" srcOrd="6" destOrd="0" parTransId="{F98C4EF7-AF59-468F-B4CC-1DD19298F022}" sibTransId="{CA282CBC-A594-471D-93A7-F3D3BE263475}"/>
    <dgm:cxn modelId="{69DD4DBD-20B6-43B9-8716-5932CE9F3C02}" type="presOf" srcId="{840CDBEB-D7E3-4AAC-B1D5-2DEDC3BA8064}" destId="{489B095A-CC84-4C3D-AB60-3979DE209652}" srcOrd="0" destOrd="0" presId="urn:microsoft.com/office/officeart/2005/8/layout/process1"/>
    <dgm:cxn modelId="{1ECDDFCA-135A-46EA-AE6C-F465D367F992}" type="presOf" srcId="{31E4A7C2-FC48-4A35-91B7-DD2357EF8982}" destId="{752E9233-86E3-4D08-8D67-3AA370355AA1}" srcOrd="1" destOrd="0" presId="urn:microsoft.com/office/officeart/2005/8/layout/process1"/>
    <dgm:cxn modelId="{4A6085D2-7EB5-475D-94A5-633FF649B45D}" srcId="{F43486B6-23B6-4743-A3DE-70B404E155AA}" destId="{106D0034-67E8-4A05-8123-97018E8C293A}" srcOrd="0" destOrd="0" parTransId="{C609D798-18BF-496C-9B0E-B08BAD0AFCA4}" sibTransId="{31E4A7C2-FC48-4A35-91B7-DD2357EF8982}"/>
    <dgm:cxn modelId="{D4625CE1-23CE-4470-B38A-B2C435F389C1}" type="presOf" srcId="{31E4A7C2-FC48-4A35-91B7-DD2357EF8982}" destId="{19D49594-51CA-446F-A49A-5F115B512DF3}" srcOrd="0" destOrd="0" presId="urn:microsoft.com/office/officeart/2005/8/layout/process1"/>
    <dgm:cxn modelId="{3B82DAEA-9557-419E-96EA-09E7968F184A}" type="presOf" srcId="{AD3149FA-D9F9-4490-9030-D391650719AE}" destId="{D6BDA631-C31F-466C-81B3-CDCBA5B87C8D}" srcOrd="0" destOrd="0" presId="urn:microsoft.com/office/officeart/2005/8/layout/process1"/>
    <dgm:cxn modelId="{808226F3-3DF4-479D-AFF9-FE3BDAEF96BC}" srcId="{F43486B6-23B6-4743-A3DE-70B404E155AA}" destId="{C4CEDCB6-C2D6-4BA3-9041-6DB4917A8C7E}" srcOrd="5" destOrd="0" parTransId="{E22BF1BB-061B-472D-B8B8-0FE6B7254C8C}" sibTransId="{5EAFE1A8-BB9A-409F-850A-F2B8BE028ABA}"/>
    <dgm:cxn modelId="{303BD3F5-8FCA-4BDB-8456-30C6FC05F5F5}" type="presOf" srcId="{0E293495-89C0-4D7F-A84C-C6B2C1B2D99E}" destId="{896F36FE-DA7F-42B2-9ECF-BB62807689AA}" srcOrd="0" destOrd="0" presId="urn:microsoft.com/office/officeart/2005/8/layout/process1"/>
    <dgm:cxn modelId="{33324FFE-941B-4421-AABD-5932BF8A05CB}" type="presOf" srcId="{F43486B6-23B6-4743-A3DE-70B404E155AA}" destId="{352A4870-E2B9-4542-9E09-54C367E9A9C8}" srcOrd="0" destOrd="0" presId="urn:microsoft.com/office/officeart/2005/8/layout/process1"/>
    <dgm:cxn modelId="{2B215924-DC37-4E40-A3AE-C4F5F886CA08}" type="presParOf" srcId="{352A4870-E2B9-4542-9E09-54C367E9A9C8}" destId="{4BE0FD6F-89A0-452E-BB53-B85BE3192273}" srcOrd="0" destOrd="0" presId="urn:microsoft.com/office/officeart/2005/8/layout/process1"/>
    <dgm:cxn modelId="{F1E0B40E-AC1E-4077-B54B-B868E039A4C9}" type="presParOf" srcId="{352A4870-E2B9-4542-9E09-54C367E9A9C8}" destId="{19D49594-51CA-446F-A49A-5F115B512DF3}" srcOrd="1" destOrd="0" presId="urn:microsoft.com/office/officeart/2005/8/layout/process1"/>
    <dgm:cxn modelId="{80847C00-AAB7-4EC4-B559-41BC8A374131}" type="presParOf" srcId="{19D49594-51CA-446F-A49A-5F115B512DF3}" destId="{752E9233-86E3-4D08-8D67-3AA370355AA1}" srcOrd="0" destOrd="0" presId="urn:microsoft.com/office/officeart/2005/8/layout/process1"/>
    <dgm:cxn modelId="{A15E1285-1196-4159-8153-37A8AB2F006C}" type="presParOf" srcId="{352A4870-E2B9-4542-9E09-54C367E9A9C8}" destId="{896F36FE-DA7F-42B2-9ECF-BB62807689AA}" srcOrd="2" destOrd="0" presId="urn:microsoft.com/office/officeart/2005/8/layout/process1"/>
    <dgm:cxn modelId="{5F38BB9E-5F1F-41AE-B3CF-49B830210672}" type="presParOf" srcId="{352A4870-E2B9-4542-9E09-54C367E9A9C8}" destId="{FCEF7007-20C5-4A11-95CD-BE1DE1ADE5B4}" srcOrd="3" destOrd="0" presId="urn:microsoft.com/office/officeart/2005/8/layout/process1"/>
    <dgm:cxn modelId="{50187EEA-BBE5-4763-8CDE-1AA8C30FF823}" type="presParOf" srcId="{FCEF7007-20C5-4A11-95CD-BE1DE1ADE5B4}" destId="{6777E541-F51D-4CDC-9D19-DA5DE064B763}" srcOrd="0" destOrd="0" presId="urn:microsoft.com/office/officeart/2005/8/layout/process1"/>
    <dgm:cxn modelId="{0870A830-2B55-40F1-BB8F-BC7CFD1754C3}" type="presParOf" srcId="{352A4870-E2B9-4542-9E09-54C367E9A9C8}" destId="{D6BDA631-C31F-466C-81B3-CDCBA5B87C8D}" srcOrd="4" destOrd="0" presId="urn:microsoft.com/office/officeart/2005/8/layout/process1"/>
    <dgm:cxn modelId="{E0CD92F1-2A00-4033-B89E-624C17C4EAAE}" type="presParOf" srcId="{352A4870-E2B9-4542-9E09-54C367E9A9C8}" destId="{5145EE76-580A-4BA6-877A-BC202837A200}" srcOrd="5" destOrd="0" presId="urn:microsoft.com/office/officeart/2005/8/layout/process1"/>
    <dgm:cxn modelId="{9FB8FA8D-372B-4D56-9A35-556CF8E7F1E6}" type="presParOf" srcId="{5145EE76-580A-4BA6-877A-BC202837A200}" destId="{3066AB2D-FC61-4767-9E42-0E7AFFDFFBA0}" srcOrd="0" destOrd="0" presId="urn:microsoft.com/office/officeart/2005/8/layout/process1"/>
    <dgm:cxn modelId="{98E7A3E1-1F7D-41E7-8B96-6EE2C5646A55}" type="presParOf" srcId="{352A4870-E2B9-4542-9E09-54C367E9A9C8}" destId="{773374A6-69E1-4B67-B9CF-E9E9F41725C1}" srcOrd="6" destOrd="0" presId="urn:microsoft.com/office/officeart/2005/8/layout/process1"/>
    <dgm:cxn modelId="{A6B751BB-5163-43D6-9A00-28F418A486A8}" type="presParOf" srcId="{352A4870-E2B9-4542-9E09-54C367E9A9C8}" destId="{5933B8E2-2451-4473-BFE2-0B8FFA1255A2}" srcOrd="7" destOrd="0" presId="urn:microsoft.com/office/officeart/2005/8/layout/process1"/>
    <dgm:cxn modelId="{7BBE3309-F523-49D5-BE3E-9C94B0F2C0FD}" type="presParOf" srcId="{5933B8E2-2451-4473-BFE2-0B8FFA1255A2}" destId="{5975DBE6-FAE3-40F3-93ED-51183D448B6A}" srcOrd="0" destOrd="0" presId="urn:microsoft.com/office/officeart/2005/8/layout/process1"/>
    <dgm:cxn modelId="{BD52EE86-8A06-4F3D-BF26-45891110EBB9}" type="presParOf" srcId="{352A4870-E2B9-4542-9E09-54C367E9A9C8}" destId="{176F1998-1AE8-4CAB-B51B-CCE98DED77B4}" srcOrd="8" destOrd="0" presId="urn:microsoft.com/office/officeart/2005/8/layout/process1"/>
    <dgm:cxn modelId="{5A3ABBCA-B8F6-49E7-9A82-3ED1CAC4B58B}" type="presParOf" srcId="{352A4870-E2B9-4542-9E09-54C367E9A9C8}" destId="{BD2A777B-642B-4538-8599-26AC02271F61}" srcOrd="9" destOrd="0" presId="urn:microsoft.com/office/officeart/2005/8/layout/process1"/>
    <dgm:cxn modelId="{3BEE0697-AD67-4452-A958-A59E835759FB}" type="presParOf" srcId="{BD2A777B-642B-4538-8599-26AC02271F61}" destId="{90F1D6B6-5C90-4920-BDA0-CE1BDC6160D7}" srcOrd="0" destOrd="0" presId="urn:microsoft.com/office/officeart/2005/8/layout/process1"/>
    <dgm:cxn modelId="{40BB6DB4-07D8-47EC-A576-E6B8515057EF}" type="presParOf" srcId="{352A4870-E2B9-4542-9E09-54C367E9A9C8}" destId="{801DCEA5-BD99-4C9B-9726-ED376EF1F169}" srcOrd="10" destOrd="0" presId="urn:microsoft.com/office/officeart/2005/8/layout/process1"/>
    <dgm:cxn modelId="{69E351DC-E512-4C46-A191-3E5A30155482}" type="presParOf" srcId="{352A4870-E2B9-4542-9E09-54C367E9A9C8}" destId="{3F5E4083-9CE4-4C26-A449-DF7DCFDFE495}" srcOrd="11" destOrd="0" presId="urn:microsoft.com/office/officeart/2005/8/layout/process1"/>
    <dgm:cxn modelId="{33EA315F-3149-48E8-9D93-B5FA4642329B}" type="presParOf" srcId="{3F5E4083-9CE4-4C26-A449-DF7DCFDFE495}" destId="{B16F0CCB-F3AB-4D33-9B04-F35D89BAE847}" srcOrd="0" destOrd="0" presId="urn:microsoft.com/office/officeart/2005/8/layout/process1"/>
    <dgm:cxn modelId="{1B6D04F5-9241-41A2-995D-4589EB5C51A8}" type="presParOf" srcId="{352A4870-E2B9-4542-9E09-54C367E9A9C8}" destId="{489B095A-CC84-4C3D-AB60-3979DE209652}"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3486B6-23B6-4743-A3DE-70B404E155AA}" type="doc">
      <dgm:prSet loTypeId="urn:microsoft.com/office/officeart/2005/8/layout/process1" loCatId="process" qsTypeId="urn:microsoft.com/office/officeart/2005/8/quickstyle/simple1" qsCatId="simple" csTypeId="urn:microsoft.com/office/officeart/2005/8/colors/accent1_2" csCatId="accent1" phldr="1"/>
      <dgm:spPr/>
    </dgm:pt>
    <dgm:pt modelId="{0E293495-89C0-4D7F-A84C-C6B2C1B2D99E}">
      <dgm:prSet phldrT="[Text]"/>
      <dgm:spPr>
        <a:solidFill>
          <a:schemeClr val="tx1">
            <a:lumMod val="50000"/>
            <a:lumOff val="50000"/>
          </a:schemeClr>
        </a:solidFill>
      </dgm:spPr>
      <dgm:t>
        <a:bodyPr/>
        <a:lstStyle/>
        <a:p>
          <a:r>
            <a:rPr lang="th-TH" dirty="0"/>
            <a:t>68</a:t>
          </a:r>
          <a:r>
            <a:rPr lang="en-US" dirty="0">
              <a:solidFill>
                <a:srgbClr val="FFFF00"/>
              </a:solidFill>
            </a:rPr>
            <a:t>:56</a:t>
          </a:r>
        </a:p>
      </dgm:t>
    </dgm:pt>
    <dgm:pt modelId="{38D29F16-0EDB-426C-BDD2-F45EC2C80B8D}" type="parTrans" cxnId="{17FF5F31-C18A-4B82-8F0D-06EEF1E3EBE8}">
      <dgm:prSet/>
      <dgm:spPr/>
      <dgm:t>
        <a:bodyPr/>
        <a:lstStyle/>
        <a:p>
          <a:endParaRPr lang="en-US"/>
        </a:p>
      </dgm:t>
    </dgm:pt>
    <dgm:pt modelId="{CC70B961-1BEE-4DDB-8750-F3130F32B894}" type="sibTrans" cxnId="{17FF5F31-C18A-4B82-8F0D-06EEF1E3EBE8}">
      <dgm:prSet/>
      <dgm:spPr/>
      <dgm:t>
        <a:bodyPr/>
        <a:lstStyle/>
        <a:p>
          <a:endParaRPr lang="en-US"/>
        </a:p>
      </dgm:t>
    </dgm:pt>
    <dgm:pt modelId="{AD3149FA-D9F9-4490-9030-D391650719AE}">
      <dgm:prSet phldrT="[Text]"/>
      <dgm:spPr>
        <a:solidFill>
          <a:schemeClr val="tx1">
            <a:lumMod val="50000"/>
            <a:lumOff val="50000"/>
          </a:schemeClr>
        </a:solidFill>
      </dgm:spPr>
      <dgm:t>
        <a:bodyPr/>
        <a:lstStyle/>
        <a:p>
          <a:r>
            <a:rPr lang="th-TH" dirty="0"/>
            <a:t>69</a:t>
          </a:r>
          <a:r>
            <a:rPr lang="en-US" dirty="0">
              <a:solidFill>
                <a:srgbClr val="FFFF00"/>
              </a:solidFill>
            </a:rPr>
            <a:t>:57</a:t>
          </a:r>
        </a:p>
      </dgm:t>
    </dgm:pt>
    <dgm:pt modelId="{C8D83813-CEF4-44C1-AD63-03DCB887DB45}" type="parTrans" cxnId="{6F2D7736-C6BC-49B3-8D70-28C62B9A8547}">
      <dgm:prSet/>
      <dgm:spPr/>
      <dgm:t>
        <a:bodyPr/>
        <a:lstStyle/>
        <a:p>
          <a:endParaRPr lang="en-US"/>
        </a:p>
      </dgm:t>
    </dgm:pt>
    <dgm:pt modelId="{5A2216BF-4B34-4236-A9A3-303E6C108C74}" type="sibTrans" cxnId="{6F2D7736-C6BC-49B3-8D70-28C62B9A8547}">
      <dgm:prSet/>
      <dgm:spPr/>
      <dgm:t>
        <a:bodyPr/>
        <a:lstStyle/>
        <a:p>
          <a:endParaRPr lang="en-US"/>
        </a:p>
      </dgm:t>
    </dgm:pt>
    <dgm:pt modelId="{88FA9A43-0E9A-44F7-8F08-BE9FFCD5A459}">
      <dgm:prSet phldrT="[Text]"/>
      <dgm:spPr>
        <a:solidFill>
          <a:schemeClr val="tx1">
            <a:lumMod val="50000"/>
            <a:lumOff val="50000"/>
          </a:schemeClr>
        </a:solidFill>
      </dgm:spPr>
      <dgm:t>
        <a:bodyPr/>
        <a:lstStyle/>
        <a:p>
          <a:r>
            <a:rPr lang="th-TH" dirty="0"/>
            <a:t>83</a:t>
          </a:r>
          <a:r>
            <a:rPr lang="en-US" dirty="0">
              <a:solidFill>
                <a:srgbClr val="FFFF00"/>
              </a:solidFill>
            </a:rPr>
            <a:t>:58</a:t>
          </a:r>
        </a:p>
      </dgm:t>
    </dgm:pt>
    <dgm:pt modelId="{448C41BB-0E88-483D-BA57-078550C22F2D}" type="parTrans" cxnId="{166A8E1C-4D8D-40ED-B4B3-71E0ED54D1E7}">
      <dgm:prSet/>
      <dgm:spPr/>
      <dgm:t>
        <a:bodyPr/>
        <a:lstStyle/>
        <a:p>
          <a:endParaRPr lang="en-US"/>
        </a:p>
      </dgm:t>
    </dgm:pt>
    <dgm:pt modelId="{724B7968-370F-40F0-ABAB-BB92A5C61F25}" type="sibTrans" cxnId="{166A8E1C-4D8D-40ED-B4B3-71E0ED54D1E7}">
      <dgm:prSet/>
      <dgm:spPr/>
      <dgm:t>
        <a:bodyPr/>
        <a:lstStyle/>
        <a:p>
          <a:endParaRPr lang="en-US"/>
        </a:p>
      </dgm:t>
    </dgm:pt>
    <dgm:pt modelId="{B07DDDF7-60E6-43C1-8C96-769FC9321FE6}">
      <dgm:prSet phldrT="[Text]"/>
      <dgm:spPr>
        <a:solidFill>
          <a:schemeClr val="tx1">
            <a:lumMod val="50000"/>
            <a:lumOff val="50000"/>
          </a:schemeClr>
        </a:solidFill>
      </dgm:spPr>
      <dgm:t>
        <a:bodyPr/>
        <a:lstStyle/>
        <a:p>
          <a:r>
            <a:rPr lang="th-TH" dirty="0"/>
            <a:t>67</a:t>
          </a:r>
          <a:r>
            <a:rPr lang="en-US" dirty="0">
              <a:solidFill>
                <a:srgbClr val="FFFF00"/>
              </a:solidFill>
            </a:rPr>
            <a:t>:59</a:t>
          </a:r>
        </a:p>
      </dgm:t>
    </dgm:pt>
    <dgm:pt modelId="{474678C7-071F-44DA-BD63-481B08F10BBF}" type="parTrans" cxnId="{C3DA77A1-0F38-4CFF-9838-E8DBD16BE418}">
      <dgm:prSet/>
      <dgm:spPr/>
      <dgm:t>
        <a:bodyPr/>
        <a:lstStyle/>
        <a:p>
          <a:endParaRPr lang="en-US"/>
        </a:p>
      </dgm:t>
    </dgm:pt>
    <dgm:pt modelId="{FAA4537A-4991-4923-81B5-3D3B48E890B2}" type="sibTrans" cxnId="{C3DA77A1-0F38-4CFF-9838-E8DBD16BE418}">
      <dgm:prSet/>
      <dgm:spPr/>
      <dgm:t>
        <a:bodyPr/>
        <a:lstStyle/>
        <a:p>
          <a:endParaRPr lang="en-US"/>
        </a:p>
      </dgm:t>
    </dgm:pt>
    <dgm:pt modelId="{C4CEDCB6-C2D6-4BA3-9041-6DB4917A8C7E}">
      <dgm:prSet phldrT="[Text]"/>
      <dgm:spPr>
        <a:solidFill>
          <a:schemeClr val="tx1">
            <a:lumMod val="50000"/>
            <a:lumOff val="50000"/>
          </a:schemeClr>
        </a:solidFill>
      </dgm:spPr>
      <dgm:t>
        <a:bodyPr/>
        <a:lstStyle/>
        <a:p>
          <a:r>
            <a:rPr lang="th-TH" dirty="0"/>
            <a:t>82</a:t>
          </a:r>
          <a:r>
            <a:rPr lang="en-US" dirty="0">
              <a:solidFill>
                <a:srgbClr val="FFFF00"/>
              </a:solidFill>
            </a:rPr>
            <a:t>:60</a:t>
          </a:r>
        </a:p>
      </dgm:t>
    </dgm:pt>
    <dgm:pt modelId="{E22BF1BB-061B-472D-B8B8-0FE6B7254C8C}" type="parTrans" cxnId="{808226F3-3DF4-479D-AFF9-FE3BDAEF96BC}">
      <dgm:prSet/>
      <dgm:spPr/>
      <dgm:t>
        <a:bodyPr/>
        <a:lstStyle/>
        <a:p>
          <a:endParaRPr lang="en-US"/>
        </a:p>
      </dgm:t>
    </dgm:pt>
    <dgm:pt modelId="{5EAFE1A8-BB9A-409F-850A-F2B8BE028ABA}" type="sibTrans" cxnId="{808226F3-3DF4-479D-AFF9-FE3BDAEF96BC}">
      <dgm:prSet/>
      <dgm:spPr/>
      <dgm:t>
        <a:bodyPr/>
        <a:lstStyle/>
        <a:p>
          <a:endParaRPr lang="en-US"/>
        </a:p>
      </dgm:t>
    </dgm:pt>
    <dgm:pt modelId="{106D0034-67E8-4A05-8123-97018E8C293A}">
      <dgm:prSet phldrT="[Text]"/>
      <dgm:spPr>
        <a:solidFill>
          <a:schemeClr val="tx1">
            <a:lumMod val="50000"/>
            <a:lumOff val="50000"/>
          </a:schemeClr>
        </a:solidFill>
      </dgm:spPr>
      <dgm:t>
        <a:bodyPr/>
        <a:lstStyle/>
        <a:p>
          <a:r>
            <a:rPr lang="th-TH" dirty="0"/>
            <a:t>...</a:t>
          </a:r>
          <a:endParaRPr lang="en-US" dirty="0"/>
        </a:p>
      </dgm:t>
    </dgm:pt>
    <dgm:pt modelId="{C609D798-18BF-496C-9B0E-B08BAD0AFCA4}" type="parTrans" cxnId="{4A6085D2-7EB5-475D-94A5-633FF649B45D}">
      <dgm:prSet/>
      <dgm:spPr/>
      <dgm:t>
        <a:bodyPr/>
        <a:lstStyle/>
        <a:p>
          <a:endParaRPr lang="en-US"/>
        </a:p>
      </dgm:t>
    </dgm:pt>
    <dgm:pt modelId="{31E4A7C2-FC48-4A35-91B7-DD2357EF8982}" type="sibTrans" cxnId="{4A6085D2-7EB5-475D-94A5-633FF649B45D}">
      <dgm:prSet/>
      <dgm:spPr/>
      <dgm:t>
        <a:bodyPr/>
        <a:lstStyle/>
        <a:p>
          <a:endParaRPr lang="en-US"/>
        </a:p>
      </dgm:t>
    </dgm:pt>
    <dgm:pt modelId="{840CDBEB-D7E3-4AAC-B1D5-2DEDC3BA8064}">
      <dgm:prSet phldrT="[Text]"/>
      <dgm:spPr>
        <a:solidFill>
          <a:schemeClr val="tx1">
            <a:lumMod val="50000"/>
            <a:lumOff val="50000"/>
          </a:schemeClr>
        </a:solidFill>
      </dgm:spPr>
      <dgm:t>
        <a:bodyPr/>
        <a:lstStyle/>
        <a:p>
          <a:r>
            <a:rPr lang="th-TH" dirty="0"/>
            <a:t>...</a:t>
          </a:r>
          <a:endParaRPr lang="en-US" dirty="0"/>
        </a:p>
      </dgm:t>
    </dgm:pt>
    <dgm:pt modelId="{F98C4EF7-AF59-468F-B4CC-1DD19298F022}" type="parTrans" cxnId="{92E248B0-9BBB-47BB-8BBF-A04EBC6946F6}">
      <dgm:prSet/>
      <dgm:spPr/>
      <dgm:t>
        <a:bodyPr/>
        <a:lstStyle/>
        <a:p>
          <a:endParaRPr lang="en-US"/>
        </a:p>
      </dgm:t>
    </dgm:pt>
    <dgm:pt modelId="{CA282CBC-A594-471D-93A7-F3D3BE263475}" type="sibTrans" cxnId="{92E248B0-9BBB-47BB-8BBF-A04EBC6946F6}">
      <dgm:prSet/>
      <dgm:spPr/>
      <dgm:t>
        <a:bodyPr/>
        <a:lstStyle/>
        <a:p>
          <a:endParaRPr lang="en-US"/>
        </a:p>
      </dgm:t>
    </dgm:pt>
    <dgm:pt modelId="{352A4870-E2B9-4542-9E09-54C367E9A9C8}" type="pres">
      <dgm:prSet presAssocID="{F43486B6-23B6-4743-A3DE-70B404E155AA}" presName="Name0" presStyleCnt="0">
        <dgm:presLayoutVars>
          <dgm:dir/>
          <dgm:resizeHandles val="exact"/>
        </dgm:presLayoutVars>
      </dgm:prSet>
      <dgm:spPr/>
    </dgm:pt>
    <dgm:pt modelId="{4BE0FD6F-89A0-452E-BB53-B85BE3192273}" type="pres">
      <dgm:prSet presAssocID="{106D0034-67E8-4A05-8123-97018E8C293A}" presName="node" presStyleLbl="node1" presStyleIdx="0" presStyleCnt="7">
        <dgm:presLayoutVars>
          <dgm:bulletEnabled val="1"/>
        </dgm:presLayoutVars>
      </dgm:prSet>
      <dgm:spPr/>
    </dgm:pt>
    <dgm:pt modelId="{19D49594-51CA-446F-A49A-5F115B512DF3}" type="pres">
      <dgm:prSet presAssocID="{31E4A7C2-FC48-4A35-91B7-DD2357EF8982}" presName="sibTrans" presStyleLbl="sibTrans2D1" presStyleIdx="0" presStyleCnt="6"/>
      <dgm:spPr/>
    </dgm:pt>
    <dgm:pt modelId="{752E9233-86E3-4D08-8D67-3AA370355AA1}" type="pres">
      <dgm:prSet presAssocID="{31E4A7C2-FC48-4A35-91B7-DD2357EF8982}" presName="connectorText" presStyleLbl="sibTrans2D1" presStyleIdx="0" presStyleCnt="6"/>
      <dgm:spPr/>
    </dgm:pt>
    <dgm:pt modelId="{896F36FE-DA7F-42B2-9ECF-BB62807689AA}" type="pres">
      <dgm:prSet presAssocID="{0E293495-89C0-4D7F-A84C-C6B2C1B2D99E}" presName="node" presStyleLbl="node1" presStyleIdx="1" presStyleCnt="7">
        <dgm:presLayoutVars>
          <dgm:bulletEnabled val="1"/>
        </dgm:presLayoutVars>
      </dgm:prSet>
      <dgm:spPr/>
    </dgm:pt>
    <dgm:pt modelId="{FCEF7007-20C5-4A11-95CD-BE1DE1ADE5B4}" type="pres">
      <dgm:prSet presAssocID="{CC70B961-1BEE-4DDB-8750-F3130F32B894}" presName="sibTrans" presStyleLbl="sibTrans2D1" presStyleIdx="1" presStyleCnt="6"/>
      <dgm:spPr/>
    </dgm:pt>
    <dgm:pt modelId="{6777E541-F51D-4CDC-9D19-DA5DE064B763}" type="pres">
      <dgm:prSet presAssocID="{CC70B961-1BEE-4DDB-8750-F3130F32B894}" presName="connectorText" presStyleLbl="sibTrans2D1" presStyleIdx="1" presStyleCnt="6"/>
      <dgm:spPr/>
    </dgm:pt>
    <dgm:pt modelId="{D6BDA631-C31F-466C-81B3-CDCBA5B87C8D}" type="pres">
      <dgm:prSet presAssocID="{AD3149FA-D9F9-4490-9030-D391650719AE}" presName="node" presStyleLbl="node1" presStyleIdx="2" presStyleCnt="7">
        <dgm:presLayoutVars>
          <dgm:bulletEnabled val="1"/>
        </dgm:presLayoutVars>
      </dgm:prSet>
      <dgm:spPr/>
    </dgm:pt>
    <dgm:pt modelId="{5145EE76-580A-4BA6-877A-BC202837A200}" type="pres">
      <dgm:prSet presAssocID="{5A2216BF-4B34-4236-A9A3-303E6C108C74}" presName="sibTrans" presStyleLbl="sibTrans2D1" presStyleIdx="2" presStyleCnt="6"/>
      <dgm:spPr/>
    </dgm:pt>
    <dgm:pt modelId="{3066AB2D-FC61-4767-9E42-0E7AFFDFFBA0}" type="pres">
      <dgm:prSet presAssocID="{5A2216BF-4B34-4236-A9A3-303E6C108C74}" presName="connectorText" presStyleLbl="sibTrans2D1" presStyleIdx="2" presStyleCnt="6"/>
      <dgm:spPr/>
    </dgm:pt>
    <dgm:pt modelId="{773374A6-69E1-4B67-B9CF-E9E9F41725C1}" type="pres">
      <dgm:prSet presAssocID="{88FA9A43-0E9A-44F7-8F08-BE9FFCD5A459}" presName="node" presStyleLbl="node1" presStyleIdx="3" presStyleCnt="7">
        <dgm:presLayoutVars>
          <dgm:bulletEnabled val="1"/>
        </dgm:presLayoutVars>
      </dgm:prSet>
      <dgm:spPr/>
    </dgm:pt>
    <dgm:pt modelId="{5933B8E2-2451-4473-BFE2-0B8FFA1255A2}" type="pres">
      <dgm:prSet presAssocID="{724B7968-370F-40F0-ABAB-BB92A5C61F25}" presName="sibTrans" presStyleLbl="sibTrans2D1" presStyleIdx="3" presStyleCnt="6"/>
      <dgm:spPr/>
    </dgm:pt>
    <dgm:pt modelId="{5975DBE6-FAE3-40F3-93ED-51183D448B6A}" type="pres">
      <dgm:prSet presAssocID="{724B7968-370F-40F0-ABAB-BB92A5C61F25}" presName="connectorText" presStyleLbl="sibTrans2D1" presStyleIdx="3" presStyleCnt="6"/>
      <dgm:spPr/>
    </dgm:pt>
    <dgm:pt modelId="{176F1998-1AE8-4CAB-B51B-CCE98DED77B4}" type="pres">
      <dgm:prSet presAssocID="{B07DDDF7-60E6-43C1-8C96-769FC9321FE6}" presName="node" presStyleLbl="node1" presStyleIdx="4" presStyleCnt="7">
        <dgm:presLayoutVars>
          <dgm:bulletEnabled val="1"/>
        </dgm:presLayoutVars>
      </dgm:prSet>
      <dgm:spPr/>
    </dgm:pt>
    <dgm:pt modelId="{BD2A777B-642B-4538-8599-26AC02271F61}" type="pres">
      <dgm:prSet presAssocID="{FAA4537A-4991-4923-81B5-3D3B48E890B2}" presName="sibTrans" presStyleLbl="sibTrans2D1" presStyleIdx="4" presStyleCnt="6"/>
      <dgm:spPr/>
    </dgm:pt>
    <dgm:pt modelId="{90F1D6B6-5C90-4920-BDA0-CE1BDC6160D7}" type="pres">
      <dgm:prSet presAssocID="{FAA4537A-4991-4923-81B5-3D3B48E890B2}" presName="connectorText" presStyleLbl="sibTrans2D1" presStyleIdx="4" presStyleCnt="6"/>
      <dgm:spPr/>
    </dgm:pt>
    <dgm:pt modelId="{801DCEA5-BD99-4C9B-9726-ED376EF1F169}" type="pres">
      <dgm:prSet presAssocID="{C4CEDCB6-C2D6-4BA3-9041-6DB4917A8C7E}" presName="node" presStyleLbl="node1" presStyleIdx="5" presStyleCnt="7">
        <dgm:presLayoutVars>
          <dgm:bulletEnabled val="1"/>
        </dgm:presLayoutVars>
      </dgm:prSet>
      <dgm:spPr/>
    </dgm:pt>
    <dgm:pt modelId="{3F5E4083-9CE4-4C26-A449-DF7DCFDFE495}" type="pres">
      <dgm:prSet presAssocID="{5EAFE1A8-BB9A-409F-850A-F2B8BE028ABA}" presName="sibTrans" presStyleLbl="sibTrans2D1" presStyleIdx="5" presStyleCnt="6"/>
      <dgm:spPr/>
    </dgm:pt>
    <dgm:pt modelId="{B16F0CCB-F3AB-4D33-9B04-F35D89BAE847}" type="pres">
      <dgm:prSet presAssocID="{5EAFE1A8-BB9A-409F-850A-F2B8BE028ABA}" presName="connectorText" presStyleLbl="sibTrans2D1" presStyleIdx="5" presStyleCnt="6"/>
      <dgm:spPr/>
    </dgm:pt>
    <dgm:pt modelId="{489B095A-CC84-4C3D-AB60-3979DE209652}" type="pres">
      <dgm:prSet presAssocID="{840CDBEB-D7E3-4AAC-B1D5-2DEDC3BA8064}" presName="node" presStyleLbl="node1" presStyleIdx="6" presStyleCnt="7">
        <dgm:presLayoutVars>
          <dgm:bulletEnabled val="1"/>
        </dgm:presLayoutVars>
      </dgm:prSet>
      <dgm:spPr/>
    </dgm:pt>
  </dgm:ptLst>
  <dgm:cxnLst>
    <dgm:cxn modelId="{B82E1F07-4474-44B8-BD59-C6FCEFE033AD}" type="presOf" srcId="{CC70B961-1BEE-4DDB-8750-F3130F32B894}" destId="{FCEF7007-20C5-4A11-95CD-BE1DE1ADE5B4}" srcOrd="0" destOrd="0" presId="urn:microsoft.com/office/officeart/2005/8/layout/process1"/>
    <dgm:cxn modelId="{166A8E1C-4D8D-40ED-B4B3-71E0ED54D1E7}" srcId="{F43486B6-23B6-4743-A3DE-70B404E155AA}" destId="{88FA9A43-0E9A-44F7-8F08-BE9FFCD5A459}" srcOrd="3" destOrd="0" parTransId="{448C41BB-0E88-483D-BA57-078550C22F2D}" sibTransId="{724B7968-370F-40F0-ABAB-BB92A5C61F25}"/>
    <dgm:cxn modelId="{712F6F1D-8538-4B10-A701-C151FAF0CE90}" type="presOf" srcId="{5A2216BF-4B34-4236-A9A3-303E6C108C74}" destId="{5145EE76-580A-4BA6-877A-BC202837A200}" srcOrd="0" destOrd="0" presId="urn:microsoft.com/office/officeart/2005/8/layout/process1"/>
    <dgm:cxn modelId="{AABBD827-B1B4-4413-8967-7A832A7B8A8F}" type="presOf" srcId="{5A2216BF-4B34-4236-A9A3-303E6C108C74}" destId="{3066AB2D-FC61-4767-9E42-0E7AFFDFFBA0}" srcOrd="1" destOrd="0" presId="urn:microsoft.com/office/officeart/2005/8/layout/process1"/>
    <dgm:cxn modelId="{156ABC2F-ECC7-4D85-82C0-88252B494F8E}" type="presOf" srcId="{C4CEDCB6-C2D6-4BA3-9041-6DB4917A8C7E}" destId="{801DCEA5-BD99-4C9B-9726-ED376EF1F169}" srcOrd="0" destOrd="0" presId="urn:microsoft.com/office/officeart/2005/8/layout/process1"/>
    <dgm:cxn modelId="{17FF5F31-C18A-4B82-8F0D-06EEF1E3EBE8}" srcId="{F43486B6-23B6-4743-A3DE-70B404E155AA}" destId="{0E293495-89C0-4D7F-A84C-C6B2C1B2D99E}" srcOrd="1" destOrd="0" parTransId="{38D29F16-0EDB-426C-BDD2-F45EC2C80B8D}" sibTransId="{CC70B961-1BEE-4DDB-8750-F3130F32B894}"/>
    <dgm:cxn modelId="{6F2D7736-C6BC-49B3-8D70-28C62B9A8547}" srcId="{F43486B6-23B6-4743-A3DE-70B404E155AA}" destId="{AD3149FA-D9F9-4490-9030-D391650719AE}" srcOrd="2" destOrd="0" parTransId="{C8D83813-CEF4-44C1-AD63-03DCB887DB45}" sibTransId="{5A2216BF-4B34-4236-A9A3-303E6C108C74}"/>
    <dgm:cxn modelId="{3ABB6163-EA8F-41EF-9796-7DDB967A9F54}" type="presOf" srcId="{5EAFE1A8-BB9A-409F-850A-F2B8BE028ABA}" destId="{B16F0CCB-F3AB-4D33-9B04-F35D89BAE847}" srcOrd="1" destOrd="0" presId="urn:microsoft.com/office/officeart/2005/8/layout/process1"/>
    <dgm:cxn modelId="{486DD144-0D9A-4F7E-ABB7-2E1009B67568}" type="presOf" srcId="{FAA4537A-4991-4923-81B5-3D3B48E890B2}" destId="{BD2A777B-642B-4538-8599-26AC02271F61}" srcOrd="0" destOrd="0" presId="urn:microsoft.com/office/officeart/2005/8/layout/process1"/>
    <dgm:cxn modelId="{F54F5E68-71D7-45FE-85A9-A450F0F9D21A}" type="presOf" srcId="{724B7968-370F-40F0-ABAB-BB92A5C61F25}" destId="{5975DBE6-FAE3-40F3-93ED-51183D448B6A}" srcOrd="1" destOrd="0" presId="urn:microsoft.com/office/officeart/2005/8/layout/process1"/>
    <dgm:cxn modelId="{E146F973-2380-4492-BF97-F91D8895AB0E}" type="presOf" srcId="{FAA4537A-4991-4923-81B5-3D3B48E890B2}" destId="{90F1D6B6-5C90-4920-BDA0-CE1BDC6160D7}" srcOrd="1" destOrd="0" presId="urn:microsoft.com/office/officeart/2005/8/layout/process1"/>
    <dgm:cxn modelId="{5976D676-914A-47D9-9E59-311874634213}" type="presOf" srcId="{5EAFE1A8-BB9A-409F-850A-F2B8BE028ABA}" destId="{3F5E4083-9CE4-4C26-A449-DF7DCFDFE495}" srcOrd="0" destOrd="0" presId="urn:microsoft.com/office/officeart/2005/8/layout/process1"/>
    <dgm:cxn modelId="{4ECD979C-E14E-4128-9187-D933B5B7DEC5}" type="presOf" srcId="{CC70B961-1BEE-4DDB-8750-F3130F32B894}" destId="{6777E541-F51D-4CDC-9D19-DA5DE064B763}" srcOrd="1" destOrd="0" presId="urn:microsoft.com/office/officeart/2005/8/layout/process1"/>
    <dgm:cxn modelId="{D04E599F-D366-4F04-8591-513247D1E85B}" type="presOf" srcId="{88FA9A43-0E9A-44F7-8F08-BE9FFCD5A459}" destId="{773374A6-69E1-4B67-B9CF-E9E9F41725C1}" srcOrd="0" destOrd="0" presId="urn:microsoft.com/office/officeart/2005/8/layout/process1"/>
    <dgm:cxn modelId="{C3DA77A1-0F38-4CFF-9838-E8DBD16BE418}" srcId="{F43486B6-23B6-4743-A3DE-70B404E155AA}" destId="{B07DDDF7-60E6-43C1-8C96-769FC9321FE6}" srcOrd="4" destOrd="0" parTransId="{474678C7-071F-44DA-BD63-481B08F10BBF}" sibTransId="{FAA4537A-4991-4923-81B5-3D3B48E890B2}"/>
    <dgm:cxn modelId="{109047A4-A2B9-4B29-AB4C-BEB61115CB00}" type="presOf" srcId="{724B7968-370F-40F0-ABAB-BB92A5C61F25}" destId="{5933B8E2-2451-4473-BFE2-0B8FFA1255A2}" srcOrd="0" destOrd="0" presId="urn:microsoft.com/office/officeart/2005/8/layout/process1"/>
    <dgm:cxn modelId="{1CE1B7AA-B618-4EC9-83B7-55F034BCD36F}" type="presOf" srcId="{106D0034-67E8-4A05-8123-97018E8C293A}" destId="{4BE0FD6F-89A0-452E-BB53-B85BE3192273}" srcOrd="0" destOrd="0" presId="urn:microsoft.com/office/officeart/2005/8/layout/process1"/>
    <dgm:cxn modelId="{DB5B25AB-87D8-434A-ADF9-80C723D5B1E8}" type="presOf" srcId="{B07DDDF7-60E6-43C1-8C96-769FC9321FE6}" destId="{176F1998-1AE8-4CAB-B51B-CCE98DED77B4}" srcOrd="0" destOrd="0" presId="urn:microsoft.com/office/officeart/2005/8/layout/process1"/>
    <dgm:cxn modelId="{92E248B0-9BBB-47BB-8BBF-A04EBC6946F6}" srcId="{F43486B6-23B6-4743-A3DE-70B404E155AA}" destId="{840CDBEB-D7E3-4AAC-B1D5-2DEDC3BA8064}" srcOrd="6" destOrd="0" parTransId="{F98C4EF7-AF59-468F-B4CC-1DD19298F022}" sibTransId="{CA282CBC-A594-471D-93A7-F3D3BE263475}"/>
    <dgm:cxn modelId="{69DD4DBD-20B6-43B9-8716-5932CE9F3C02}" type="presOf" srcId="{840CDBEB-D7E3-4AAC-B1D5-2DEDC3BA8064}" destId="{489B095A-CC84-4C3D-AB60-3979DE209652}" srcOrd="0" destOrd="0" presId="urn:microsoft.com/office/officeart/2005/8/layout/process1"/>
    <dgm:cxn modelId="{1ECDDFCA-135A-46EA-AE6C-F465D367F992}" type="presOf" srcId="{31E4A7C2-FC48-4A35-91B7-DD2357EF8982}" destId="{752E9233-86E3-4D08-8D67-3AA370355AA1}" srcOrd="1" destOrd="0" presId="urn:microsoft.com/office/officeart/2005/8/layout/process1"/>
    <dgm:cxn modelId="{4A6085D2-7EB5-475D-94A5-633FF649B45D}" srcId="{F43486B6-23B6-4743-A3DE-70B404E155AA}" destId="{106D0034-67E8-4A05-8123-97018E8C293A}" srcOrd="0" destOrd="0" parTransId="{C609D798-18BF-496C-9B0E-B08BAD0AFCA4}" sibTransId="{31E4A7C2-FC48-4A35-91B7-DD2357EF8982}"/>
    <dgm:cxn modelId="{D4625CE1-23CE-4470-B38A-B2C435F389C1}" type="presOf" srcId="{31E4A7C2-FC48-4A35-91B7-DD2357EF8982}" destId="{19D49594-51CA-446F-A49A-5F115B512DF3}" srcOrd="0" destOrd="0" presId="urn:microsoft.com/office/officeart/2005/8/layout/process1"/>
    <dgm:cxn modelId="{3B82DAEA-9557-419E-96EA-09E7968F184A}" type="presOf" srcId="{AD3149FA-D9F9-4490-9030-D391650719AE}" destId="{D6BDA631-C31F-466C-81B3-CDCBA5B87C8D}" srcOrd="0" destOrd="0" presId="urn:microsoft.com/office/officeart/2005/8/layout/process1"/>
    <dgm:cxn modelId="{808226F3-3DF4-479D-AFF9-FE3BDAEF96BC}" srcId="{F43486B6-23B6-4743-A3DE-70B404E155AA}" destId="{C4CEDCB6-C2D6-4BA3-9041-6DB4917A8C7E}" srcOrd="5" destOrd="0" parTransId="{E22BF1BB-061B-472D-B8B8-0FE6B7254C8C}" sibTransId="{5EAFE1A8-BB9A-409F-850A-F2B8BE028ABA}"/>
    <dgm:cxn modelId="{303BD3F5-8FCA-4BDB-8456-30C6FC05F5F5}" type="presOf" srcId="{0E293495-89C0-4D7F-A84C-C6B2C1B2D99E}" destId="{896F36FE-DA7F-42B2-9ECF-BB62807689AA}" srcOrd="0" destOrd="0" presId="urn:microsoft.com/office/officeart/2005/8/layout/process1"/>
    <dgm:cxn modelId="{33324FFE-941B-4421-AABD-5932BF8A05CB}" type="presOf" srcId="{F43486B6-23B6-4743-A3DE-70B404E155AA}" destId="{352A4870-E2B9-4542-9E09-54C367E9A9C8}" srcOrd="0" destOrd="0" presId="urn:microsoft.com/office/officeart/2005/8/layout/process1"/>
    <dgm:cxn modelId="{2B215924-DC37-4E40-A3AE-C4F5F886CA08}" type="presParOf" srcId="{352A4870-E2B9-4542-9E09-54C367E9A9C8}" destId="{4BE0FD6F-89A0-452E-BB53-B85BE3192273}" srcOrd="0" destOrd="0" presId="urn:microsoft.com/office/officeart/2005/8/layout/process1"/>
    <dgm:cxn modelId="{F1E0B40E-AC1E-4077-B54B-B868E039A4C9}" type="presParOf" srcId="{352A4870-E2B9-4542-9E09-54C367E9A9C8}" destId="{19D49594-51CA-446F-A49A-5F115B512DF3}" srcOrd="1" destOrd="0" presId="urn:microsoft.com/office/officeart/2005/8/layout/process1"/>
    <dgm:cxn modelId="{80847C00-AAB7-4EC4-B559-41BC8A374131}" type="presParOf" srcId="{19D49594-51CA-446F-A49A-5F115B512DF3}" destId="{752E9233-86E3-4D08-8D67-3AA370355AA1}" srcOrd="0" destOrd="0" presId="urn:microsoft.com/office/officeart/2005/8/layout/process1"/>
    <dgm:cxn modelId="{A15E1285-1196-4159-8153-37A8AB2F006C}" type="presParOf" srcId="{352A4870-E2B9-4542-9E09-54C367E9A9C8}" destId="{896F36FE-DA7F-42B2-9ECF-BB62807689AA}" srcOrd="2" destOrd="0" presId="urn:microsoft.com/office/officeart/2005/8/layout/process1"/>
    <dgm:cxn modelId="{5F38BB9E-5F1F-41AE-B3CF-49B830210672}" type="presParOf" srcId="{352A4870-E2B9-4542-9E09-54C367E9A9C8}" destId="{FCEF7007-20C5-4A11-95CD-BE1DE1ADE5B4}" srcOrd="3" destOrd="0" presId="urn:microsoft.com/office/officeart/2005/8/layout/process1"/>
    <dgm:cxn modelId="{50187EEA-BBE5-4763-8CDE-1AA8C30FF823}" type="presParOf" srcId="{FCEF7007-20C5-4A11-95CD-BE1DE1ADE5B4}" destId="{6777E541-F51D-4CDC-9D19-DA5DE064B763}" srcOrd="0" destOrd="0" presId="urn:microsoft.com/office/officeart/2005/8/layout/process1"/>
    <dgm:cxn modelId="{0870A830-2B55-40F1-BB8F-BC7CFD1754C3}" type="presParOf" srcId="{352A4870-E2B9-4542-9E09-54C367E9A9C8}" destId="{D6BDA631-C31F-466C-81B3-CDCBA5B87C8D}" srcOrd="4" destOrd="0" presId="urn:microsoft.com/office/officeart/2005/8/layout/process1"/>
    <dgm:cxn modelId="{E0CD92F1-2A00-4033-B89E-624C17C4EAAE}" type="presParOf" srcId="{352A4870-E2B9-4542-9E09-54C367E9A9C8}" destId="{5145EE76-580A-4BA6-877A-BC202837A200}" srcOrd="5" destOrd="0" presId="urn:microsoft.com/office/officeart/2005/8/layout/process1"/>
    <dgm:cxn modelId="{9FB8FA8D-372B-4D56-9A35-556CF8E7F1E6}" type="presParOf" srcId="{5145EE76-580A-4BA6-877A-BC202837A200}" destId="{3066AB2D-FC61-4767-9E42-0E7AFFDFFBA0}" srcOrd="0" destOrd="0" presId="urn:microsoft.com/office/officeart/2005/8/layout/process1"/>
    <dgm:cxn modelId="{98E7A3E1-1F7D-41E7-8B96-6EE2C5646A55}" type="presParOf" srcId="{352A4870-E2B9-4542-9E09-54C367E9A9C8}" destId="{773374A6-69E1-4B67-B9CF-E9E9F41725C1}" srcOrd="6" destOrd="0" presId="urn:microsoft.com/office/officeart/2005/8/layout/process1"/>
    <dgm:cxn modelId="{A6B751BB-5163-43D6-9A00-28F418A486A8}" type="presParOf" srcId="{352A4870-E2B9-4542-9E09-54C367E9A9C8}" destId="{5933B8E2-2451-4473-BFE2-0B8FFA1255A2}" srcOrd="7" destOrd="0" presId="urn:microsoft.com/office/officeart/2005/8/layout/process1"/>
    <dgm:cxn modelId="{7BBE3309-F523-49D5-BE3E-9C94B0F2C0FD}" type="presParOf" srcId="{5933B8E2-2451-4473-BFE2-0B8FFA1255A2}" destId="{5975DBE6-FAE3-40F3-93ED-51183D448B6A}" srcOrd="0" destOrd="0" presId="urn:microsoft.com/office/officeart/2005/8/layout/process1"/>
    <dgm:cxn modelId="{BD52EE86-8A06-4F3D-BF26-45891110EBB9}" type="presParOf" srcId="{352A4870-E2B9-4542-9E09-54C367E9A9C8}" destId="{176F1998-1AE8-4CAB-B51B-CCE98DED77B4}" srcOrd="8" destOrd="0" presId="urn:microsoft.com/office/officeart/2005/8/layout/process1"/>
    <dgm:cxn modelId="{5A3ABBCA-B8F6-49E7-9A82-3ED1CAC4B58B}" type="presParOf" srcId="{352A4870-E2B9-4542-9E09-54C367E9A9C8}" destId="{BD2A777B-642B-4538-8599-26AC02271F61}" srcOrd="9" destOrd="0" presId="urn:microsoft.com/office/officeart/2005/8/layout/process1"/>
    <dgm:cxn modelId="{3BEE0697-AD67-4452-A958-A59E835759FB}" type="presParOf" srcId="{BD2A777B-642B-4538-8599-26AC02271F61}" destId="{90F1D6B6-5C90-4920-BDA0-CE1BDC6160D7}" srcOrd="0" destOrd="0" presId="urn:microsoft.com/office/officeart/2005/8/layout/process1"/>
    <dgm:cxn modelId="{40BB6DB4-07D8-47EC-A576-E6B8515057EF}" type="presParOf" srcId="{352A4870-E2B9-4542-9E09-54C367E9A9C8}" destId="{801DCEA5-BD99-4C9B-9726-ED376EF1F169}" srcOrd="10" destOrd="0" presId="urn:microsoft.com/office/officeart/2005/8/layout/process1"/>
    <dgm:cxn modelId="{69E351DC-E512-4C46-A191-3E5A30155482}" type="presParOf" srcId="{352A4870-E2B9-4542-9E09-54C367E9A9C8}" destId="{3F5E4083-9CE4-4C26-A449-DF7DCFDFE495}" srcOrd="11" destOrd="0" presId="urn:microsoft.com/office/officeart/2005/8/layout/process1"/>
    <dgm:cxn modelId="{33EA315F-3149-48E8-9D93-B5FA4642329B}" type="presParOf" srcId="{3F5E4083-9CE4-4C26-A449-DF7DCFDFE495}" destId="{B16F0CCB-F3AB-4D33-9B04-F35D89BAE847}" srcOrd="0" destOrd="0" presId="urn:microsoft.com/office/officeart/2005/8/layout/process1"/>
    <dgm:cxn modelId="{1B6D04F5-9241-41A2-995D-4589EB5C51A8}" type="presParOf" srcId="{352A4870-E2B9-4542-9E09-54C367E9A9C8}" destId="{489B095A-CC84-4C3D-AB60-3979DE209652}" srcOrd="1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3486B6-23B6-4743-A3DE-70B404E155AA}" type="doc">
      <dgm:prSet loTypeId="urn:microsoft.com/office/officeart/2005/8/layout/process1" loCatId="process" qsTypeId="urn:microsoft.com/office/officeart/2005/8/quickstyle/simple1" qsCatId="simple" csTypeId="urn:microsoft.com/office/officeart/2005/8/colors/accent1_2" csCatId="accent1" phldr="1"/>
      <dgm:spPr/>
    </dgm:pt>
    <dgm:pt modelId="{0E293495-89C0-4D7F-A84C-C6B2C1B2D99E}">
      <dgm:prSet phldrT="[Text]"/>
      <dgm:spPr>
        <a:solidFill>
          <a:schemeClr val="tx1">
            <a:lumMod val="50000"/>
            <a:lumOff val="50000"/>
          </a:schemeClr>
        </a:solidFill>
      </dgm:spPr>
      <dgm:t>
        <a:bodyPr/>
        <a:lstStyle/>
        <a:p>
          <a:r>
            <a:rPr lang="th-TH" dirty="0"/>
            <a:t>67</a:t>
          </a:r>
          <a:r>
            <a:rPr lang="en-US" dirty="0">
              <a:solidFill>
                <a:srgbClr val="FFFF00"/>
              </a:solidFill>
            </a:rPr>
            <a:t>:59</a:t>
          </a:r>
        </a:p>
      </dgm:t>
    </dgm:pt>
    <dgm:pt modelId="{38D29F16-0EDB-426C-BDD2-F45EC2C80B8D}" type="parTrans" cxnId="{17FF5F31-C18A-4B82-8F0D-06EEF1E3EBE8}">
      <dgm:prSet/>
      <dgm:spPr/>
      <dgm:t>
        <a:bodyPr/>
        <a:lstStyle/>
        <a:p>
          <a:endParaRPr lang="en-US"/>
        </a:p>
      </dgm:t>
    </dgm:pt>
    <dgm:pt modelId="{CC70B961-1BEE-4DDB-8750-F3130F32B894}" type="sibTrans" cxnId="{17FF5F31-C18A-4B82-8F0D-06EEF1E3EBE8}">
      <dgm:prSet/>
      <dgm:spPr/>
      <dgm:t>
        <a:bodyPr/>
        <a:lstStyle/>
        <a:p>
          <a:endParaRPr lang="en-US"/>
        </a:p>
      </dgm:t>
    </dgm:pt>
    <dgm:pt modelId="{AD3149FA-D9F9-4490-9030-D391650719AE}">
      <dgm:prSet phldrT="[Text]"/>
      <dgm:spPr>
        <a:solidFill>
          <a:schemeClr val="tx1">
            <a:lumMod val="50000"/>
            <a:lumOff val="50000"/>
          </a:schemeClr>
        </a:solidFill>
      </dgm:spPr>
      <dgm:t>
        <a:bodyPr/>
        <a:lstStyle/>
        <a:p>
          <a:r>
            <a:rPr lang="th-TH" dirty="0"/>
            <a:t>68</a:t>
          </a:r>
          <a:r>
            <a:rPr lang="en-US" dirty="0">
              <a:solidFill>
                <a:srgbClr val="FFFF00"/>
              </a:solidFill>
            </a:rPr>
            <a:t>:56</a:t>
          </a:r>
        </a:p>
      </dgm:t>
    </dgm:pt>
    <dgm:pt modelId="{C8D83813-CEF4-44C1-AD63-03DCB887DB45}" type="parTrans" cxnId="{6F2D7736-C6BC-49B3-8D70-28C62B9A8547}">
      <dgm:prSet/>
      <dgm:spPr/>
      <dgm:t>
        <a:bodyPr/>
        <a:lstStyle/>
        <a:p>
          <a:endParaRPr lang="en-US"/>
        </a:p>
      </dgm:t>
    </dgm:pt>
    <dgm:pt modelId="{5A2216BF-4B34-4236-A9A3-303E6C108C74}" type="sibTrans" cxnId="{6F2D7736-C6BC-49B3-8D70-28C62B9A8547}">
      <dgm:prSet/>
      <dgm:spPr/>
      <dgm:t>
        <a:bodyPr/>
        <a:lstStyle/>
        <a:p>
          <a:endParaRPr lang="en-US"/>
        </a:p>
      </dgm:t>
    </dgm:pt>
    <dgm:pt modelId="{88FA9A43-0E9A-44F7-8F08-BE9FFCD5A459}">
      <dgm:prSet phldrT="[Text]"/>
      <dgm:spPr>
        <a:solidFill>
          <a:schemeClr val="tx1">
            <a:lumMod val="50000"/>
            <a:lumOff val="50000"/>
          </a:schemeClr>
        </a:solidFill>
      </dgm:spPr>
      <dgm:t>
        <a:bodyPr/>
        <a:lstStyle/>
        <a:p>
          <a:r>
            <a:rPr lang="th-TH" dirty="0"/>
            <a:t>69</a:t>
          </a:r>
          <a:r>
            <a:rPr lang="en-US" dirty="0">
              <a:solidFill>
                <a:srgbClr val="FFFF00"/>
              </a:solidFill>
            </a:rPr>
            <a:t>:57</a:t>
          </a:r>
        </a:p>
      </dgm:t>
    </dgm:pt>
    <dgm:pt modelId="{448C41BB-0E88-483D-BA57-078550C22F2D}" type="parTrans" cxnId="{166A8E1C-4D8D-40ED-B4B3-71E0ED54D1E7}">
      <dgm:prSet/>
      <dgm:spPr/>
      <dgm:t>
        <a:bodyPr/>
        <a:lstStyle/>
        <a:p>
          <a:endParaRPr lang="en-US"/>
        </a:p>
      </dgm:t>
    </dgm:pt>
    <dgm:pt modelId="{724B7968-370F-40F0-ABAB-BB92A5C61F25}" type="sibTrans" cxnId="{166A8E1C-4D8D-40ED-B4B3-71E0ED54D1E7}">
      <dgm:prSet/>
      <dgm:spPr/>
      <dgm:t>
        <a:bodyPr/>
        <a:lstStyle/>
        <a:p>
          <a:endParaRPr lang="en-US"/>
        </a:p>
      </dgm:t>
    </dgm:pt>
    <dgm:pt modelId="{B07DDDF7-60E6-43C1-8C96-769FC9321FE6}">
      <dgm:prSet phldrT="[Text]"/>
      <dgm:spPr>
        <a:solidFill>
          <a:schemeClr val="tx1">
            <a:lumMod val="50000"/>
            <a:lumOff val="50000"/>
          </a:schemeClr>
        </a:solidFill>
      </dgm:spPr>
      <dgm:t>
        <a:bodyPr/>
        <a:lstStyle/>
        <a:p>
          <a:r>
            <a:rPr lang="th-TH" dirty="0"/>
            <a:t>82</a:t>
          </a:r>
          <a:r>
            <a:rPr lang="en-US" dirty="0">
              <a:solidFill>
                <a:srgbClr val="FFFF00"/>
              </a:solidFill>
            </a:rPr>
            <a:t>:60</a:t>
          </a:r>
        </a:p>
      </dgm:t>
    </dgm:pt>
    <dgm:pt modelId="{474678C7-071F-44DA-BD63-481B08F10BBF}" type="parTrans" cxnId="{C3DA77A1-0F38-4CFF-9838-E8DBD16BE418}">
      <dgm:prSet/>
      <dgm:spPr/>
      <dgm:t>
        <a:bodyPr/>
        <a:lstStyle/>
        <a:p>
          <a:endParaRPr lang="en-US"/>
        </a:p>
      </dgm:t>
    </dgm:pt>
    <dgm:pt modelId="{FAA4537A-4991-4923-81B5-3D3B48E890B2}" type="sibTrans" cxnId="{C3DA77A1-0F38-4CFF-9838-E8DBD16BE418}">
      <dgm:prSet/>
      <dgm:spPr/>
      <dgm:t>
        <a:bodyPr/>
        <a:lstStyle/>
        <a:p>
          <a:endParaRPr lang="en-US"/>
        </a:p>
      </dgm:t>
    </dgm:pt>
    <dgm:pt modelId="{C4CEDCB6-C2D6-4BA3-9041-6DB4917A8C7E}">
      <dgm:prSet phldrT="[Text]"/>
      <dgm:spPr>
        <a:solidFill>
          <a:schemeClr val="tx1">
            <a:lumMod val="50000"/>
            <a:lumOff val="50000"/>
          </a:schemeClr>
        </a:solidFill>
      </dgm:spPr>
      <dgm:t>
        <a:bodyPr/>
        <a:lstStyle/>
        <a:p>
          <a:r>
            <a:rPr lang="th-TH" dirty="0"/>
            <a:t>83</a:t>
          </a:r>
          <a:r>
            <a:rPr lang="en-US" dirty="0">
              <a:solidFill>
                <a:srgbClr val="FFFF00"/>
              </a:solidFill>
            </a:rPr>
            <a:t>:58</a:t>
          </a:r>
        </a:p>
      </dgm:t>
    </dgm:pt>
    <dgm:pt modelId="{E22BF1BB-061B-472D-B8B8-0FE6B7254C8C}" type="parTrans" cxnId="{808226F3-3DF4-479D-AFF9-FE3BDAEF96BC}">
      <dgm:prSet/>
      <dgm:spPr/>
      <dgm:t>
        <a:bodyPr/>
        <a:lstStyle/>
        <a:p>
          <a:endParaRPr lang="en-US"/>
        </a:p>
      </dgm:t>
    </dgm:pt>
    <dgm:pt modelId="{5EAFE1A8-BB9A-409F-850A-F2B8BE028ABA}" type="sibTrans" cxnId="{808226F3-3DF4-479D-AFF9-FE3BDAEF96BC}">
      <dgm:prSet/>
      <dgm:spPr/>
      <dgm:t>
        <a:bodyPr/>
        <a:lstStyle/>
        <a:p>
          <a:endParaRPr lang="en-US"/>
        </a:p>
      </dgm:t>
    </dgm:pt>
    <dgm:pt modelId="{106D0034-67E8-4A05-8123-97018E8C293A}">
      <dgm:prSet phldrT="[Text]"/>
      <dgm:spPr>
        <a:solidFill>
          <a:schemeClr val="tx1">
            <a:lumMod val="50000"/>
            <a:lumOff val="50000"/>
          </a:schemeClr>
        </a:solidFill>
      </dgm:spPr>
      <dgm:t>
        <a:bodyPr/>
        <a:lstStyle/>
        <a:p>
          <a:r>
            <a:rPr lang="th-TH" dirty="0"/>
            <a:t>...</a:t>
          </a:r>
          <a:endParaRPr lang="en-US" dirty="0"/>
        </a:p>
      </dgm:t>
    </dgm:pt>
    <dgm:pt modelId="{C609D798-18BF-496C-9B0E-B08BAD0AFCA4}" type="parTrans" cxnId="{4A6085D2-7EB5-475D-94A5-633FF649B45D}">
      <dgm:prSet/>
      <dgm:spPr/>
      <dgm:t>
        <a:bodyPr/>
        <a:lstStyle/>
        <a:p>
          <a:endParaRPr lang="en-US"/>
        </a:p>
      </dgm:t>
    </dgm:pt>
    <dgm:pt modelId="{31E4A7C2-FC48-4A35-91B7-DD2357EF8982}" type="sibTrans" cxnId="{4A6085D2-7EB5-475D-94A5-633FF649B45D}">
      <dgm:prSet/>
      <dgm:spPr/>
      <dgm:t>
        <a:bodyPr/>
        <a:lstStyle/>
        <a:p>
          <a:endParaRPr lang="en-US"/>
        </a:p>
      </dgm:t>
    </dgm:pt>
    <dgm:pt modelId="{840CDBEB-D7E3-4AAC-B1D5-2DEDC3BA8064}">
      <dgm:prSet phldrT="[Text]"/>
      <dgm:spPr>
        <a:solidFill>
          <a:schemeClr val="tx1">
            <a:lumMod val="50000"/>
            <a:lumOff val="50000"/>
          </a:schemeClr>
        </a:solidFill>
      </dgm:spPr>
      <dgm:t>
        <a:bodyPr/>
        <a:lstStyle/>
        <a:p>
          <a:r>
            <a:rPr lang="th-TH" dirty="0"/>
            <a:t>...</a:t>
          </a:r>
          <a:endParaRPr lang="en-US" dirty="0"/>
        </a:p>
      </dgm:t>
    </dgm:pt>
    <dgm:pt modelId="{F98C4EF7-AF59-468F-B4CC-1DD19298F022}" type="parTrans" cxnId="{92E248B0-9BBB-47BB-8BBF-A04EBC6946F6}">
      <dgm:prSet/>
      <dgm:spPr/>
      <dgm:t>
        <a:bodyPr/>
        <a:lstStyle/>
        <a:p>
          <a:endParaRPr lang="en-US"/>
        </a:p>
      </dgm:t>
    </dgm:pt>
    <dgm:pt modelId="{CA282CBC-A594-471D-93A7-F3D3BE263475}" type="sibTrans" cxnId="{92E248B0-9BBB-47BB-8BBF-A04EBC6946F6}">
      <dgm:prSet/>
      <dgm:spPr/>
      <dgm:t>
        <a:bodyPr/>
        <a:lstStyle/>
        <a:p>
          <a:endParaRPr lang="en-US"/>
        </a:p>
      </dgm:t>
    </dgm:pt>
    <dgm:pt modelId="{352A4870-E2B9-4542-9E09-54C367E9A9C8}" type="pres">
      <dgm:prSet presAssocID="{F43486B6-23B6-4743-A3DE-70B404E155AA}" presName="Name0" presStyleCnt="0">
        <dgm:presLayoutVars>
          <dgm:dir/>
          <dgm:resizeHandles val="exact"/>
        </dgm:presLayoutVars>
      </dgm:prSet>
      <dgm:spPr/>
    </dgm:pt>
    <dgm:pt modelId="{4BE0FD6F-89A0-452E-BB53-B85BE3192273}" type="pres">
      <dgm:prSet presAssocID="{106D0034-67E8-4A05-8123-97018E8C293A}" presName="node" presStyleLbl="node1" presStyleIdx="0" presStyleCnt="7">
        <dgm:presLayoutVars>
          <dgm:bulletEnabled val="1"/>
        </dgm:presLayoutVars>
      </dgm:prSet>
      <dgm:spPr/>
    </dgm:pt>
    <dgm:pt modelId="{19D49594-51CA-446F-A49A-5F115B512DF3}" type="pres">
      <dgm:prSet presAssocID="{31E4A7C2-FC48-4A35-91B7-DD2357EF8982}" presName="sibTrans" presStyleLbl="sibTrans2D1" presStyleIdx="0" presStyleCnt="6"/>
      <dgm:spPr/>
    </dgm:pt>
    <dgm:pt modelId="{752E9233-86E3-4D08-8D67-3AA370355AA1}" type="pres">
      <dgm:prSet presAssocID="{31E4A7C2-FC48-4A35-91B7-DD2357EF8982}" presName="connectorText" presStyleLbl="sibTrans2D1" presStyleIdx="0" presStyleCnt="6"/>
      <dgm:spPr/>
    </dgm:pt>
    <dgm:pt modelId="{896F36FE-DA7F-42B2-9ECF-BB62807689AA}" type="pres">
      <dgm:prSet presAssocID="{0E293495-89C0-4D7F-A84C-C6B2C1B2D99E}" presName="node" presStyleLbl="node1" presStyleIdx="1" presStyleCnt="7">
        <dgm:presLayoutVars>
          <dgm:bulletEnabled val="1"/>
        </dgm:presLayoutVars>
      </dgm:prSet>
      <dgm:spPr/>
    </dgm:pt>
    <dgm:pt modelId="{FCEF7007-20C5-4A11-95CD-BE1DE1ADE5B4}" type="pres">
      <dgm:prSet presAssocID="{CC70B961-1BEE-4DDB-8750-F3130F32B894}" presName="sibTrans" presStyleLbl="sibTrans2D1" presStyleIdx="1" presStyleCnt="6"/>
      <dgm:spPr/>
    </dgm:pt>
    <dgm:pt modelId="{6777E541-F51D-4CDC-9D19-DA5DE064B763}" type="pres">
      <dgm:prSet presAssocID="{CC70B961-1BEE-4DDB-8750-F3130F32B894}" presName="connectorText" presStyleLbl="sibTrans2D1" presStyleIdx="1" presStyleCnt="6"/>
      <dgm:spPr/>
    </dgm:pt>
    <dgm:pt modelId="{D6BDA631-C31F-466C-81B3-CDCBA5B87C8D}" type="pres">
      <dgm:prSet presAssocID="{AD3149FA-D9F9-4490-9030-D391650719AE}" presName="node" presStyleLbl="node1" presStyleIdx="2" presStyleCnt="7">
        <dgm:presLayoutVars>
          <dgm:bulletEnabled val="1"/>
        </dgm:presLayoutVars>
      </dgm:prSet>
      <dgm:spPr/>
    </dgm:pt>
    <dgm:pt modelId="{5145EE76-580A-4BA6-877A-BC202837A200}" type="pres">
      <dgm:prSet presAssocID="{5A2216BF-4B34-4236-A9A3-303E6C108C74}" presName="sibTrans" presStyleLbl="sibTrans2D1" presStyleIdx="2" presStyleCnt="6"/>
      <dgm:spPr/>
    </dgm:pt>
    <dgm:pt modelId="{3066AB2D-FC61-4767-9E42-0E7AFFDFFBA0}" type="pres">
      <dgm:prSet presAssocID="{5A2216BF-4B34-4236-A9A3-303E6C108C74}" presName="connectorText" presStyleLbl="sibTrans2D1" presStyleIdx="2" presStyleCnt="6"/>
      <dgm:spPr/>
    </dgm:pt>
    <dgm:pt modelId="{773374A6-69E1-4B67-B9CF-E9E9F41725C1}" type="pres">
      <dgm:prSet presAssocID="{88FA9A43-0E9A-44F7-8F08-BE9FFCD5A459}" presName="node" presStyleLbl="node1" presStyleIdx="3" presStyleCnt="7">
        <dgm:presLayoutVars>
          <dgm:bulletEnabled val="1"/>
        </dgm:presLayoutVars>
      </dgm:prSet>
      <dgm:spPr/>
    </dgm:pt>
    <dgm:pt modelId="{5933B8E2-2451-4473-BFE2-0B8FFA1255A2}" type="pres">
      <dgm:prSet presAssocID="{724B7968-370F-40F0-ABAB-BB92A5C61F25}" presName="sibTrans" presStyleLbl="sibTrans2D1" presStyleIdx="3" presStyleCnt="6"/>
      <dgm:spPr/>
    </dgm:pt>
    <dgm:pt modelId="{5975DBE6-FAE3-40F3-93ED-51183D448B6A}" type="pres">
      <dgm:prSet presAssocID="{724B7968-370F-40F0-ABAB-BB92A5C61F25}" presName="connectorText" presStyleLbl="sibTrans2D1" presStyleIdx="3" presStyleCnt="6"/>
      <dgm:spPr/>
    </dgm:pt>
    <dgm:pt modelId="{176F1998-1AE8-4CAB-B51B-CCE98DED77B4}" type="pres">
      <dgm:prSet presAssocID="{B07DDDF7-60E6-43C1-8C96-769FC9321FE6}" presName="node" presStyleLbl="node1" presStyleIdx="4" presStyleCnt="7">
        <dgm:presLayoutVars>
          <dgm:bulletEnabled val="1"/>
        </dgm:presLayoutVars>
      </dgm:prSet>
      <dgm:spPr/>
    </dgm:pt>
    <dgm:pt modelId="{BD2A777B-642B-4538-8599-26AC02271F61}" type="pres">
      <dgm:prSet presAssocID="{FAA4537A-4991-4923-81B5-3D3B48E890B2}" presName="sibTrans" presStyleLbl="sibTrans2D1" presStyleIdx="4" presStyleCnt="6"/>
      <dgm:spPr/>
    </dgm:pt>
    <dgm:pt modelId="{90F1D6B6-5C90-4920-BDA0-CE1BDC6160D7}" type="pres">
      <dgm:prSet presAssocID="{FAA4537A-4991-4923-81B5-3D3B48E890B2}" presName="connectorText" presStyleLbl="sibTrans2D1" presStyleIdx="4" presStyleCnt="6"/>
      <dgm:spPr/>
    </dgm:pt>
    <dgm:pt modelId="{801DCEA5-BD99-4C9B-9726-ED376EF1F169}" type="pres">
      <dgm:prSet presAssocID="{C4CEDCB6-C2D6-4BA3-9041-6DB4917A8C7E}" presName="node" presStyleLbl="node1" presStyleIdx="5" presStyleCnt="7">
        <dgm:presLayoutVars>
          <dgm:bulletEnabled val="1"/>
        </dgm:presLayoutVars>
      </dgm:prSet>
      <dgm:spPr/>
    </dgm:pt>
    <dgm:pt modelId="{3F5E4083-9CE4-4C26-A449-DF7DCFDFE495}" type="pres">
      <dgm:prSet presAssocID="{5EAFE1A8-BB9A-409F-850A-F2B8BE028ABA}" presName="sibTrans" presStyleLbl="sibTrans2D1" presStyleIdx="5" presStyleCnt="6"/>
      <dgm:spPr/>
    </dgm:pt>
    <dgm:pt modelId="{B16F0CCB-F3AB-4D33-9B04-F35D89BAE847}" type="pres">
      <dgm:prSet presAssocID="{5EAFE1A8-BB9A-409F-850A-F2B8BE028ABA}" presName="connectorText" presStyleLbl="sibTrans2D1" presStyleIdx="5" presStyleCnt="6"/>
      <dgm:spPr/>
    </dgm:pt>
    <dgm:pt modelId="{489B095A-CC84-4C3D-AB60-3979DE209652}" type="pres">
      <dgm:prSet presAssocID="{840CDBEB-D7E3-4AAC-B1D5-2DEDC3BA8064}" presName="node" presStyleLbl="node1" presStyleIdx="6" presStyleCnt="7">
        <dgm:presLayoutVars>
          <dgm:bulletEnabled val="1"/>
        </dgm:presLayoutVars>
      </dgm:prSet>
      <dgm:spPr/>
    </dgm:pt>
  </dgm:ptLst>
  <dgm:cxnLst>
    <dgm:cxn modelId="{B82E1F07-4474-44B8-BD59-C6FCEFE033AD}" type="presOf" srcId="{CC70B961-1BEE-4DDB-8750-F3130F32B894}" destId="{FCEF7007-20C5-4A11-95CD-BE1DE1ADE5B4}" srcOrd="0" destOrd="0" presId="urn:microsoft.com/office/officeart/2005/8/layout/process1"/>
    <dgm:cxn modelId="{166A8E1C-4D8D-40ED-B4B3-71E0ED54D1E7}" srcId="{F43486B6-23B6-4743-A3DE-70B404E155AA}" destId="{88FA9A43-0E9A-44F7-8F08-BE9FFCD5A459}" srcOrd="3" destOrd="0" parTransId="{448C41BB-0E88-483D-BA57-078550C22F2D}" sibTransId="{724B7968-370F-40F0-ABAB-BB92A5C61F25}"/>
    <dgm:cxn modelId="{712F6F1D-8538-4B10-A701-C151FAF0CE90}" type="presOf" srcId="{5A2216BF-4B34-4236-A9A3-303E6C108C74}" destId="{5145EE76-580A-4BA6-877A-BC202837A200}" srcOrd="0" destOrd="0" presId="urn:microsoft.com/office/officeart/2005/8/layout/process1"/>
    <dgm:cxn modelId="{AABBD827-B1B4-4413-8967-7A832A7B8A8F}" type="presOf" srcId="{5A2216BF-4B34-4236-A9A3-303E6C108C74}" destId="{3066AB2D-FC61-4767-9E42-0E7AFFDFFBA0}" srcOrd="1" destOrd="0" presId="urn:microsoft.com/office/officeart/2005/8/layout/process1"/>
    <dgm:cxn modelId="{156ABC2F-ECC7-4D85-82C0-88252B494F8E}" type="presOf" srcId="{C4CEDCB6-C2D6-4BA3-9041-6DB4917A8C7E}" destId="{801DCEA5-BD99-4C9B-9726-ED376EF1F169}" srcOrd="0" destOrd="0" presId="urn:microsoft.com/office/officeart/2005/8/layout/process1"/>
    <dgm:cxn modelId="{17FF5F31-C18A-4B82-8F0D-06EEF1E3EBE8}" srcId="{F43486B6-23B6-4743-A3DE-70B404E155AA}" destId="{0E293495-89C0-4D7F-A84C-C6B2C1B2D99E}" srcOrd="1" destOrd="0" parTransId="{38D29F16-0EDB-426C-BDD2-F45EC2C80B8D}" sibTransId="{CC70B961-1BEE-4DDB-8750-F3130F32B894}"/>
    <dgm:cxn modelId="{6F2D7736-C6BC-49B3-8D70-28C62B9A8547}" srcId="{F43486B6-23B6-4743-A3DE-70B404E155AA}" destId="{AD3149FA-D9F9-4490-9030-D391650719AE}" srcOrd="2" destOrd="0" parTransId="{C8D83813-CEF4-44C1-AD63-03DCB887DB45}" sibTransId="{5A2216BF-4B34-4236-A9A3-303E6C108C74}"/>
    <dgm:cxn modelId="{3ABB6163-EA8F-41EF-9796-7DDB967A9F54}" type="presOf" srcId="{5EAFE1A8-BB9A-409F-850A-F2B8BE028ABA}" destId="{B16F0CCB-F3AB-4D33-9B04-F35D89BAE847}" srcOrd="1" destOrd="0" presId="urn:microsoft.com/office/officeart/2005/8/layout/process1"/>
    <dgm:cxn modelId="{486DD144-0D9A-4F7E-ABB7-2E1009B67568}" type="presOf" srcId="{FAA4537A-4991-4923-81B5-3D3B48E890B2}" destId="{BD2A777B-642B-4538-8599-26AC02271F61}" srcOrd="0" destOrd="0" presId="urn:microsoft.com/office/officeart/2005/8/layout/process1"/>
    <dgm:cxn modelId="{F54F5E68-71D7-45FE-85A9-A450F0F9D21A}" type="presOf" srcId="{724B7968-370F-40F0-ABAB-BB92A5C61F25}" destId="{5975DBE6-FAE3-40F3-93ED-51183D448B6A}" srcOrd="1" destOrd="0" presId="urn:microsoft.com/office/officeart/2005/8/layout/process1"/>
    <dgm:cxn modelId="{E146F973-2380-4492-BF97-F91D8895AB0E}" type="presOf" srcId="{FAA4537A-4991-4923-81B5-3D3B48E890B2}" destId="{90F1D6B6-5C90-4920-BDA0-CE1BDC6160D7}" srcOrd="1" destOrd="0" presId="urn:microsoft.com/office/officeart/2005/8/layout/process1"/>
    <dgm:cxn modelId="{5976D676-914A-47D9-9E59-311874634213}" type="presOf" srcId="{5EAFE1A8-BB9A-409F-850A-F2B8BE028ABA}" destId="{3F5E4083-9CE4-4C26-A449-DF7DCFDFE495}" srcOrd="0" destOrd="0" presId="urn:microsoft.com/office/officeart/2005/8/layout/process1"/>
    <dgm:cxn modelId="{4ECD979C-E14E-4128-9187-D933B5B7DEC5}" type="presOf" srcId="{CC70B961-1BEE-4DDB-8750-F3130F32B894}" destId="{6777E541-F51D-4CDC-9D19-DA5DE064B763}" srcOrd="1" destOrd="0" presId="urn:microsoft.com/office/officeart/2005/8/layout/process1"/>
    <dgm:cxn modelId="{D04E599F-D366-4F04-8591-513247D1E85B}" type="presOf" srcId="{88FA9A43-0E9A-44F7-8F08-BE9FFCD5A459}" destId="{773374A6-69E1-4B67-B9CF-E9E9F41725C1}" srcOrd="0" destOrd="0" presId="urn:microsoft.com/office/officeart/2005/8/layout/process1"/>
    <dgm:cxn modelId="{C3DA77A1-0F38-4CFF-9838-E8DBD16BE418}" srcId="{F43486B6-23B6-4743-A3DE-70B404E155AA}" destId="{B07DDDF7-60E6-43C1-8C96-769FC9321FE6}" srcOrd="4" destOrd="0" parTransId="{474678C7-071F-44DA-BD63-481B08F10BBF}" sibTransId="{FAA4537A-4991-4923-81B5-3D3B48E890B2}"/>
    <dgm:cxn modelId="{109047A4-A2B9-4B29-AB4C-BEB61115CB00}" type="presOf" srcId="{724B7968-370F-40F0-ABAB-BB92A5C61F25}" destId="{5933B8E2-2451-4473-BFE2-0B8FFA1255A2}" srcOrd="0" destOrd="0" presId="urn:microsoft.com/office/officeart/2005/8/layout/process1"/>
    <dgm:cxn modelId="{1CE1B7AA-B618-4EC9-83B7-55F034BCD36F}" type="presOf" srcId="{106D0034-67E8-4A05-8123-97018E8C293A}" destId="{4BE0FD6F-89A0-452E-BB53-B85BE3192273}" srcOrd="0" destOrd="0" presId="urn:microsoft.com/office/officeart/2005/8/layout/process1"/>
    <dgm:cxn modelId="{DB5B25AB-87D8-434A-ADF9-80C723D5B1E8}" type="presOf" srcId="{B07DDDF7-60E6-43C1-8C96-769FC9321FE6}" destId="{176F1998-1AE8-4CAB-B51B-CCE98DED77B4}" srcOrd="0" destOrd="0" presId="urn:microsoft.com/office/officeart/2005/8/layout/process1"/>
    <dgm:cxn modelId="{92E248B0-9BBB-47BB-8BBF-A04EBC6946F6}" srcId="{F43486B6-23B6-4743-A3DE-70B404E155AA}" destId="{840CDBEB-D7E3-4AAC-B1D5-2DEDC3BA8064}" srcOrd="6" destOrd="0" parTransId="{F98C4EF7-AF59-468F-B4CC-1DD19298F022}" sibTransId="{CA282CBC-A594-471D-93A7-F3D3BE263475}"/>
    <dgm:cxn modelId="{69DD4DBD-20B6-43B9-8716-5932CE9F3C02}" type="presOf" srcId="{840CDBEB-D7E3-4AAC-B1D5-2DEDC3BA8064}" destId="{489B095A-CC84-4C3D-AB60-3979DE209652}" srcOrd="0" destOrd="0" presId="urn:microsoft.com/office/officeart/2005/8/layout/process1"/>
    <dgm:cxn modelId="{1ECDDFCA-135A-46EA-AE6C-F465D367F992}" type="presOf" srcId="{31E4A7C2-FC48-4A35-91B7-DD2357EF8982}" destId="{752E9233-86E3-4D08-8D67-3AA370355AA1}" srcOrd="1" destOrd="0" presId="urn:microsoft.com/office/officeart/2005/8/layout/process1"/>
    <dgm:cxn modelId="{4A6085D2-7EB5-475D-94A5-633FF649B45D}" srcId="{F43486B6-23B6-4743-A3DE-70B404E155AA}" destId="{106D0034-67E8-4A05-8123-97018E8C293A}" srcOrd="0" destOrd="0" parTransId="{C609D798-18BF-496C-9B0E-B08BAD0AFCA4}" sibTransId="{31E4A7C2-FC48-4A35-91B7-DD2357EF8982}"/>
    <dgm:cxn modelId="{D4625CE1-23CE-4470-B38A-B2C435F389C1}" type="presOf" srcId="{31E4A7C2-FC48-4A35-91B7-DD2357EF8982}" destId="{19D49594-51CA-446F-A49A-5F115B512DF3}" srcOrd="0" destOrd="0" presId="urn:microsoft.com/office/officeart/2005/8/layout/process1"/>
    <dgm:cxn modelId="{3B82DAEA-9557-419E-96EA-09E7968F184A}" type="presOf" srcId="{AD3149FA-D9F9-4490-9030-D391650719AE}" destId="{D6BDA631-C31F-466C-81B3-CDCBA5B87C8D}" srcOrd="0" destOrd="0" presId="urn:microsoft.com/office/officeart/2005/8/layout/process1"/>
    <dgm:cxn modelId="{808226F3-3DF4-479D-AFF9-FE3BDAEF96BC}" srcId="{F43486B6-23B6-4743-A3DE-70B404E155AA}" destId="{C4CEDCB6-C2D6-4BA3-9041-6DB4917A8C7E}" srcOrd="5" destOrd="0" parTransId="{E22BF1BB-061B-472D-B8B8-0FE6B7254C8C}" sibTransId="{5EAFE1A8-BB9A-409F-850A-F2B8BE028ABA}"/>
    <dgm:cxn modelId="{303BD3F5-8FCA-4BDB-8456-30C6FC05F5F5}" type="presOf" srcId="{0E293495-89C0-4D7F-A84C-C6B2C1B2D99E}" destId="{896F36FE-DA7F-42B2-9ECF-BB62807689AA}" srcOrd="0" destOrd="0" presId="urn:microsoft.com/office/officeart/2005/8/layout/process1"/>
    <dgm:cxn modelId="{33324FFE-941B-4421-AABD-5932BF8A05CB}" type="presOf" srcId="{F43486B6-23B6-4743-A3DE-70B404E155AA}" destId="{352A4870-E2B9-4542-9E09-54C367E9A9C8}" srcOrd="0" destOrd="0" presId="urn:microsoft.com/office/officeart/2005/8/layout/process1"/>
    <dgm:cxn modelId="{2B215924-DC37-4E40-A3AE-C4F5F886CA08}" type="presParOf" srcId="{352A4870-E2B9-4542-9E09-54C367E9A9C8}" destId="{4BE0FD6F-89A0-452E-BB53-B85BE3192273}" srcOrd="0" destOrd="0" presId="urn:microsoft.com/office/officeart/2005/8/layout/process1"/>
    <dgm:cxn modelId="{F1E0B40E-AC1E-4077-B54B-B868E039A4C9}" type="presParOf" srcId="{352A4870-E2B9-4542-9E09-54C367E9A9C8}" destId="{19D49594-51CA-446F-A49A-5F115B512DF3}" srcOrd="1" destOrd="0" presId="urn:microsoft.com/office/officeart/2005/8/layout/process1"/>
    <dgm:cxn modelId="{80847C00-AAB7-4EC4-B559-41BC8A374131}" type="presParOf" srcId="{19D49594-51CA-446F-A49A-5F115B512DF3}" destId="{752E9233-86E3-4D08-8D67-3AA370355AA1}" srcOrd="0" destOrd="0" presId="urn:microsoft.com/office/officeart/2005/8/layout/process1"/>
    <dgm:cxn modelId="{A15E1285-1196-4159-8153-37A8AB2F006C}" type="presParOf" srcId="{352A4870-E2B9-4542-9E09-54C367E9A9C8}" destId="{896F36FE-DA7F-42B2-9ECF-BB62807689AA}" srcOrd="2" destOrd="0" presId="urn:microsoft.com/office/officeart/2005/8/layout/process1"/>
    <dgm:cxn modelId="{5F38BB9E-5F1F-41AE-B3CF-49B830210672}" type="presParOf" srcId="{352A4870-E2B9-4542-9E09-54C367E9A9C8}" destId="{FCEF7007-20C5-4A11-95CD-BE1DE1ADE5B4}" srcOrd="3" destOrd="0" presId="urn:microsoft.com/office/officeart/2005/8/layout/process1"/>
    <dgm:cxn modelId="{50187EEA-BBE5-4763-8CDE-1AA8C30FF823}" type="presParOf" srcId="{FCEF7007-20C5-4A11-95CD-BE1DE1ADE5B4}" destId="{6777E541-F51D-4CDC-9D19-DA5DE064B763}" srcOrd="0" destOrd="0" presId="urn:microsoft.com/office/officeart/2005/8/layout/process1"/>
    <dgm:cxn modelId="{0870A830-2B55-40F1-BB8F-BC7CFD1754C3}" type="presParOf" srcId="{352A4870-E2B9-4542-9E09-54C367E9A9C8}" destId="{D6BDA631-C31F-466C-81B3-CDCBA5B87C8D}" srcOrd="4" destOrd="0" presId="urn:microsoft.com/office/officeart/2005/8/layout/process1"/>
    <dgm:cxn modelId="{E0CD92F1-2A00-4033-B89E-624C17C4EAAE}" type="presParOf" srcId="{352A4870-E2B9-4542-9E09-54C367E9A9C8}" destId="{5145EE76-580A-4BA6-877A-BC202837A200}" srcOrd="5" destOrd="0" presId="urn:microsoft.com/office/officeart/2005/8/layout/process1"/>
    <dgm:cxn modelId="{9FB8FA8D-372B-4D56-9A35-556CF8E7F1E6}" type="presParOf" srcId="{5145EE76-580A-4BA6-877A-BC202837A200}" destId="{3066AB2D-FC61-4767-9E42-0E7AFFDFFBA0}" srcOrd="0" destOrd="0" presId="urn:microsoft.com/office/officeart/2005/8/layout/process1"/>
    <dgm:cxn modelId="{98E7A3E1-1F7D-41E7-8B96-6EE2C5646A55}" type="presParOf" srcId="{352A4870-E2B9-4542-9E09-54C367E9A9C8}" destId="{773374A6-69E1-4B67-B9CF-E9E9F41725C1}" srcOrd="6" destOrd="0" presId="urn:microsoft.com/office/officeart/2005/8/layout/process1"/>
    <dgm:cxn modelId="{A6B751BB-5163-43D6-9A00-28F418A486A8}" type="presParOf" srcId="{352A4870-E2B9-4542-9E09-54C367E9A9C8}" destId="{5933B8E2-2451-4473-BFE2-0B8FFA1255A2}" srcOrd="7" destOrd="0" presId="urn:microsoft.com/office/officeart/2005/8/layout/process1"/>
    <dgm:cxn modelId="{7BBE3309-F523-49D5-BE3E-9C94B0F2C0FD}" type="presParOf" srcId="{5933B8E2-2451-4473-BFE2-0B8FFA1255A2}" destId="{5975DBE6-FAE3-40F3-93ED-51183D448B6A}" srcOrd="0" destOrd="0" presId="urn:microsoft.com/office/officeart/2005/8/layout/process1"/>
    <dgm:cxn modelId="{BD52EE86-8A06-4F3D-BF26-45891110EBB9}" type="presParOf" srcId="{352A4870-E2B9-4542-9E09-54C367E9A9C8}" destId="{176F1998-1AE8-4CAB-B51B-CCE98DED77B4}" srcOrd="8" destOrd="0" presId="urn:microsoft.com/office/officeart/2005/8/layout/process1"/>
    <dgm:cxn modelId="{5A3ABBCA-B8F6-49E7-9A82-3ED1CAC4B58B}" type="presParOf" srcId="{352A4870-E2B9-4542-9E09-54C367E9A9C8}" destId="{BD2A777B-642B-4538-8599-26AC02271F61}" srcOrd="9" destOrd="0" presId="urn:microsoft.com/office/officeart/2005/8/layout/process1"/>
    <dgm:cxn modelId="{3BEE0697-AD67-4452-A958-A59E835759FB}" type="presParOf" srcId="{BD2A777B-642B-4538-8599-26AC02271F61}" destId="{90F1D6B6-5C90-4920-BDA0-CE1BDC6160D7}" srcOrd="0" destOrd="0" presId="urn:microsoft.com/office/officeart/2005/8/layout/process1"/>
    <dgm:cxn modelId="{40BB6DB4-07D8-47EC-A576-E6B8515057EF}" type="presParOf" srcId="{352A4870-E2B9-4542-9E09-54C367E9A9C8}" destId="{801DCEA5-BD99-4C9B-9726-ED376EF1F169}" srcOrd="10" destOrd="0" presId="urn:microsoft.com/office/officeart/2005/8/layout/process1"/>
    <dgm:cxn modelId="{69E351DC-E512-4C46-A191-3E5A30155482}" type="presParOf" srcId="{352A4870-E2B9-4542-9E09-54C367E9A9C8}" destId="{3F5E4083-9CE4-4C26-A449-DF7DCFDFE495}" srcOrd="11" destOrd="0" presId="urn:microsoft.com/office/officeart/2005/8/layout/process1"/>
    <dgm:cxn modelId="{33EA315F-3149-48E8-9D93-B5FA4642329B}" type="presParOf" srcId="{3F5E4083-9CE4-4C26-A449-DF7DCFDFE495}" destId="{B16F0CCB-F3AB-4D33-9B04-F35D89BAE847}" srcOrd="0" destOrd="0" presId="urn:microsoft.com/office/officeart/2005/8/layout/process1"/>
    <dgm:cxn modelId="{1B6D04F5-9241-41A2-995D-4589EB5C51A8}" type="presParOf" srcId="{352A4870-E2B9-4542-9E09-54C367E9A9C8}" destId="{489B095A-CC84-4C3D-AB60-3979DE209652}" srcOrd="1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3486B6-23B6-4743-A3DE-70B404E155AA}" type="doc">
      <dgm:prSet loTypeId="urn:microsoft.com/office/officeart/2005/8/layout/process1" loCatId="process" qsTypeId="urn:microsoft.com/office/officeart/2005/8/quickstyle/simple1" qsCatId="simple" csTypeId="urn:microsoft.com/office/officeart/2005/8/colors/accent1_2" csCatId="accent1" phldr="1"/>
      <dgm:spPr/>
    </dgm:pt>
    <dgm:pt modelId="{0E293495-89C0-4D7F-A84C-C6B2C1B2D99E}">
      <dgm:prSet phldrT="[Text]"/>
      <dgm:spPr>
        <a:solidFill>
          <a:schemeClr val="tx1">
            <a:lumMod val="50000"/>
            <a:lumOff val="50000"/>
          </a:schemeClr>
        </a:solidFill>
      </dgm:spPr>
      <dgm:t>
        <a:bodyPr/>
        <a:lstStyle/>
        <a:p>
          <a:r>
            <a:rPr lang="en-US" dirty="0">
              <a:solidFill>
                <a:srgbClr val="FFFF00"/>
              </a:solidFill>
            </a:rPr>
            <a:t>59</a:t>
          </a:r>
        </a:p>
      </dgm:t>
    </dgm:pt>
    <dgm:pt modelId="{38D29F16-0EDB-426C-BDD2-F45EC2C80B8D}" type="parTrans" cxnId="{17FF5F31-C18A-4B82-8F0D-06EEF1E3EBE8}">
      <dgm:prSet/>
      <dgm:spPr/>
      <dgm:t>
        <a:bodyPr/>
        <a:lstStyle/>
        <a:p>
          <a:endParaRPr lang="en-US"/>
        </a:p>
      </dgm:t>
    </dgm:pt>
    <dgm:pt modelId="{CC70B961-1BEE-4DDB-8750-F3130F32B894}" type="sibTrans" cxnId="{17FF5F31-C18A-4B82-8F0D-06EEF1E3EBE8}">
      <dgm:prSet/>
      <dgm:spPr/>
      <dgm:t>
        <a:bodyPr/>
        <a:lstStyle/>
        <a:p>
          <a:endParaRPr lang="en-US"/>
        </a:p>
      </dgm:t>
    </dgm:pt>
    <dgm:pt modelId="{AD3149FA-D9F9-4490-9030-D391650719AE}">
      <dgm:prSet phldrT="[Text]"/>
      <dgm:spPr>
        <a:solidFill>
          <a:schemeClr val="tx1">
            <a:lumMod val="50000"/>
            <a:lumOff val="50000"/>
          </a:schemeClr>
        </a:solidFill>
      </dgm:spPr>
      <dgm:t>
        <a:bodyPr/>
        <a:lstStyle/>
        <a:p>
          <a:r>
            <a:rPr lang="en-US" dirty="0">
              <a:solidFill>
                <a:srgbClr val="FFFF00"/>
              </a:solidFill>
            </a:rPr>
            <a:t>56</a:t>
          </a:r>
        </a:p>
      </dgm:t>
    </dgm:pt>
    <dgm:pt modelId="{C8D83813-CEF4-44C1-AD63-03DCB887DB45}" type="parTrans" cxnId="{6F2D7736-C6BC-49B3-8D70-28C62B9A8547}">
      <dgm:prSet/>
      <dgm:spPr/>
      <dgm:t>
        <a:bodyPr/>
        <a:lstStyle/>
        <a:p>
          <a:endParaRPr lang="en-US"/>
        </a:p>
      </dgm:t>
    </dgm:pt>
    <dgm:pt modelId="{5A2216BF-4B34-4236-A9A3-303E6C108C74}" type="sibTrans" cxnId="{6F2D7736-C6BC-49B3-8D70-28C62B9A8547}">
      <dgm:prSet/>
      <dgm:spPr/>
      <dgm:t>
        <a:bodyPr/>
        <a:lstStyle/>
        <a:p>
          <a:endParaRPr lang="en-US"/>
        </a:p>
      </dgm:t>
    </dgm:pt>
    <dgm:pt modelId="{88FA9A43-0E9A-44F7-8F08-BE9FFCD5A459}">
      <dgm:prSet phldrT="[Text]"/>
      <dgm:spPr>
        <a:solidFill>
          <a:schemeClr val="tx1">
            <a:lumMod val="50000"/>
            <a:lumOff val="50000"/>
          </a:schemeClr>
        </a:solidFill>
      </dgm:spPr>
      <dgm:t>
        <a:bodyPr/>
        <a:lstStyle/>
        <a:p>
          <a:r>
            <a:rPr lang="en-US" dirty="0">
              <a:solidFill>
                <a:srgbClr val="FFFF00"/>
              </a:solidFill>
            </a:rPr>
            <a:t>57</a:t>
          </a:r>
        </a:p>
      </dgm:t>
    </dgm:pt>
    <dgm:pt modelId="{448C41BB-0E88-483D-BA57-078550C22F2D}" type="parTrans" cxnId="{166A8E1C-4D8D-40ED-B4B3-71E0ED54D1E7}">
      <dgm:prSet/>
      <dgm:spPr/>
      <dgm:t>
        <a:bodyPr/>
        <a:lstStyle/>
        <a:p>
          <a:endParaRPr lang="en-US"/>
        </a:p>
      </dgm:t>
    </dgm:pt>
    <dgm:pt modelId="{724B7968-370F-40F0-ABAB-BB92A5C61F25}" type="sibTrans" cxnId="{166A8E1C-4D8D-40ED-B4B3-71E0ED54D1E7}">
      <dgm:prSet/>
      <dgm:spPr/>
      <dgm:t>
        <a:bodyPr/>
        <a:lstStyle/>
        <a:p>
          <a:endParaRPr lang="en-US"/>
        </a:p>
      </dgm:t>
    </dgm:pt>
    <dgm:pt modelId="{B07DDDF7-60E6-43C1-8C96-769FC9321FE6}">
      <dgm:prSet phldrT="[Text]"/>
      <dgm:spPr>
        <a:solidFill>
          <a:schemeClr val="tx1">
            <a:lumMod val="50000"/>
            <a:lumOff val="50000"/>
          </a:schemeClr>
        </a:solidFill>
      </dgm:spPr>
      <dgm:t>
        <a:bodyPr/>
        <a:lstStyle/>
        <a:p>
          <a:r>
            <a:rPr lang="en-US" dirty="0">
              <a:solidFill>
                <a:srgbClr val="FFFF00"/>
              </a:solidFill>
            </a:rPr>
            <a:t>60</a:t>
          </a:r>
        </a:p>
      </dgm:t>
    </dgm:pt>
    <dgm:pt modelId="{474678C7-071F-44DA-BD63-481B08F10BBF}" type="parTrans" cxnId="{C3DA77A1-0F38-4CFF-9838-E8DBD16BE418}">
      <dgm:prSet/>
      <dgm:spPr/>
      <dgm:t>
        <a:bodyPr/>
        <a:lstStyle/>
        <a:p>
          <a:endParaRPr lang="en-US"/>
        </a:p>
      </dgm:t>
    </dgm:pt>
    <dgm:pt modelId="{FAA4537A-4991-4923-81B5-3D3B48E890B2}" type="sibTrans" cxnId="{C3DA77A1-0F38-4CFF-9838-E8DBD16BE418}">
      <dgm:prSet/>
      <dgm:spPr/>
      <dgm:t>
        <a:bodyPr/>
        <a:lstStyle/>
        <a:p>
          <a:endParaRPr lang="en-US"/>
        </a:p>
      </dgm:t>
    </dgm:pt>
    <dgm:pt modelId="{C4CEDCB6-C2D6-4BA3-9041-6DB4917A8C7E}">
      <dgm:prSet phldrT="[Text]"/>
      <dgm:spPr>
        <a:solidFill>
          <a:schemeClr val="tx1">
            <a:lumMod val="50000"/>
            <a:lumOff val="50000"/>
          </a:schemeClr>
        </a:solidFill>
      </dgm:spPr>
      <dgm:t>
        <a:bodyPr/>
        <a:lstStyle/>
        <a:p>
          <a:r>
            <a:rPr lang="en-US" dirty="0">
              <a:solidFill>
                <a:srgbClr val="FFFF00"/>
              </a:solidFill>
            </a:rPr>
            <a:t>58</a:t>
          </a:r>
        </a:p>
      </dgm:t>
    </dgm:pt>
    <dgm:pt modelId="{E22BF1BB-061B-472D-B8B8-0FE6B7254C8C}" type="parTrans" cxnId="{808226F3-3DF4-479D-AFF9-FE3BDAEF96BC}">
      <dgm:prSet/>
      <dgm:spPr/>
      <dgm:t>
        <a:bodyPr/>
        <a:lstStyle/>
        <a:p>
          <a:endParaRPr lang="en-US"/>
        </a:p>
      </dgm:t>
    </dgm:pt>
    <dgm:pt modelId="{5EAFE1A8-BB9A-409F-850A-F2B8BE028ABA}" type="sibTrans" cxnId="{808226F3-3DF4-479D-AFF9-FE3BDAEF96BC}">
      <dgm:prSet/>
      <dgm:spPr/>
      <dgm:t>
        <a:bodyPr/>
        <a:lstStyle/>
        <a:p>
          <a:endParaRPr lang="en-US"/>
        </a:p>
      </dgm:t>
    </dgm:pt>
    <dgm:pt modelId="{106D0034-67E8-4A05-8123-97018E8C293A}">
      <dgm:prSet phldrT="[Text]"/>
      <dgm:spPr>
        <a:solidFill>
          <a:schemeClr val="tx1">
            <a:lumMod val="50000"/>
            <a:lumOff val="50000"/>
          </a:schemeClr>
        </a:solidFill>
      </dgm:spPr>
      <dgm:t>
        <a:bodyPr/>
        <a:lstStyle/>
        <a:p>
          <a:r>
            <a:rPr lang="th-TH" dirty="0"/>
            <a:t>...</a:t>
          </a:r>
          <a:endParaRPr lang="en-US" dirty="0"/>
        </a:p>
      </dgm:t>
    </dgm:pt>
    <dgm:pt modelId="{C609D798-18BF-496C-9B0E-B08BAD0AFCA4}" type="parTrans" cxnId="{4A6085D2-7EB5-475D-94A5-633FF649B45D}">
      <dgm:prSet/>
      <dgm:spPr/>
      <dgm:t>
        <a:bodyPr/>
        <a:lstStyle/>
        <a:p>
          <a:endParaRPr lang="en-US"/>
        </a:p>
      </dgm:t>
    </dgm:pt>
    <dgm:pt modelId="{31E4A7C2-FC48-4A35-91B7-DD2357EF8982}" type="sibTrans" cxnId="{4A6085D2-7EB5-475D-94A5-633FF649B45D}">
      <dgm:prSet/>
      <dgm:spPr/>
      <dgm:t>
        <a:bodyPr/>
        <a:lstStyle/>
        <a:p>
          <a:endParaRPr lang="en-US"/>
        </a:p>
      </dgm:t>
    </dgm:pt>
    <dgm:pt modelId="{840CDBEB-D7E3-4AAC-B1D5-2DEDC3BA8064}">
      <dgm:prSet phldrT="[Text]"/>
      <dgm:spPr>
        <a:solidFill>
          <a:schemeClr val="tx1">
            <a:lumMod val="50000"/>
            <a:lumOff val="50000"/>
          </a:schemeClr>
        </a:solidFill>
      </dgm:spPr>
      <dgm:t>
        <a:bodyPr/>
        <a:lstStyle/>
        <a:p>
          <a:r>
            <a:rPr lang="th-TH" dirty="0"/>
            <a:t>...</a:t>
          </a:r>
          <a:endParaRPr lang="en-US" dirty="0"/>
        </a:p>
      </dgm:t>
    </dgm:pt>
    <dgm:pt modelId="{F98C4EF7-AF59-468F-B4CC-1DD19298F022}" type="parTrans" cxnId="{92E248B0-9BBB-47BB-8BBF-A04EBC6946F6}">
      <dgm:prSet/>
      <dgm:spPr/>
      <dgm:t>
        <a:bodyPr/>
        <a:lstStyle/>
        <a:p>
          <a:endParaRPr lang="en-US"/>
        </a:p>
      </dgm:t>
    </dgm:pt>
    <dgm:pt modelId="{CA282CBC-A594-471D-93A7-F3D3BE263475}" type="sibTrans" cxnId="{92E248B0-9BBB-47BB-8BBF-A04EBC6946F6}">
      <dgm:prSet/>
      <dgm:spPr/>
      <dgm:t>
        <a:bodyPr/>
        <a:lstStyle/>
        <a:p>
          <a:endParaRPr lang="en-US"/>
        </a:p>
      </dgm:t>
    </dgm:pt>
    <dgm:pt modelId="{352A4870-E2B9-4542-9E09-54C367E9A9C8}" type="pres">
      <dgm:prSet presAssocID="{F43486B6-23B6-4743-A3DE-70B404E155AA}" presName="Name0" presStyleCnt="0">
        <dgm:presLayoutVars>
          <dgm:dir/>
          <dgm:resizeHandles val="exact"/>
        </dgm:presLayoutVars>
      </dgm:prSet>
      <dgm:spPr/>
    </dgm:pt>
    <dgm:pt modelId="{4BE0FD6F-89A0-452E-BB53-B85BE3192273}" type="pres">
      <dgm:prSet presAssocID="{106D0034-67E8-4A05-8123-97018E8C293A}" presName="node" presStyleLbl="node1" presStyleIdx="0" presStyleCnt="7">
        <dgm:presLayoutVars>
          <dgm:bulletEnabled val="1"/>
        </dgm:presLayoutVars>
      </dgm:prSet>
      <dgm:spPr/>
    </dgm:pt>
    <dgm:pt modelId="{19D49594-51CA-446F-A49A-5F115B512DF3}" type="pres">
      <dgm:prSet presAssocID="{31E4A7C2-FC48-4A35-91B7-DD2357EF8982}" presName="sibTrans" presStyleLbl="sibTrans2D1" presStyleIdx="0" presStyleCnt="6"/>
      <dgm:spPr/>
    </dgm:pt>
    <dgm:pt modelId="{752E9233-86E3-4D08-8D67-3AA370355AA1}" type="pres">
      <dgm:prSet presAssocID="{31E4A7C2-FC48-4A35-91B7-DD2357EF8982}" presName="connectorText" presStyleLbl="sibTrans2D1" presStyleIdx="0" presStyleCnt="6"/>
      <dgm:spPr/>
    </dgm:pt>
    <dgm:pt modelId="{896F36FE-DA7F-42B2-9ECF-BB62807689AA}" type="pres">
      <dgm:prSet presAssocID="{0E293495-89C0-4D7F-A84C-C6B2C1B2D99E}" presName="node" presStyleLbl="node1" presStyleIdx="1" presStyleCnt="7">
        <dgm:presLayoutVars>
          <dgm:bulletEnabled val="1"/>
        </dgm:presLayoutVars>
      </dgm:prSet>
      <dgm:spPr/>
    </dgm:pt>
    <dgm:pt modelId="{FCEF7007-20C5-4A11-95CD-BE1DE1ADE5B4}" type="pres">
      <dgm:prSet presAssocID="{CC70B961-1BEE-4DDB-8750-F3130F32B894}" presName="sibTrans" presStyleLbl="sibTrans2D1" presStyleIdx="1" presStyleCnt="6"/>
      <dgm:spPr/>
    </dgm:pt>
    <dgm:pt modelId="{6777E541-F51D-4CDC-9D19-DA5DE064B763}" type="pres">
      <dgm:prSet presAssocID="{CC70B961-1BEE-4DDB-8750-F3130F32B894}" presName="connectorText" presStyleLbl="sibTrans2D1" presStyleIdx="1" presStyleCnt="6"/>
      <dgm:spPr/>
    </dgm:pt>
    <dgm:pt modelId="{D6BDA631-C31F-466C-81B3-CDCBA5B87C8D}" type="pres">
      <dgm:prSet presAssocID="{AD3149FA-D9F9-4490-9030-D391650719AE}" presName="node" presStyleLbl="node1" presStyleIdx="2" presStyleCnt="7">
        <dgm:presLayoutVars>
          <dgm:bulletEnabled val="1"/>
        </dgm:presLayoutVars>
      </dgm:prSet>
      <dgm:spPr/>
    </dgm:pt>
    <dgm:pt modelId="{5145EE76-580A-4BA6-877A-BC202837A200}" type="pres">
      <dgm:prSet presAssocID="{5A2216BF-4B34-4236-A9A3-303E6C108C74}" presName="sibTrans" presStyleLbl="sibTrans2D1" presStyleIdx="2" presStyleCnt="6"/>
      <dgm:spPr/>
    </dgm:pt>
    <dgm:pt modelId="{3066AB2D-FC61-4767-9E42-0E7AFFDFFBA0}" type="pres">
      <dgm:prSet presAssocID="{5A2216BF-4B34-4236-A9A3-303E6C108C74}" presName="connectorText" presStyleLbl="sibTrans2D1" presStyleIdx="2" presStyleCnt="6"/>
      <dgm:spPr/>
    </dgm:pt>
    <dgm:pt modelId="{773374A6-69E1-4B67-B9CF-E9E9F41725C1}" type="pres">
      <dgm:prSet presAssocID="{88FA9A43-0E9A-44F7-8F08-BE9FFCD5A459}" presName="node" presStyleLbl="node1" presStyleIdx="3" presStyleCnt="7">
        <dgm:presLayoutVars>
          <dgm:bulletEnabled val="1"/>
        </dgm:presLayoutVars>
      </dgm:prSet>
      <dgm:spPr/>
    </dgm:pt>
    <dgm:pt modelId="{5933B8E2-2451-4473-BFE2-0B8FFA1255A2}" type="pres">
      <dgm:prSet presAssocID="{724B7968-370F-40F0-ABAB-BB92A5C61F25}" presName="sibTrans" presStyleLbl="sibTrans2D1" presStyleIdx="3" presStyleCnt="6"/>
      <dgm:spPr/>
    </dgm:pt>
    <dgm:pt modelId="{5975DBE6-FAE3-40F3-93ED-51183D448B6A}" type="pres">
      <dgm:prSet presAssocID="{724B7968-370F-40F0-ABAB-BB92A5C61F25}" presName="connectorText" presStyleLbl="sibTrans2D1" presStyleIdx="3" presStyleCnt="6"/>
      <dgm:spPr/>
    </dgm:pt>
    <dgm:pt modelId="{176F1998-1AE8-4CAB-B51B-CCE98DED77B4}" type="pres">
      <dgm:prSet presAssocID="{B07DDDF7-60E6-43C1-8C96-769FC9321FE6}" presName="node" presStyleLbl="node1" presStyleIdx="4" presStyleCnt="7">
        <dgm:presLayoutVars>
          <dgm:bulletEnabled val="1"/>
        </dgm:presLayoutVars>
      </dgm:prSet>
      <dgm:spPr/>
    </dgm:pt>
    <dgm:pt modelId="{BD2A777B-642B-4538-8599-26AC02271F61}" type="pres">
      <dgm:prSet presAssocID="{FAA4537A-4991-4923-81B5-3D3B48E890B2}" presName="sibTrans" presStyleLbl="sibTrans2D1" presStyleIdx="4" presStyleCnt="6"/>
      <dgm:spPr/>
    </dgm:pt>
    <dgm:pt modelId="{90F1D6B6-5C90-4920-BDA0-CE1BDC6160D7}" type="pres">
      <dgm:prSet presAssocID="{FAA4537A-4991-4923-81B5-3D3B48E890B2}" presName="connectorText" presStyleLbl="sibTrans2D1" presStyleIdx="4" presStyleCnt="6"/>
      <dgm:spPr/>
    </dgm:pt>
    <dgm:pt modelId="{801DCEA5-BD99-4C9B-9726-ED376EF1F169}" type="pres">
      <dgm:prSet presAssocID="{C4CEDCB6-C2D6-4BA3-9041-6DB4917A8C7E}" presName="node" presStyleLbl="node1" presStyleIdx="5" presStyleCnt="7">
        <dgm:presLayoutVars>
          <dgm:bulletEnabled val="1"/>
        </dgm:presLayoutVars>
      </dgm:prSet>
      <dgm:spPr/>
    </dgm:pt>
    <dgm:pt modelId="{3F5E4083-9CE4-4C26-A449-DF7DCFDFE495}" type="pres">
      <dgm:prSet presAssocID="{5EAFE1A8-BB9A-409F-850A-F2B8BE028ABA}" presName="sibTrans" presStyleLbl="sibTrans2D1" presStyleIdx="5" presStyleCnt="6"/>
      <dgm:spPr/>
    </dgm:pt>
    <dgm:pt modelId="{B16F0CCB-F3AB-4D33-9B04-F35D89BAE847}" type="pres">
      <dgm:prSet presAssocID="{5EAFE1A8-BB9A-409F-850A-F2B8BE028ABA}" presName="connectorText" presStyleLbl="sibTrans2D1" presStyleIdx="5" presStyleCnt="6"/>
      <dgm:spPr/>
    </dgm:pt>
    <dgm:pt modelId="{489B095A-CC84-4C3D-AB60-3979DE209652}" type="pres">
      <dgm:prSet presAssocID="{840CDBEB-D7E3-4AAC-B1D5-2DEDC3BA8064}" presName="node" presStyleLbl="node1" presStyleIdx="6" presStyleCnt="7">
        <dgm:presLayoutVars>
          <dgm:bulletEnabled val="1"/>
        </dgm:presLayoutVars>
      </dgm:prSet>
      <dgm:spPr/>
    </dgm:pt>
  </dgm:ptLst>
  <dgm:cxnLst>
    <dgm:cxn modelId="{B82E1F07-4474-44B8-BD59-C6FCEFE033AD}" type="presOf" srcId="{CC70B961-1BEE-4DDB-8750-F3130F32B894}" destId="{FCEF7007-20C5-4A11-95CD-BE1DE1ADE5B4}" srcOrd="0" destOrd="0" presId="urn:microsoft.com/office/officeart/2005/8/layout/process1"/>
    <dgm:cxn modelId="{166A8E1C-4D8D-40ED-B4B3-71E0ED54D1E7}" srcId="{F43486B6-23B6-4743-A3DE-70B404E155AA}" destId="{88FA9A43-0E9A-44F7-8F08-BE9FFCD5A459}" srcOrd="3" destOrd="0" parTransId="{448C41BB-0E88-483D-BA57-078550C22F2D}" sibTransId="{724B7968-370F-40F0-ABAB-BB92A5C61F25}"/>
    <dgm:cxn modelId="{712F6F1D-8538-4B10-A701-C151FAF0CE90}" type="presOf" srcId="{5A2216BF-4B34-4236-A9A3-303E6C108C74}" destId="{5145EE76-580A-4BA6-877A-BC202837A200}" srcOrd="0" destOrd="0" presId="urn:microsoft.com/office/officeart/2005/8/layout/process1"/>
    <dgm:cxn modelId="{AABBD827-B1B4-4413-8967-7A832A7B8A8F}" type="presOf" srcId="{5A2216BF-4B34-4236-A9A3-303E6C108C74}" destId="{3066AB2D-FC61-4767-9E42-0E7AFFDFFBA0}" srcOrd="1" destOrd="0" presId="urn:microsoft.com/office/officeart/2005/8/layout/process1"/>
    <dgm:cxn modelId="{156ABC2F-ECC7-4D85-82C0-88252B494F8E}" type="presOf" srcId="{C4CEDCB6-C2D6-4BA3-9041-6DB4917A8C7E}" destId="{801DCEA5-BD99-4C9B-9726-ED376EF1F169}" srcOrd="0" destOrd="0" presId="urn:microsoft.com/office/officeart/2005/8/layout/process1"/>
    <dgm:cxn modelId="{17FF5F31-C18A-4B82-8F0D-06EEF1E3EBE8}" srcId="{F43486B6-23B6-4743-A3DE-70B404E155AA}" destId="{0E293495-89C0-4D7F-A84C-C6B2C1B2D99E}" srcOrd="1" destOrd="0" parTransId="{38D29F16-0EDB-426C-BDD2-F45EC2C80B8D}" sibTransId="{CC70B961-1BEE-4DDB-8750-F3130F32B894}"/>
    <dgm:cxn modelId="{6F2D7736-C6BC-49B3-8D70-28C62B9A8547}" srcId="{F43486B6-23B6-4743-A3DE-70B404E155AA}" destId="{AD3149FA-D9F9-4490-9030-D391650719AE}" srcOrd="2" destOrd="0" parTransId="{C8D83813-CEF4-44C1-AD63-03DCB887DB45}" sibTransId="{5A2216BF-4B34-4236-A9A3-303E6C108C74}"/>
    <dgm:cxn modelId="{3ABB6163-EA8F-41EF-9796-7DDB967A9F54}" type="presOf" srcId="{5EAFE1A8-BB9A-409F-850A-F2B8BE028ABA}" destId="{B16F0CCB-F3AB-4D33-9B04-F35D89BAE847}" srcOrd="1" destOrd="0" presId="urn:microsoft.com/office/officeart/2005/8/layout/process1"/>
    <dgm:cxn modelId="{486DD144-0D9A-4F7E-ABB7-2E1009B67568}" type="presOf" srcId="{FAA4537A-4991-4923-81B5-3D3B48E890B2}" destId="{BD2A777B-642B-4538-8599-26AC02271F61}" srcOrd="0" destOrd="0" presId="urn:microsoft.com/office/officeart/2005/8/layout/process1"/>
    <dgm:cxn modelId="{F54F5E68-71D7-45FE-85A9-A450F0F9D21A}" type="presOf" srcId="{724B7968-370F-40F0-ABAB-BB92A5C61F25}" destId="{5975DBE6-FAE3-40F3-93ED-51183D448B6A}" srcOrd="1" destOrd="0" presId="urn:microsoft.com/office/officeart/2005/8/layout/process1"/>
    <dgm:cxn modelId="{E146F973-2380-4492-BF97-F91D8895AB0E}" type="presOf" srcId="{FAA4537A-4991-4923-81B5-3D3B48E890B2}" destId="{90F1D6B6-5C90-4920-BDA0-CE1BDC6160D7}" srcOrd="1" destOrd="0" presId="urn:microsoft.com/office/officeart/2005/8/layout/process1"/>
    <dgm:cxn modelId="{5976D676-914A-47D9-9E59-311874634213}" type="presOf" srcId="{5EAFE1A8-BB9A-409F-850A-F2B8BE028ABA}" destId="{3F5E4083-9CE4-4C26-A449-DF7DCFDFE495}" srcOrd="0" destOrd="0" presId="urn:microsoft.com/office/officeart/2005/8/layout/process1"/>
    <dgm:cxn modelId="{4ECD979C-E14E-4128-9187-D933B5B7DEC5}" type="presOf" srcId="{CC70B961-1BEE-4DDB-8750-F3130F32B894}" destId="{6777E541-F51D-4CDC-9D19-DA5DE064B763}" srcOrd="1" destOrd="0" presId="urn:microsoft.com/office/officeart/2005/8/layout/process1"/>
    <dgm:cxn modelId="{D04E599F-D366-4F04-8591-513247D1E85B}" type="presOf" srcId="{88FA9A43-0E9A-44F7-8F08-BE9FFCD5A459}" destId="{773374A6-69E1-4B67-B9CF-E9E9F41725C1}" srcOrd="0" destOrd="0" presId="urn:microsoft.com/office/officeart/2005/8/layout/process1"/>
    <dgm:cxn modelId="{C3DA77A1-0F38-4CFF-9838-E8DBD16BE418}" srcId="{F43486B6-23B6-4743-A3DE-70B404E155AA}" destId="{B07DDDF7-60E6-43C1-8C96-769FC9321FE6}" srcOrd="4" destOrd="0" parTransId="{474678C7-071F-44DA-BD63-481B08F10BBF}" sibTransId="{FAA4537A-4991-4923-81B5-3D3B48E890B2}"/>
    <dgm:cxn modelId="{109047A4-A2B9-4B29-AB4C-BEB61115CB00}" type="presOf" srcId="{724B7968-370F-40F0-ABAB-BB92A5C61F25}" destId="{5933B8E2-2451-4473-BFE2-0B8FFA1255A2}" srcOrd="0" destOrd="0" presId="urn:microsoft.com/office/officeart/2005/8/layout/process1"/>
    <dgm:cxn modelId="{1CE1B7AA-B618-4EC9-83B7-55F034BCD36F}" type="presOf" srcId="{106D0034-67E8-4A05-8123-97018E8C293A}" destId="{4BE0FD6F-89A0-452E-BB53-B85BE3192273}" srcOrd="0" destOrd="0" presId="urn:microsoft.com/office/officeart/2005/8/layout/process1"/>
    <dgm:cxn modelId="{DB5B25AB-87D8-434A-ADF9-80C723D5B1E8}" type="presOf" srcId="{B07DDDF7-60E6-43C1-8C96-769FC9321FE6}" destId="{176F1998-1AE8-4CAB-B51B-CCE98DED77B4}" srcOrd="0" destOrd="0" presId="urn:microsoft.com/office/officeart/2005/8/layout/process1"/>
    <dgm:cxn modelId="{92E248B0-9BBB-47BB-8BBF-A04EBC6946F6}" srcId="{F43486B6-23B6-4743-A3DE-70B404E155AA}" destId="{840CDBEB-D7E3-4AAC-B1D5-2DEDC3BA8064}" srcOrd="6" destOrd="0" parTransId="{F98C4EF7-AF59-468F-B4CC-1DD19298F022}" sibTransId="{CA282CBC-A594-471D-93A7-F3D3BE263475}"/>
    <dgm:cxn modelId="{69DD4DBD-20B6-43B9-8716-5932CE9F3C02}" type="presOf" srcId="{840CDBEB-D7E3-4AAC-B1D5-2DEDC3BA8064}" destId="{489B095A-CC84-4C3D-AB60-3979DE209652}" srcOrd="0" destOrd="0" presId="urn:microsoft.com/office/officeart/2005/8/layout/process1"/>
    <dgm:cxn modelId="{1ECDDFCA-135A-46EA-AE6C-F465D367F992}" type="presOf" srcId="{31E4A7C2-FC48-4A35-91B7-DD2357EF8982}" destId="{752E9233-86E3-4D08-8D67-3AA370355AA1}" srcOrd="1" destOrd="0" presId="urn:microsoft.com/office/officeart/2005/8/layout/process1"/>
    <dgm:cxn modelId="{4A6085D2-7EB5-475D-94A5-633FF649B45D}" srcId="{F43486B6-23B6-4743-A3DE-70B404E155AA}" destId="{106D0034-67E8-4A05-8123-97018E8C293A}" srcOrd="0" destOrd="0" parTransId="{C609D798-18BF-496C-9B0E-B08BAD0AFCA4}" sibTransId="{31E4A7C2-FC48-4A35-91B7-DD2357EF8982}"/>
    <dgm:cxn modelId="{D4625CE1-23CE-4470-B38A-B2C435F389C1}" type="presOf" srcId="{31E4A7C2-FC48-4A35-91B7-DD2357EF8982}" destId="{19D49594-51CA-446F-A49A-5F115B512DF3}" srcOrd="0" destOrd="0" presId="urn:microsoft.com/office/officeart/2005/8/layout/process1"/>
    <dgm:cxn modelId="{3B82DAEA-9557-419E-96EA-09E7968F184A}" type="presOf" srcId="{AD3149FA-D9F9-4490-9030-D391650719AE}" destId="{D6BDA631-C31F-466C-81B3-CDCBA5B87C8D}" srcOrd="0" destOrd="0" presId="urn:microsoft.com/office/officeart/2005/8/layout/process1"/>
    <dgm:cxn modelId="{808226F3-3DF4-479D-AFF9-FE3BDAEF96BC}" srcId="{F43486B6-23B6-4743-A3DE-70B404E155AA}" destId="{C4CEDCB6-C2D6-4BA3-9041-6DB4917A8C7E}" srcOrd="5" destOrd="0" parTransId="{E22BF1BB-061B-472D-B8B8-0FE6B7254C8C}" sibTransId="{5EAFE1A8-BB9A-409F-850A-F2B8BE028ABA}"/>
    <dgm:cxn modelId="{303BD3F5-8FCA-4BDB-8456-30C6FC05F5F5}" type="presOf" srcId="{0E293495-89C0-4D7F-A84C-C6B2C1B2D99E}" destId="{896F36FE-DA7F-42B2-9ECF-BB62807689AA}" srcOrd="0" destOrd="0" presId="urn:microsoft.com/office/officeart/2005/8/layout/process1"/>
    <dgm:cxn modelId="{33324FFE-941B-4421-AABD-5932BF8A05CB}" type="presOf" srcId="{F43486B6-23B6-4743-A3DE-70B404E155AA}" destId="{352A4870-E2B9-4542-9E09-54C367E9A9C8}" srcOrd="0" destOrd="0" presId="urn:microsoft.com/office/officeart/2005/8/layout/process1"/>
    <dgm:cxn modelId="{2B215924-DC37-4E40-A3AE-C4F5F886CA08}" type="presParOf" srcId="{352A4870-E2B9-4542-9E09-54C367E9A9C8}" destId="{4BE0FD6F-89A0-452E-BB53-B85BE3192273}" srcOrd="0" destOrd="0" presId="urn:microsoft.com/office/officeart/2005/8/layout/process1"/>
    <dgm:cxn modelId="{F1E0B40E-AC1E-4077-B54B-B868E039A4C9}" type="presParOf" srcId="{352A4870-E2B9-4542-9E09-54C367E9A9C8}" destId="{19D49594-51CA-446F-A49A-5F115B512DF3}" srcOrd="1" destOrd="0" presId="urn:microsoft.com/office/officeart/2005/8/layout/process1"/>
    <dgm:cxn modelId="{80847C00-AAB7-4EC4-B559-41BC8A374131}" type="presParOf" srcId="{19D49594-51CA-446F-A49A-5F115B512DF3}" destId="{752E9233-86E3-4D08-8D67-3AA370355AA1}" srcOrd="0" destOrd="0" presId="urn:microsoft.com/office/officeart/2005/8/layout/process1"/>
    <dgm:cxn modelId="{A15E1285-1196-4159-8153-37A8AB2F006C}" type="presParOf" srcId="{352A4870-E2B9-4542-9E09-54C367E9A9C8}" destId="{896F36FE-DA7F-42B2-9ECF-BB62807689AA}" srcOrd="2" destOrd="0" presId="urn:microsoft.com/office/officeart/2005/8/layout/process1"/>
    <dgm:cxn modelId="{5F38BB9E-5F1F-41AE-B3CF-49B830210672}" type="presParOf" srcId="{352A4870-E2B9-4542-9E09-54C367E9A9C8}" destId="{FCEF7007-20C5-4A11-95CD-BE1DE1ADE5B4}" srcOrd="3" destOrd="0" presId="urn:microsoft.com/office/officeart/2005/8/layout/process1"/>
    <dgm:cxn modelId="{50187EEA-BBE5-4763-8CDE-1AA8C30FF823}" type="presParOf" srcId="{FCEF7007-20C5-4A11-95CD-BE1DE1ADE5B4}" destId="{6777E541-F51D-4CDC-9D19-DA5DE064B763}" srcOrd="0" destOrd="0" presId="urn:microsoft.com/office/officeart/2005/8/layout/process1"/>
    <dgm:cxn modelId="{0870A830-2B55-40F1-BB8F-BC7CFD1754C3}" type="presParOf" srcId="{352A4870-E2B9-4542-9E09-54C367E9A9C8}" destId="{D6BDA631-C31F-466C-81B3-CDCBA5B87C8D}" srcOrd="4" destOrd="0" presId="urn:microsoft.com/office/officeart/2005/8/layout/process1"/>
    <dgm:cxn modelId="{E0CD92F1-2A00-4033-B89E-624C17C4EAAE}" type="presParOf" srcId="{352A4870-E2B9-4542-9E09-54C367E9A9C8}" destId="{5145EE76-580A-4BA6-877A-BC202837A200}" srcOrd="5" destOrd="0" presId="urn:microsoft.com/office/officeart/2005/8/layout/process1"/>
    <dgm:cxn modelId="{9FB8FA8D-372B-4D56-9A35-556CF8E7F1E6}" type="presParOf" srcId="{5145EE76-580A-4BA6-877A-BC202837A200}" destId="{3066AB2D-FC61-4767-9E42-0E7AFFDFFBA0}" srcOrd="0" destOrd="0" presId="urn:microsoft.com/office/officeart/2005/8/layout/process1"/>
    <dgm:cxn modelId="{98E7A3E1-1F7D-41E7-8B96-6EE2C5646A55}" type="presParOf" srcId="{352A4870-E2B9-4542-9E09-54C367E9A9C8}" destId="{773374A6-69E1-4B67-B9CF-E9E9F41725C1}" srcOrd="6" destOrd="0" presId="urn:microsoft.com/office/officeart/2005/8/layout/process1"/>
    <dgm:cxn modelId="{A6B751BB-5163-43D6-9A00-28F418A486A8}" type="presParOf" srcId="{352A4870-E2B9-4542-9E09-54C367E9A9C8}" destId="{5933B8E2-2451-4473-BFE2-0B8FFA1255A2}" srcOrd="7" destOrd="0" presId="urn:microsoft.com/office/officeart/2005/8/layout/process1"/>
    <dgm:cxn modelId="{7BBE3309-F523-49D5-BE3E-9C94B0F2C0FD}" type="presParOf" srcId="{5933B8E2-2451-4473-BFE2-0B8FFA1255A2}" destId="{5975DBE6-FAE3-40F3-93ED-51183D448B6A}" srcOrd="0" destOrd="0" presId="urn:microsoft.com/office/officeart/2005/8/layout/process1"/>
    <dgm:cxn modelId="{BD52EE86-8A06-4F3D-BF26-45891110EBB9}" type="presParOf" srcId="{352A4870-E2B9-4542-9E09-54C367E9A9C8}" destId="{176F1998-1AE8-4CAB-B51B-CCE98DED77B4}" srcOrd="8" destOrd="0" presId="urn:microsoft.com/office/officeart/2005/8/layout/process1"/>
    <dgm:cxn modelId="{5A3ABBCA-B8F6-49E7-9A82-3ED1CAC4B58B}" type="presParOf" srcId="{352A4870-E2B9-4542-9E09-54C367E9A9C8}" destId="{BD2A777B-642B-4538-8599-26AC02271F61}" srcOrd="9" destOrd="0" presId="urn:microsoft.com/office/officeart/2005/8/layout/process1"/>
    <dgm:cxn modelId="{3BEE0697-AD67-4452-A958-A59E835759FB}" type="presParOf" srcId="{BD2A777B-642B-4538-8599-26AC02271F61}" destId="{90F1D6B6-5C90-4920-BDA0-CE1BDC6160D7}" srcOrd="0" destOrd="0" presId="urn:microsoft.com/office/officeart/2005/8/layout/process1"/>
    <dgm:cxn modelId="{40BB6DB4-07D8-47EC-A576-E6B8515057EF}" type="presParOf" srcId="{352A4870-E2B9-4542-9E09-54C367E9A9C8}" destId="{801DCEA5-BD99-4C9B-9726-ED376EF1F169}" srcOrd="10" destOrd="0" presId="urn:microsoft.com/office/officeart/2005/8/layout/process1"/>
    <dgm:cxn modelId="{69E351DC-E512-4C46-A191-3E5A30155482}" type="presParOf" srcId="{352A4870-E2B9-4542-9E09-54C367E9A9C8}" destId="{3F5E4083-9CE4-4C26-A449-DF7DCFDFE495}" srcOrd="11" destOrd="0" presId="urn:microsoft.com/office/officeart/2005/8/layout/process1"/>
    <dgm:cxn modelId="{33EA315F-3149-48E8-9D93-B5FA4642329B}" type="presParOf" srcId="{3F5E4083-9CE4-4C26-A449-DF7DCFDFE495}" destId="{B16F0CCB-F3AB-4D33-9B04-F35D89BAE847}" srcOrd="0" destOrd="0" presId="urn:microsoft.com/office/officeart/2005/8/layout/process1"/>
    <dgm:cxn modelId="{1B6D04F5-9241-41A2-995D-4589EB5C51A8}" type="presParOf" srcId="{352A4870-E2B9-4542-9E09-54C367E9A9C8}" destId="{489B095A-CC84-4C3D-AB60-3979DE209652}" srcOrd="12" destOrd="0" presId="urn:microsoft.com/office/officeart/2005/8/layout/process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2E85F7-225D-459F-BCE1-1B34FD0AF264}" type="doc">
      <dgm:prSet loTypeId="urn:microsoft.com/office/officeart/2005/8/layout/process1" loCatId="process" qsTypeId="urn:microsoft.com/office/officeart/2005/8/quickstyle/simple1" qsCatId="simple" csTypeId="urn:microsoft.com/office/officeart/2005/8/colors/accent1_2" csCatId="accent1" phldr="1"/>
      <dgm:spPr/>
    </dgm:pt>
    <dgm:pt modelId="{46989A2A-47FD-433C-8C46-0D8D704A9F19}">
      <dgm:prSet phldrT="[Text]"/>
      <dgm:spPr>
        <a:solidFill>
          <a:schemeClr val="bg2">
            <a:lumMod val="50000"/>
          </a:schemeClr>
        </a:solidFill>
      </dgm:spPr>
      <dgm:t>
        <a:bodyPr/>
        <a:lstStyle/>
        <a:p>
          <a:r>
            <a:rPr lang="th-TH" dirty="0"/>
            <a:t>...</a:t>
          </a:r>
          <a:endParaRPr lang="en-US" dirty="0"/>
        </a:p>
      </dgm:t>
    </dgm:pt>
    <dgm:pt modelId="{E2D6D7CD-6B5E-488A-ABA2-A55076E28FCD}" type="parTrans" cxnId="{F3E30D8F-3D76-4B1F-BAE2-89998FBF71D3}">
      <dgm:prSet/>
      <dgm:spPr/>
      <dgm:t>
        <a:bodyPr/>
        <a:lstStyle/>
        <a:p>
          <a:endParaRPr lang="en-US"/>
        </a:p>
      </dgm:t>
    </dgm:pt>
    <dgm:pt modelId="{A7EECCF9-C73E-47EF-BC47-1C7B4DE03382}" type="sibTrans" cxnId="{F3E30D8F-3D76-4B1F-BAE2-89998FBF71D3}">
      <dgm:prSet/>
      <dgm:spPr/>
      <dgm:t>
        <a:bodyPr/>
        <a:lstStyle/>
        <a:p>
          <a:endParaRPr lang="en-US"/>
        </a:p>
      </dgm:t>
    </dgm:pt>
    <dgm:pt modelId="{409F9BA3-E838-4703-BDF9-9ADEC151519B}">
      <dgm:prSet phldrT="[Text]"/>
      <dgm:spPr>
        <a:solidFill>
          <a:schemeClr val="bg2">
            <a:lumMod val="50000"/>
          </a:schemeClr>
        </a:solidFill>
      </dgm:spPr>
      <dgm:t>
        <a:bodyPr/>
        <a:lstStyle/>
        <a:p>
          <a:r>
            <a:rPr lang="th-TH" dirty="0"/>
            <a:t>77</a:t>
          </a:r>
          <a:endParaRPr lang="en-US" dirty="0"/>
        </a:p>
      </dgm:t>
    </dgm:pt>
    <dgm:pt modelId="{15433C05-6CE8-45CE-8111-AA0C180879A6}" type="parTrans" cxnId="{8EB0A35D-10B5-4A94-8BA9-B206756AB06C}">
      <dgm:prSet/>
      <dgm:spPr/>
      <dgm:t>
        <a:bodyPr/>
        <a:lstStyle/>
        <a:p>
          <a:endParaRPr lang="en-US"/>
        </a:p>
      </dgm:t>
    </dgm:pt>
    <dgm:pt modelId="{930ADBA8-F6EA-4F3F-99DF-3041D61B16DC}" type="sibTrans" cxnId="{8EB0A35D-10B5-4A94-8BA9-B206756AB06C}">
      <dgm:prSet/>
      <dgm:spPr/>
      <dgm:t>
        <a:bodyPr/>
        <a:lstStyle/>
        <a:p>
          <a:endParaRPr lang="en-US"/>
        </a:p>
      </dgm:t>
    </dgm:pt>
    <dgm:pt modelId="{A99ED100-96B6-4A2A-91A2-BBA7F876D94F}">
      <dgm:prSet phldrT="[Text]"/>
      <dgm:spPr>
        <a:solidFill>
          <a:schemeClr val="bg2">
            <a:lumMod val="50000"/>
          </a:schemeClr>
        </a:solidFill>
      </dgm:spPr>
      <dgm:t>
        <a:bodyPr/>
        <a:lstStyle/>
        <a:p>
          <a:r>
            <a:rPr lang="th-TH" dirty="0"/>
            <a:t>65</a:t>
          </a:r>
          <a:endParaRPr lang="en-US" dirty="0"/>
        </a:p>
      </dgm:t>
    </dgm:pt>
    <dgm:pt modelId="{F6669814-1439-4F97-9013-B9D31EDC5DC6}" type="parTrans" cxnId="{38B4DC9E-D95E-442C-813D-F45998EB1B0B}">
      <dgm:prSet/>
      <dgm:spPr/>
      <dgm:t>
        <a:bodyPr/>
        <a:lstStyle/>
        <a:p>
          <a:endParaRPr lang="en-US"/>
        </a:p>
      </dgm:t>
    </dgm:pt>
    <dgm:pt modelId="{ABF9588E-5119-4E79-8279-9D56E754C5CC}" type="sibTrans" cxnId="{38B4DC9E-D95E-442C-813D-F45998EB1B0B}">
      <dgm:prSet/>
      <dgm:spPr/>
      <dgm:t>
        <a:bodyPr/>
        <a:lstStyle/>
        <a:p>
          <a:endParaRPr lang="en-US"/>
        </a:p>
      </dgm:t>
    </dgm:pt>
    <dgm:pt modelId="{D02D1A6B-4019-4A84-AF9E-0B26648BBB22}">
      <dgm:prSet phldrT="[Text]"/>
      <dgm:spPr>
        <a:solidFill>
          <a:schemeClr val="bg2">
            <a:lumMod val="50000"/>
          </a:schemeClr>
        </a:solidFill>
      </dgm:spPr>
      <dgm:t>
        <a:bodyPr/>
        <a:lstStyle/>
        <a:p>
          <a:r>
            <a:rPr lang="th-TH" dirty="0"/>
            <a:t>83</a:t>
          </a:r>
          <a:endParaRPr lang="en-US" dirty="0"/>
        </a:p>
      </dgm:t>
    </dgm:pt>
    <dgm:pt modelId="{DE19C75B-4802-4A50-A0C5-26CA03C1B7DE}" type="parTrans" cxnId="{A2C8AD0B-9445-41A0-9CD2-4D09E3D72547}">
      <dgm:prSet/>
      <dgm:spPr/>
      <dgm:t>
        <a:bodyPr/>
        <a:lstStyle/>
        <a:p>
          <a:endParaRPr lang="en-US"/>
        </a:p>
      </dgm:t>
    </dgm:pt>
    <dgm:pt modelId="{B033E62B-ED3D-4946-8226-7AB0EFC158FD}" type="sibTrans" cxnId="{A2C8AD0B-9445-41A0-9CD2-4D09E3D72547}">
      <dgm:prSet/>
      <dgm:spPr/>
      <dgm:t>
        <a:bodyPr/>
        <a:lstStyle/>
        <a:p>
          <a:endParaRPr lang="en-US"/>
        </a:p>
      </dgm:t>
    </dgm:pt>
    <dgm:pt modelId="{2BBE7E2D-A8F9-47F9-BF4F-57A8FA09D6D1}">
      <dgm:prSet phldrT="[Text]"/>
      <dgm:spPr>
        <a:solidFill>
          <a:schemeClr val="bg2">
            <a:lumMod val="50000"/>
          </a:schemeClr>
        </a:solidFill>
        <a:ln>
          <a:noFill/>
        </a:ln>
      </dgm:spPr>
      <dgm:t>
        <a:bodyPr/>
        <a:lstStyle/>
        <a:p>
          <a:r>
            <a:rPr lang="en-US" dirty="0"/>
            <a:t>68</a:t>
          </a:r>
        </a:p>
      </dgm:t>
    </dgm:pt>
    <dgm:pt modelId="{DE007B06-9F19-4D2B-8F8D-6C28937C2A70}" type="parTrans" cxnId="{9184B2C3-B48D-481D-B1B0-D432C1BBBFF9}">
      <dgm:prSet/>
      <dgm:spPr/>
      <dgm:t>
        <a:bodyPr/>
        <a:lstStyle/>
        <a:p>
          <a:endParaRPr lang="en-US"/>
        </a:p>
      </dgm:t>
    </dgm:pt>
    <dgm:pt modelId="{26AFE4D9-C028-4E9F-8784-540BCCC8B7D6}" type="sibTrans" cxnId="{9184B2C3-B48D-481D-B1B0-D432C1BBBFF9}">
      <dgm:prSet/>
      <dgm:spPr/>
      <dgm:t>
        <a:bodyPr/>
        <a:lstStyle/>
        <a:p>
          <a:endParaRPr lang="en-US"/>
        </a:p>
      </dgm:t>
    </dgm:pt>
    <dgm:pt modelId="{4E32841A-9A58-4798-8219-FB999A25E92E}">
      <dgm:prSet phldrT="[Text]"/>
      <dgm:spPr>
        <a:solidFill>
          <a:schemeClr val="bg2">
            <a:lumMod val="50000"/>
          </a:schemeClr>
        </a:solidFill>
      </dgm:spPr>
      <dgm:t>
        <a:bodyPr/>
        <a:lstStyle/>
        <a:p>
          <a:r>
            <a:rPr lang="en-US" dirty="0"/>
            <a:t>average</a:t>
          </a:r>
        </a:p>
      </dgm:t>
    </dgm:pt>
    <dgm:pt modelId="{1F0A5D69-28AC-4A4D-A52B-0506EF68367C}" type="parTrans" cxnId="{94012BB8-B8A5-4BAC-8862-BE687C145F77}">
      <dgm:prSet/>
      <dgm:spPr/>
      <dgm:t>
        <a:bodyPr/>
        <a:lstStyle/>
        <a:p>
          <a:endParaRPr lang="en-US"/>
        </a:p>
      </dgm:t>
    </dgm:pt>
    <dgm:pt modelId="{2657E61E-A146-49E9-BF7A-C94A0906C5BE}" type="sibTrans" cxnId="{94012BB8-B8A5-4BAC-8862-BE687C145F77}">
      <dgm:prSet/>
      <dgm:spPr/>
      <dgm:t>
        <a:bodyPr/>
        <a:lstStyle/>
        <a:p>
          <a:endParaRPr lang="en-US"/>
        </a:p>
      </dgm:t>
    </dgm:pt>
    <dgm:pt modelId="{7CD5EB84-7CFA-4EF9-98B1-E78F4658F2E4}">
      <dgm:prSet phldrT="[Text]"/>
      <dgm:spPr>
        <a:solidFill>
          <a:schemeClr val="bg2">
            <a:lumMod val="50000"/>
          </a:schemeClr>
        </a:solidFill>
      </dgm:spPr>
      <dgm:t>
        <a:bodyPr/>
        <a:lstStyle/>
        <a:p>
          <a:r>
            <a:rPr lang="en-US" dirty="0"/>
            <a:t>average</a:t>
          </a:r>
        </a:p>
      </dgm:t>
    </dgm:pt>
    <dgm:pt modelId="{DD88B3A7-9078-49C8-9E7E-5857B985EAE6}" type="parTrans" cxnId="{17A3B604-DBC2-4B3E-8CA3-5650B9566097}">
      <dgm:prSet/>
      <dgm:spPr/>
      <dgm:t>
        <a:bodyPr/>
        <a:lstStyle/>
        <a:p>
          <a:endParaRPr lang="en-US"/>
        </a:p>
      </dgm:t>
    </dgm:pt>
    <dgm:pt modelId="{21479D4E-7D46-4AB5-8E8C-CE2A7EEC7F87}" type="sibTrans" cxnId="{17A3B604-DBC2-4B3E-8CA3-5650B9566097}">
      <dgm:prSet/>
      <dgm:spPr/>
      <dgm:t>
        <a:bodyPr/>
        <a:lstStyle/>
        <a:p>
          <a:endParaRPr lang="en-US"/>
        </a:p>
      </dgm:t>
    </dgm:pt>
    <dgm:pt modelId="{28E52162-FE77-4C0A-886B-82D709C612F7}" type="pres">
      <dgm:prSet presAssocID="{282E85F7-225D-459F-BCE1-1B34FD0AF264}" presName="Name0" presStyleCnt="0">
        <dgm:presLayoutVars>
          <dgm:dir/>
          <dgm:resizeHandles val="exact"/>
        </dgm:presLayoutVars>
      </dgm:prSet>
      <dgm:spPr/>
    </dgm:pt>
    <dgm:pt modelId="{4F4842B0-5739-46E0-BF73-6581085A1B98}" type="pres">
      <dgm:prSet presAssocID="{46989A2A-47FD-433C-8C46-0D8D704A9F19}" presName="node" presStyleLbl="node1" presStyleIdx="0" presStyleCnt="7">
        <dgm:presLayoutVars>
          <dgm:bulletEnabled val="1"/>
        </dgm:presLayoutVars>
      </dgm:prSet>
      <dgm:spPr/>
    </dgm:pt>
    <dgm:pt modelId="{907CD114-1A51-4AB9-924A-135C6C4F8CF9}" type="pres">
      <dgm:prSet presAssocID="{A7EECCF9-C73E-47EF-BC47-1C7B4DE03382}" presName="sibTrans" presStyleLbl="sibTrans2D1" presStyleIdx="0" presStyleCnt="6"/>
      <dgm:spPr/>
    </dgm:pt>
    <dgm:pt modelId="{56090E38-3BBE-4C5F-B2EB-2388B9573BA6}" type="pres">
      <dgm:prSet presAssocID="{A7EECCF9-C73E-47EF-BC47-1C7B4DE03382}" presName="connectorText" presStyleLbl="sibTrans2D1" presStyleIdx="0" presStyleCnt="6"/>
      <dgm:spPr/>
    </dgm:pt>
    <dgm:pt modelId="{8FBCD889-46AF-4642-8BA0-8633A885FDD1}" type="pres">
      <dgm:prSet presAssocID="{409F9BA3-E838-4703-BDF9-9ADEC151519B}" presName="node" presStyleLbl="node1" presStyleIdx="1" presStyleCnt="7">
        <dgm:presLayoutVars>
          <dgm:bulletEnabled val="1"/>
        </dgm:presLayoutVars>
      </dgm:prSet>
      <dgm:spPr/>
    </dgm:pt>
    <dgm:pt modelId="{E9393B06-0EB1-4E3F-A3EF-487D8BE8185F}" type="pres">
      <dgm:prSet presAssocID="{930ADBA8-F6EA-4F3F-99DF-3041D61B16DC}" presName="sibTrans" presStyleLbl="sibTrans2D1" presStyleIdx="1" presStyleCnt="6"/>
      <dgm:spPr/>
    </dgm:pt>
    <dgm:pt modelId="{EE2005DF-2A9B-4EC3-9C96-86317ABDD37C}" type="pres">
      <dgm:prSet presAssocID="{930ADBA8-F6EA-4F3F-99DF-3041D61B16DC}" presName="connectorText" presStyleLbl="sibTrans2D1" presStyleIdx="1" presStyleCnt="6"/>
      <dgm:spPr/>
    </dgm:pt>
    <dgm:pt modelId="{E15CFF5F-4202-46ED-8C2E-91564DB9A94F}" type="pres">
      <dgm:prSet presAssocID="{A99ED100-96B6-4A2A-91A2-BBA7F876D94F}" presName="node" presStyleLbl="node1" presStyleIdx="2" presStyleCnt="7">
        <dgm:presLayoutVars>
          <dgm:bulletEnabled val="1"/>
        </dgm:presLayoutVars>
      </dgm:prSet>
      <dgm:spPr/>
    </dgm:pt>
    <dgm:pt modelId="{EEA9FCAF-88C1-48F4-A142-5214A60A5443}" type="pres">
      <dgm:prSet presAssocID="{ABF9588E-5119-4E79-8279-9D56E754C5CC}" presName="sibTrans" presStyleLbl="sibTrans2D1" presStyleIdx="2" presStyleCnt="6"/>
      <dgm:spPr/>
    </dgm:pt>
    <dgm:pt modelId="{D6209A2A-9A76-4BF9-8A72-C3B900A734CB}" type="pres">
      <dgm:prSet presAssocID="{ABF9588E-5119-4E79-8279-9D56E754C5CC}" presName="connectorText" presStyleLbl="sibTrans2D1" presStyleIdx="2" presStyleCnt="6"/>
      <dgm:spPr/>
    </dgm:pt>
    <dgm:pt modelId="{EF7E4057-BA55-42E7-AC63-876DD4B400D2}" type="pres">
      <dgm:prSet presAssocID="{D02D1A6B-4019-4A84-AF9E-0B26648BBB22}" presName="node" presStyleLbl="node1" presStyleIdx="3" presStyleCnt="7">
        <dgm:presLayoutVars>
          <dgm:bulletEnabled val="1"/>
        </dgm:presLayoutVars>
      </dgm:prSet>
      <dgm:spPr/>
    </dgm:pt>
    <dgm:pt modelId="{93901414-6B56-4D1F-9BC8-55E4AD0E6DA2}" type="pres">
      <dgm:prSet presAssocID="{B033E62B-ED3D-4946-8226-7AB0EFC158FD}" presName="sibTrans" presStyleLbl="sibTrans2D1" presStyleIdx="3" presStyleCnt="6"/>
      <dgm:spPr/>
    </dgm:pt>
    <dgm:pt modelId="{F973C73B-350C-4EAB-AF63-F6C724A5CAF9}" type="pres">
      <dgm:prSet presAssocID="{B033E62B-ED3D-4946-8226-7AB0EFC158FD}" presName="connectorText" presStyleLbl="sibTrans2D1" presStyleIdx="3" presStyleCnt="6"/>
      <dgm:spPr/>
    </dgm:pt>
    <dgm:pt modelId="{B6676344-A44C-4361-85B3-CCFAC76A459D}" type="pres">
      <dgm:prSet presAssocID="{2BBE7E2D-A8F9-47F9-BF4F-57A8FA09D6D1}" presName="node" presStyleLbl="node1" presStyleIdx="4" presStyleCnt="7">
        <dgm:presLayoutVars>
          <dgm:bulletEnabled val="1"/>
        </dgm:presLayoutVars>
      </dgm:prSet>
      <dgm:spPr/>
    </dgm:pt>
    <dgm:pt modelId="{0809804C-2311-4C19-A2C8-A81FAADE50DC}" type="pres">
      <dgm:prSet presAssocID="{26AFE4D9-C028-4E9F-8784-540BCCC8B7D6}" presName="sibTrans" presStyleLbl="sibTrans2D1" presStyleIdx="4" presStyleCnt="6"/>
      <dgm:spPr/>
    </dgm:pt>
    <dgm:pt modelId="{1B5FC284-0302-48E4-ACAE-E11101131DEC}" type="pres">
      <dgm:prSet presAssocID="{26AFE4D9-C028-4E9F-8784-540BCCC8B7D6}" presName="connectorText" presStyleLbl="sibTrans2D1" presStyleIdx="4" presStyleCnt="6"/>
      <dgm:spPr/>
    </dgm:pt>
    <dgm:pt modelId="{4746B726-5D73-460D-AF50-2B6D42D055DE}" type="pres">
      <dgm:prSet presAssocID="{4E32841A-9A58-4798-8219-FB999A25E92E}" presName="node" presStyleLbl="node1" presStyleIdx="5" presStyleCnt="7">
        <dgm:presLayoutVars>
          <dgm:bulletEnabled val="1"/>
        </dgm:presLayoutVars>
      </dgm:prSet>
      <dgm:spPr/>
    </dgm:pt>
    <dgm:pt modelId="{47454859-F75D-4106-8730-18C9489DDA13}" type="pres">
      <dgm:prSet presAssocID="{2657E61E-A146-49E9-BF7A-C94A0906C5BE}" presName="sibTrans" presStyleLbl="sibTrans2D1" presStyleIdx="5" presStyleCnt="6"/>
      <dgm:spPr/>
    </dgm:pt>
    <dgm:pt modelId="{0EBD1440-E28A-4225-B379-0B06E03C8A2D}" type="pres">
      <dgm:prSet presAssocID="{2657E61E-A146-49E9-BF7A-C94A0906C5BE}" presName="connectorText" presStyleLbl="sibTrans2D1" presStyleIdx="5" presStyleCnt="6"/>
      <dgm:spPr/>
    </dgm:pt>
    <dgm:pt modelId="{A1BB40FD-24A9-4113-8F2C-FD407C274219}" type="pres">
      <dgm:prSet presAssocID="{7CD5EB84-7CFA-4EF9-98B1-E78F4658F2E4}" presName="node" presStyleLbl="node1" presStyleIdx="6" presStyleCnt="7">
        <dgm:presLayoutVars>
          <dgm:bulletEnabled val="1"/>
        </dgm:presLayoutVars>
      </dgm:prSet>
      <dgm:spPr/>
    </dgm:pt>
  </dgm:ptLst>
  <dgm:cxnLst>
    <dgm:cxn modelId="{17A3B604-DBC2-4B3E-8CA3-5650B9566097}" srcId="{282E85F7-225D-459F-BCE1-1B34FD0AF264}" destId="{7CD5EB84-7CFA-4EF9-98B1-E78F4658F2E4}" srcOrd="6" destOrd="0" parTransId="{DD88B3A7-9078-49C8-9E7E-5857B985EAE6}" sibTransId="{21479D4E-7D46-4AB5-8E8C-CE2A7EEC7F87}"/>
    <dgm:cxn modelId="{A6EBE109-A885-4D6C-A909-38E51C950F41}" type="presOf" srcId="{B033E62B-ED3D-4946-8226-7AB0EFC158FD}" destId="{93901414-6B56-4D1F-9BC8-55E4AD0E6DA2}" srcOrd="0" destOrd="0" presId="urn:microsoft.com/office/officeart/2005/8/layout/process1"/>
    <dgm:cxn modelId="{A2C8AD0B-9445-41A0-9CD2-4D09E3D72547}" srcId="{282E85F7-225D-459F-BCE1-1B34FD0AF264}" destId="{D02D1A6B-4019-4A84-AF9E-0B26648BBB22}" srcOrd="3" destOrd="0" parTransId="{DE19C75B-4802-4A50-A0C5-26CA03C1B7DE}" sibTransId="{B033E62B-ED3D-4946-8226-7AB0EFC158FD}"/>
    <dgm:cxn modelId="{F2347C11-CC02-490E-B7FD-BD28461BAFD4}" type="presOf" srcId="{26AFE4D9-C028-4E9F-8784-540BCCC8B7D6}" destId="{0809804C-2311-4C19-A2C8-A81FAADE50DC}" srcOrd="0" destOrd="0" presId="urn:microsoft.com/office/officeart/2005/8/layout/process1"/>
    <dgm:cxn modelId="{AFA1E511-822B-4D91-B171-DA2BF384FFAB}" type="presOf" srcId="{46989A2A-47FD-433C-8C46-0D8D704A9F19}" destId="{4F4842B0-5739-46E0-BF73-6581085A1B98}" srcOrd="0" destOrd="0" presId="urn:microsoft.com/office/officeart/2005/8/layout/process1"/>
    <dgm:cxn modelId="{8EB0A35D-10B5-4A94-8BA9-B206756AB06C}" srcId="{282E85F7-225D-459F-BCE1-1B34FD0AF264}" destId="{409F9BA3-E838-4703-BDF9-9ADEC151519B}" srcOrd="1" destOrd="0" parTransId="{15433C05-6CE8-45CE-8111-AA0C180879A6}" sibTransId="{930ADBA8-F6EA-4F3F-99DF-3041D61B16DC}"/>
    <dgm:cxn modelId="{9FFC6943-EE00-4F83-ACAC-A4D703EF9B86}" type="presOf" srcId="{26AFE4D9-C028-4E9F-8784-540BCCC8B7D6}" destId="{1B5FC284-0302-48E4-ACAE-E11101131DEC}" srcOrd="1" destOrd="0" presId="urn:microsoft.com/office/officeart/2005/8/layout/process1"/>
    <dgm:cxn modelId="{45DC8043-4C56-4185-9EA0-25EDF4FB3176}" type="presOf" srcId="{2657E61E-A146-49E9-BF7A-C94A0906C5BE}" destId="{0EBD1440-E28A-4225-B379-0B06E03C8A2D}" srcOrd="1" destOrd="0" presId="urn:microsoft.com/office/officeart/2005/8/layout/process1"/>
    <dgm:cxn modelId="{D7A82D45-8871-4181-A063-FF33163B539A}" type="presOf" srcId="{D02D1A6B-4019-4A84-AF9E-0B26648BBB22}" destId="{EF7E4057-BA55-42E7-AC63-876DD4B400D2}" srcOrd="0" destOrd="0" presId="urn:microsoft.com/office/officeart/2005/8/layout/process1"/>
    <dgm:cxn modelId="{DB0A7D45-1A77-4088-8E1D-65D6FA71A986}" type="presOf" srcId="{930ADBA8-F6EA-4F3F-99DF-3041D61B16DC}" destId="{EE2005DF-2A9B-4EC3-9C96-86317ABDD37C}" srcOrd="1" destOrd="0" presId="urn:microsoft.com/office/officeart/2005/8/layout/process1"/>
    <dgm:cxn modelId="{91F71766-5FDF-4E86-A6B8-B0642F09C158}" type="presOf" srcId="{409F9BA3-E838-4703-BDF9-9ADEC151519B}" destId="{8FBCD889-46AF-4642-8BA0-8633A885FDD1}" srcOrd="0" destOrd="0" presId="urn:microsoft.com/office/officeart/2005/8/layout/process1"/>
    <dgm:cxn modelId="{4ED9924E-94C3-4A03-9665-4A88CB02CFC7}" type="presOf" srcId="{2657E61E-A146-49E9-BF7A-C94A0906C5BE}" destId="{47454859-F75D-4106-8730-18C9489DDA13}" srcOrd="0" destOrd="0" presId="urn:microsoft.com/office/officeart/2005/8/layout/process1"/>
    <dgm:cxn modelId="{78456373-182A-4D2B-B38F-32A331757BAE}" type="presOf" srcId="{B033E62B-ED3D-4946-8226-7AB0EFC158FD}" destId="{F973C73B-350C-4EAB-AF63-F6C724A5CAF9}" srcOrd="1" destOrd="0" presId="urn:microsoft.com/office/officeart/2005/8/layout/process1"/>
    <dgm:cxn modelId="{91801858-BF66-4EB3-AFBF-C4204FD09D41}" type="presOf" srcId="{930ADBA8-F6EA-4F3F-99DF-3041D61B16DC}" destId="{E9393B06-0EB1-4E3F-A3EF-487D8BE8185F}" srcOrd="0" destOrd="0" presId="urn:microsoft.com/office/officeart/2005/8/layout/process1"/>
    <dgm:cxn modelId="{64A56159-5D4B-40F4-B964-8B3A34C38C94}" type="presOf" srcId="{2BBE7E2D-A8F9-47F9-BF4F-57A8FA09D6D1}" destId="{B6676344-A44C-4361-85B3-CCFAC76A459D}" srcOrd="0" destOrd="0" presId="urn:microsoft.com/office/officeart/2005/8/layout/process1"/>
    <dgm:cxn modelId="{C8686D59-D212-4730-B50F-2D6242ACF2D7}" type="presOf" srcId="{282E85F7-225D-459F-BCE1-1B34FD0AF264}" destId="{28E52162-FE77-4C0A-886B-82D709C612F7}" srcOrd="0" destOrd="0" presId="urn:microsoft.com/office/officeart/2005/8/layout/process1"/>
    <dgm:cxn modelId="{A87C6887-0DA9-4D27-8A36-E8BAE3B5C3AD}" type="presOf" srcId="{ABF9588E-5119-4E79-8279-9D56E754C5CC}" destId="{D6209A2A-9A76-4BF9-8A72-C3B900A734CB}" srcOrd="1" destOrd="0" presId="urn:microsoft.com/office/officeart/2005/8/layout/process1"/>
    <dgm:cxn modelId="{8606DB89-FDB5-4DD2-97E2-FFE630D1182E}" type="presOf" srcId="{A99ED100-96B6-4A2A-91A2-BBA7F876D94F}" destId="{E15CFF5F-4202-46ED-8C2E-91564DB9A94F}" srcOrd="0" destOrd="0" presId="urn:microsoft.com/office/officeart/2005/8/layout/process1"/>
    <dgm:cxn modelId="{F3E30D8F-3D76-4B1F-BAE2-89998FBF71D3}" srcId="{282E85F7-225D-459F-BCE1-1B34FD0AF264}" destId="{46989A2A-47FD-433C-8C46-0D8D704A9F19}" srcOrd="0" destOrd="0" parTransId="{E2D6D7CD-6B5E-488A-ABA2-A55076E28FCD}" sibTransId="{A7EECCF9-C73E-47EF-BC47-1C7B4DE03382}"/>
    <dgm:cxn modelId="{38B4DC9E-D95E-442C-813D-F45998EB1B0B}" srcId="{282E85F7-225D-459F-BCE1-1B34FD0AF264}" destId="{A99ED100-96B6-4A2A-91A2-BBA7F876D94F}" srcOrd="2" destOrd="0" parTransId="{F6669814-1439-4F97-9013-B9D31EDC5DC6}" sibTransId="{ABF9588E-5119-4E79-8279-9D56E754C5CC}"/>
    <dgm:cxn modelId="{94012BB8-B8A5-4BAC-8862-BE687C145F77}" srcId="{282E85F7-225D-459F-BCE1-1B34FD0AF264}" destId="{4E32841A-9A58-4798-8219-FB999A25E92E}" srcOrd="5" destOrd="0" parTransId="{1F0A5D69-28AC-4A4D-A52B-0506EF68367C}" sibTransId="{2657E61E-A146-49E9-BF7A-C94A0906C5BE}"/>
    <dgm:cxn modelId="{9184B2C3-B48D-481D-B1B0-D432C1BBBFF9}" srcId="{282E85F7-225D-459F-BCE1-1B34FD0AF264}" destId="{2BBE7E2D-A8F9-47F9-BF4F-57A8FA09D6D1}" srcOrd="4" destOrd="0" parTransId="{DE007B06-9F19-4D2B-8F8D-6C28937C2A70}" sibTransId="{26AFE4D9-C028-4E9F-8784-540BCCC8B7D6}"/>
    <dgm:cxn modelId="{0C61B5CE-06CF-46E8-BE5B-E147EF06A5FC}" type="presOf" srcId="{7CD5EB84-7CFA-4EF9-98B1-E78F4658F2E4}" destId="{A1BB40FD-24A9-4113-8F2C-FD407C274219}" srcOrd="0" destOrd="0" presId="urn:microsoft.com/office/officeart/2005/8/layout/process1"/>
    <dgm:cxn modelId="{C27AA7CF-8003-4AF9-890A-324616127A7F}" type="presOf" srcId="{ABF9588E-5119-4E79-8279-9D56E754C5CC}" destId="{EEA9FCAF-88C1-48F4-A142-5214A60A5443}" srcOrd="0" destOrd="0" presId="urn:microsoft.com/office/officeart/2005/8/layout/process1"/>
    <dgm:cxn modelId="{AF8FBCE5-0098-4F10-9A44-D6DEC5D5B45B}" type="presOf" srcId="{4E32841A-9A58-4798-8219-FB999A25E92E}" destId="{4746B726-5D73-460D-AF50-2B6D42D055DE}" srcOrd="0" destOrd="0" presId="urn:microsoft.com/office/officeart/2005/8/layout/process1"/>
    <dgm:cxn modelId="{47E857FB-5ADC-4E52-806D-A91A67311F71}" type="presOf" srcId="{A7EECCF9-C73E-47EF-BC47-1C7B4DE03382}" destId="{56090E38-3BBE-4C5F-B2EB-2388B9573BA6}" srcOrd="1" destOrd="0" presId="urn:microsoft.com/office/officeart/2005/8/layout/process1"/>
    <dgm:cxn modelId="{FEACE4FF-B0DF-490F-B691-25A650291DFF}" type="presOf" srcId="{A7EECCF9-C73E-47EF-BC47-1C7B4DE03382}" destId="{907CD114-1A51-4AB9-924A-135C6C4F8CF9}" srcOrd="0" destOrd="0" presId="urn:microsoft.com/office/officeart/2005/8/layout/process1"/>
    <dgm:cxn modelId="{BF1199EF-04BE-4CD2-A372-E92A4C11F465}" type="presParOf" srcId="{28E52162-FE77-4C0A-886B-82D709C612F7}" destId="{4F4842B0-5739-46E0-BF73-6581085A1B98}" srcOrd="0" destOrd="0" presId="urn:microsoft.com/office/officeart/2005/8/layout/process1"/>
    <dgm:cxn modelId="{CD4FCA6A-5FF3-40AC-827E-13FA25F9ACE2}" type="presParOf" srcId="{28E52162-FE77-4C0A-886B-82D709C612F7}" destId="{907CD114-1A51-4AB9-924A-135C6C4F8CF9}" srcOrd="1" destOrd="0" presId="urn:microsoft.com/office/officeart/2005/8/layout/process1"/>
    <dgm:cxn modelId="{66B288AE-9C83-4033-A037-F9F1ACF1B230}" type="presParOf" srcId="{907CD114-1A51-4AB9-924A-135C6C4F8CF9}" destId="{56090E38-3BBE-4C5F-B2EB-2388B9573BA6}" srcOrd="0" destOrd="0" presId="urn:microsoft.com/office/officeart/2005/8/layout/process1"/>
    <dgm:cxn modelId="{7DF9260C-A6F1-4DD1-B007-DF71E7A253C4}" type="presParOf" srcId="{28E52162-FE77-4C0A-886B-82D709C612F7}" destId="{8FBCD889-46AF-4642-8BA0-8633A885FDD1}" srcOrd="2" destOrd="0" presId="urn:microsoft.com/office/officeart/2005/8/layout/process1"/>
    <dgm:cxn modelId="{FDA53471-CF37-43B3-A891-673AC0442FBF}" type="presParOf" srcId="{28E52162-FE77-4C0A-886B-82D709C612F7}" destId="{E9393B06-0EB1-4E3F-A3EF-487D8BE8185F}" srcOrd="3" destOrd="0" presId="urn:microsoft.com/office/officeart/2005/8/layout/process1"/>
    <dgm:cxn modelId="{36A7DFFE-151B-4949-A3F0-0E96E0C51212}" type="presParOf" srcId="{E9393B06-0EB1-4E3F-A3EF-487D8BE8185F}" destId="{EE2005DF-2A9B-4EC3-9C96-86317ABDD37C}" srcOrd="0" destOrd="0" presId="urn:microsoft.com/office/officeart/2005/8/layout/process1"/>
    <dgm:cxn modelId="{6A162708-5D5B-40B3-9C67-2F0FE7DDCACA}" type="presParOf" srcId="{28E52162-FE77-4C0A-886B-82D709C612F7}" destId="{E15CFF5F-4202-46ED-8C2E-91564DB9A94F}" srcOrd="4" destOrd="0" presId="urn:microsoft.com/office/officeart/2005/8/layout/process1"/>
    <dgm:cxn modelId="{C070E461-E213-4565-AC39-D64530E1A5F3}" type="presParOf" srcId="{28E52162-FE77-4C0A-886B-82D709C612F7}" destId="{EEA9FCAF-88C1-48F4-A142-5214A60A5443}" srcOrd="5" destOrd="0" presId="urn:microsoft.com/office/officeart/2005/8/layout/process1"/>
    <dgm:cxn modelId="{4E6B7F61-4BF5-48E8-89B7-D472711116A7}" type="presParOf" srcId="{EEA9FCAF-88C1-48F4-A142-5214A60A5443}" destId="{D6209A2A-9A76-4BF9-8A72-C3B900A734CB}" srcOrd="0" destOrd="0" presId="urn:microsoft.com/office/officeart/2005/8/layout/process1"/>
    <dgm:cxn modelId="{6F3C71A5-A556-42DB-A2C1-1464200DA722}" type="presParOf" srcId="{28E52162-FE77-4C0A-886B-82D709C612F7}" destId="{EF7E4057-BA55-42E7-AC63-876DD4B400D2}" srcOrd="6" destOrd="0" presId="urn:microsoft.com/office/officeart/2005/8/layout/process1"/>
    <dgm:cxn modelId="{8E474BF0-792F-46A5-81D4-463CAF7DEA71}" type="presParOf" srcId="{28E52162-FE77-4C0A-886B-82D709C612F7}" destId="{93901414-6B56-4D1F-9BC8-55E4AD0E6DA2}" srcOrd="7" destOrd="0" presId="urn:microsoft.com/office/officeart/2005/8/layout/process1"/>
    <dgm:cxn modelId="{B52FC50A-8769-43CC-9463-933A3D537EA1}" type="presParOf" srcId="{93901414-6B56-4D1F-9BC8-55E4AD0E6DA2}" destId="{F973C73B-350C-4EAB-AF63-F6C724A5CAF9}" srcOrd="0" destOrd="0" presId="urn:microsoft.com/office/officeart/2005/8/layout/process1"/>
    <dgm:cxn modelId="{9DEB5C5C-9C27-43B3-B79F-EA9493BC81B3}" type="presParOf" srcId="{28E52162-FE77-4C0A-886B-82D709C612F7}" destId="{B6676344-A44C-4361-85B3-CCFAC76A459D}" srcOrd="8" destOrd="0" presId="urn:microsoft.com/office/officeart/2005/8/layout/process1"/>
    <dgm:cxn modelId="{96201879-AC06-4F11-9B81-03DA611C64F2}" type="presParOf" srcId="{28E52162-FE77-4C0A-886B-82D709C612F7}" destId="{0809804C-2311-4C19-A2C8-A81FAADE50DC}" srcOrd="9" destOrd="0" presId="urn:microsoft.com/office/officeart/2005/8/layout/process1"/>
    <dgm:cxn modelId="{FFB6A9FF-FF36-4571-8BFF-0BDB94E97C80}" type="presParOf" srcId="{0809804C-2311-4C19-A2C8-A81FAADE50DC}" destId="{1B5FC284-0302-48E4-ACAE-E11101131DEC}" srcOrd="0" destOrd="0" presId="urn:microsoft.com/office/officeart/2005/8/layout/process1"/>
    <dgm:cxn modelId="{F5E1F591-2DD6-4B18-B5C6-B93A207438C2}" type="presParOf" srcId="{28E52162-FE77-4C0A-886B-82D709C612F7}" destId="{4746B726-5D73-460D-AF50-2B6D42D055DE}" srcOrd="10" destOrd="0" presId="urn:microsoft.com/office/officeart/2005/8/layout/process1"/>
    <dgm:cxn modelId="{83B1B7EB-0591-4D2A-A71D-808B1492EE83}" type="presParOf" srcId="{28E52162-FE77-4C0A-886B-82D709C612F7}" destId="{47454859-F75D-4106-8730-18C9489DDA13}" srcOrd="11" destOrd="0" presId="urn:microsoft.com/office/officeart/2005/8/layout/process1"/>
    <dgm:cxn modelId="{5A787DF7-69BF-4D6E-9344-C6FA810D5C4C}" type="presParOf" srcId="{47454859-F75D-4106-8730-18C9489DDA13}" destId="{0EBD1440-E28A-4225-B379-0B06E03C8A2D}" srcOrd="0" destOrd="0" presId="urn:microsoft.com/office/officeart/2005/8/layout/process1"/>
    <dgm:cxn modelId="{1A277893-6F64-41D0-9054-3A4871CEE522}" type="presParOf" srcId="{28E52162-FE77-4C0A-886B-82D709C612F7}" destId="{A1BB40FD-24A9-4113-8F2C-FD407C274219}"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2E85F7-225D-459F-BCE1-1B34FD0AF264}" type="doc">
      <dgm:prSet loTypeId="urn:microsoft.com/office/officeart/2005/8/layout/process1" loCatId="process" qsTypeId="urn:microsoft.com/office/officeart/2005/8/quickstyle/simple1" qsCatId="simple" csTypeId="urn:microsoft.com/office/officeart/2005/8/colors/accent1_2" csCatId="accent1" phldr="1"/>
      <dgm:spPr/>
    </dgm:pt>
    <dgm:pt modelId="{46989A2A-47FD-433C-8C46-0D8D704A9F19}">
      <dgm:prSet phldrT="[Text]"/>
      <dgm:spPr>
        <a:solidFill>
          <a:srgbClr val="00B0F0"/>
        </a:solidFill>
      </dgm:spPr>
      <dgm:t>
        <a:bodyPr/>
        <a:lstStyle/>
        <a:p>
          <a:r>
            <a:rPr lang="th-TH" dirty="0"/>
            <a:t>...</a:t>
          </a:r>
          <a:endParaRPr lang="en-US" dirty="0"/>
        </a:p>
      </dgm:t>
    </dgm:pt>
    <dgm:pt modelId="{E2D6D7CD-6B5E-488A-ABA2-A55076E28FCD}" type="parTrans" cxnId="{F3E30D8F-3D76-4B1F-BAE2-89998FBF71D3}">
      <dgm:prSet/>
      <dgm:spPr/>
      <dgm:t>
        <a:bodyPr/>
        <a:lstStyle/>
        <a:p>
          <a:endParaRPr lang="en-US"/>
        </a:p>
      </dgm:t>
    </dgm:pt>
    <dgm:pt modelId="{A7EECCF9-C73E-47EF-BC47-1C7B4DE03382}" type="sibTrans" cxnId="{F3E30D8F-3D76-4B1F-BAE2-89998FBF71D3}">
      <dgm:prSet/>
      <dgm:spPr/>
      <dgm:t>
        <a:bodyPr/>
        <a:lstStyle/>
        <a:p>
          <a:endParaRPr lang="en-US"/>
        </a:p>
      </dgm:t>
    </dgm:pt>
    <dgm:pt modelId="{409F9BA3-E838-4703-BDF9-9ADEC151519B}">
      <dgm:prSet phldrT="[Text]"/>
      <dgm:spPr>
        <a:solidFill>
          <a:srgbClr val="00B0F0"/>
        </a:solidFill>
      </dgm:spPr>
      <dgm:t>
        <a:bodyPr/>
        <a:lstStyle/>
        <a:p>
          <a:r>
            <a:rPr lang="th-TH" dirty="0"/>
            <a:t>77</a:t>
          </a:r>
          <a:endParaRPr lang="en-US" dirty="0"/>
        </a:p>
      </dgm:t>
    </dgm:pt>
    <dgm:pt modelId="{15433C05-6CE8-45CE-8111-AA0C180879A6}" type="parTrans" cxnId="{8EB0A35D-10B5-4A94-8BA9-B206756AB06C}">
      <dgm:prSet/>
      <dgm:spPr/>
      <dgm:t>
        <a:bodyPr/>
        <a:lstStyle/>
        <a:p>
          <a:endParaRPr lang="en-US"/>
        </a:p>
      </dgm:t>
    </dgm:pt>
    <dgm:pt modelId="{930ADBA8-F6EA-4F3F-99DF-3041D61B16DC}" type="sibTrans" cxnId="{8EB0A35D-10B5-4A94-8BA9-B206756AB06C}">
      <dgm:prSet/>
      <dgm:spPr/>
      <dgm:t>
        <a:bodyPr/>
        <a:lstStyle/>
        <a:p>
          <a:endParaRPr lang="en-US"/>
        </a:p>
      </dgm:t>
    </dgm:pt>
    <dgm:pt modelId="{A99ED100-96B6-4A2A-91A2-BBA7F876D94F}">
      <dgm:prSet phldrT="[Text]"/>
      <dgm:spPr>
        <a:solidFill>
          <a:srgbClr val="00B0F0"/>
        </a:solidFill>
      </dgm:spPr>
      <dgm:t>
        <a:bodyPr/>
        <a:lstStyle/>
        <a:p>
          <a:r>
            <a:rPr lang="th-TH" dirty="0"/>
            <a:t>65</a:t>
          </a:r>
          <a:endParaRPr lang="en-US" dirty="0"/>
        </a:p>
      </dgm:t>
    </dgm:pt>
    <dgm:pt modelId="{F6669814-1439-4F97-9013-B9D31EDC5DC6}" type="parTrans" cxnId="{38B4DC9E-D95E-442C-813D-F45998EB1B0B}">
      <dgm:prSet/>
      <dgm:spPr/>
      <dgm:t>
        <a:bodyPr/>
        <a:lstStyle/>
        <a:p>
          <a:endParaRPr lang="en-US"/>
        </a:p>
      </dgm:t>
    </dgm:pt>
    <dgm:pt modelId="{ABF9588E-5119-4E79-8279-9D56E754C5CC}" type="sibTrans" cxnId="{38B4DC9E-D95E-442C-813D-F45998EB1B0B}">
      <dgm:prSet/>
      <dgm:spPr/>
      <dgm:t>
        <a:bodyPr/>
        <a:lstStyle/>
        <a:p>
          <a:endParaRPr lang="en-US"/>
        </a:p>
      </dgm:t>
    </dgm:pt>
    <dgm:pt modelId="{D02D1A6B-4019-4A84-AF9E-0B26648BBB22}">
      <dgm:prSet phldrT="[Text]"/>
      <dgm:spPr>
        <a:solidFill>
          <a:srgbClr val="00B0F0"/>
        </a:solidFill>
      </dgm:spPr>
      <dgm:t>
        <a:bodyPr/>
        <a:lstStyle/>
        <a:p>
          <a:r>
            <a:rPr lang="th-TH" dirty="0"/>
            <a:t>83</a:t>
          </a:r>
          <a:endParaRPr lang="en-US" dirty="0"/>
        </a:p>
      </dgm:t>
    </dgm:pt>
    <dgm:pt modelId="{DE19C75B-4802-4A50-A0C5-26CA03C1B7DE}" type="parTrans" cxnId="{A2C8AD0B-9445-41A0-9CD2-4D09E3D72547}">
      <dgm:prSet/>
      <dgm:spPr/>
      <dgm:t>
        <a:bodyPr/>
        <a:lstStyle/>
        <a:p>
          <a:endParaRPr lang="en-US"/>
        </a:p>
      </dgm:t>
    </dgm:pt>
    <dgm:pt modelId="{B033E62B-ED3D-4946-8226-7AB0EFC158FD}" type="sibTrans" cxnId="{A2C8AD0B-9445-41A0-9CD2-4D09E3D72547}">
      <dgm:prSet/>
      <dgm:spPr/>
      <dgm:t>
        <a:bodyPr/>
        <a:lstStyle/>
        <a:p>
          <a:endParaRPr lang="en-US"/>
        </a:p>
      </dgm:t>
    </dgm:pt>
    <dgm:pt modelId="{2BBE7E2D-A8F9-47F9-BF4F-57A8FA09D6D1}">
      <dgm:prSet phldrT="[Text]"/>
      <dgm:spPr>
        <a:solidFill>
          <a:srgbClr val="00B0F0"/>
        </a:solidFill>
        <a:ln>
          <a:noFill/>
        </a:ln>
      </dgm:spPr>
      <dgm:t>
        <a:bodyPr/>
        <a:lstStyle/>
        <a:p>
          <a:r>
            <a:rPr lang="en-US" dirty="0"/>
            <a:t>68</a:t>
          </a:r>
        </a:p>
      </dgm:t>
    </dgm:pt>
    <dgm:pt modelId="{DE007B06-9F19-4D2B-8F8D-6C28937C2A70}" type="parTrans" cxnId="{9184B2C3-B48D-481D-B1B0-D432C1BBBFF9}">
      <dgm:prSet/>
      <dgm:spPr/>
      <dgm:t>
        <a:bodyPr/>
        <a:lstStyle/>
        <a:p>
          <a:endParaRPr lang="en-US"/>
        </a:p>
      </dgm:t>
    </dgm:pt>
    <dgm:pt modelId="{26AFE4D9-C028-4E9F-8784-540BCCC8B7D6}" type="sibTrans" cxnId="{9184B2C3-B48D-481D-B1B0-D432C1BBBFF9}">
      <dgm:prSet/>
      <dgm:spPr/>
      <dgm:t>
        <a:bodyPr/>
        <a:lstStyle/>
        <a:p>
          <a:endParaRPr lang="en-US"/>
        </a:p>
      </dgm:t>
    </dgm:pt>
    <dgm:pt modelId="{4E32841A-9A58-4798-8219-FB999A25E92E}">
      <dgm:prSet phldrT="[Text]"/>
      <dgm:spPr>
        <a:solidFill>
          <a:srgbClr val="00B0F0"/>
        </a:solidFill>
      </dgm:spPr>
      <dgm:t>
        <a:bodyPr/>
        <a:lstStyle/>
        <a:p>
          <a:r>
            <a:rPr lang="th-TH" dirty="0"/>
            <a:t>65</a:t>
          </a:r>
          <a:endParaRPr lang="en-US" dirty="0"/>
        </a:p>
      </dgm:t>
    </dgm:pt>
    <dgm:pt modelId="{1F0A5D69-28AC-4A4D-A52B-0506EF68367C}" type="parTrans" cxnId="{94012BB8-B8A5-4BAC-8862-BE687C145F77}">
      <dgm:prSet/>
      <dgm:spPr/>
      <dgm:t>
        <a:bodyPr/>
        <a:lstStyle/>
        <a:p>
          <a:endParaRPr lang="en-US"/>
        </a:p>
      </dgm:t>
    </dgm:pt>
    <dgm:pt modelId="{2657E61E-A146-49E9-BF7A-C94A0906C5BE}" type="sibTrans" cxnId="{94012BB8-B8A5-4BAC-8862-BE687C145F77}">
      <dgm:prSet/>
      <dgm:spPr/>
      <dgm:t>
        <a:bodyPr/>
        <a:lstStyle/>
        <a:p>
          <a:endParaRPr lang="en-US"/>
        </a:p>
      </dgm:t>
    </dgm:pt>
    <dgm:pt modelId="{7CD5EB84-7CFA-4EF9-98B1-E78F4658F2E4}">
      <dgm:prSet phldrT="[Text]"/>
      <dgm:spPr>
        <a:solidFill>
          <a:srgbClr val="00B0F0"/>
        </a:solidFill>
      </dgm:spPr>
      <dgm:t>
        <a:bodyPr/>
        <a:lstStyle/>
        <a:p>
          <a:r>
            <a:rPr lang="en-US" dirty="0"/>
            <a:t>90</a:t>
          </a:r>
        </a:p>
      </dgm:t>
    </dgm:pt>
    <dgm:pt modelId="{DD88B3A7-9078-49C8-9E7E-5857B985EAE6}" type="parTrans" cxnId="{17A3B604-DBC2-4B3E-8CA3-5650B9566097}">
      <dgm:prSet/>
      <dgm:spPr/>
      <dgm:t>
        <a:bodyPr/>
        <a:lstStyle/>
        <a:p>
          <a:endParaRPr lang="en-US"/>
        </a:p>
      </dgm:t>
    </dgm:pt>
    <dgm:pt modelId="{21479D4E-7D46-4AB5-8E8C-CE2A7EEC7F87}" type="sibTrans" cxnId="{17A3B604-DBC2-4B3E-8CA3-5650B9566097}">
      <dgm:prSet/>
      <dgm:spPr/>
      <dgm:t>
        <a:bodyPr/>
        <a:lstStyle/>
        <a:p>
          <a:endParaRPr lang="en-US"/>
        </a:p>
      </dgm:t>
    </dgm:pt>
    <dgm:pt modelId="{28E52162-FE77-4C0A-886B-82D709C612F7}" type="pres">
      <dgm:prSet presAssocID="{282E85F7-225D-459F-BCE1-1B34FD0AF264}" presName="Name0" presStyleCnt="0">
        <dgm:presLayoutVars>
          <dgm:dir/>
          <dgm:resizeHandles val="exact"/>
        </dgm:presLayoutVars>
      </dgm:prSet>
      <dgm:spPr/>
    </dgm:pt>
    <dgm:pt modelId="{4F4842B0-5739-46E0-BF73-6581085A1B98}" type="pres">
      <dgm:prSet presAssocID="{46989A2A-47FD-433C-8C46-0D8D704A9F19}" presName="node" presStyleLbl="node1" presStyleIdx="0" presStyleCnt="7">
        <dgm:presLayoutVars>
          <dgm:bulletEnabled val="1"/>
        </dgm:presLayoutVars>
      </dgm:prSet>
      <dgm:spPr/>
    </dgm:pt>
    <dgm:pt modelId="{907CD114-1A51-4AB9-924A-135C6C4F8CF9}" type="pres">
      <dgm:prSet presAssocID="{A7EECCF9-C73E-47EF-BC47-1C7B4DE03382}" presName="sibTrans" presStyleLbl="sibTrans2D1" presStyleIdx="0" presStyleCnt="6"/>
      <dgm:spPr/>
    </dgm:pt>
    <dgm:pt modelId="{56090E38-3BBE-4C5F-B2EB-2388B9573BA6}" type="pres">
      <dgm:prSet presAssocID="{A7EECCF9-C73E-47EF-BC47-1C7B4DE03382}" presName="connectorText" presStyleLbl="sibTrans2D1" presStyleIdx="0" presStyleCnt="6"/>
      <dgm:spPr/>
    </dgm:pt>
    <dgm:pt modelId="{8FBCD889-46AF-4642-8BA0-8633A885FDD1}" type="pres">
      <dgm:prSet presAssocID="{409F9BA3-E838-4703-BDF9-9ADEC151519B}" presName="node" presStyleLbl="node1" presStyleIdx="1" presStyleCnt="7">
        <dgm:presLayoutVars>
          <dgm:bulletEnabled val="1"/>
        </dgm:presLayoutVars>
      </dgm:prSet>
      <dgm:spPr/>
    </dgm:pt>
    <dgm:pt modelId="{E9393B06-0EB1-4E3F-A3EF-487D8BE8185F}" type="pres">
      <dgm:prSet presAssocID="{930ADBA8-F6EA-4F3F-99DF-3041D61B16DC}" presName="sibTrans" presStyleLbl="sibTrans2D1" presStyleIdx="1" presStyleCnt="6"/>
      <dgm:spPr/>
    </dgm:pt>
    <dgm:pt modelId="{EE2005DF-2A9B-4EC3-9C96-86317ABDD37C}" type="pres">
      <dgm:prSet presAssocID="{930ADBA8-F6EA-4F3F-99DF-3041D61B16DC}" presName="connectorText" presStyleLbl="sibTrans2D1" presStyleIdx="1" presStyleCnt="6"/>
      <dgm:spPr/>
    </dgm:pt>
    <dgm:pt modelId="{E15CFF5F-4202-46ED-8C2E-91564DB9A94F}" type="pres">
      <dgm:prSet presAssocID="{A99ED100-96B6-4A2A-91A2-BBA7F876D94F}" presName="node" presStyleLbl="node1" presStyleIdx="2" presStyleCnt="7">
        <dgm:presLayoutVars>
          <dgm:bulletEnabled val="1"/>
        </dgm:presLayoutVars>
      </dgm:prSet>
      <dgm:spPr/>
    </dgm:pt>
    <dgm:pt modelId="{EEA9FCAF-88C1-48F4-A142-5214A60A5443}" type="pres">
      <dgm:prSet presAssocID="{ABF9588E-5119-4E79-8279-9D56E754C5CC}" presName="sibTrans" presStyleLbl="sibTrans2D1" presStyleIdx="2" presStyleCnt="6"/>
      <dgm:spPr/>
    </dgm:pt>
    <dgm:pt modelId="{D6209A2A-9A76-4BF9-8A72-C3B900A734CB}" type="pres">
      <dgm:prSet presAssocID="{ABF9588E-5119-4E79-8279-9D56E754C5CC}" presName="connectorText" presStyleLbl="sibTrans2D1" presStyleIdx="2" presStyleCnt="6"/>
      <dgm:spPr/>
    </dgm:pt>
    <dgm:pt modelId="{EF7E4057-BA55-42E7-AC63-876DD4B400D2}" type="pres">
      <dgm:prSet presAssocID="{D02D1A6B-4019-4A84-AF9E-0B26648BBB22}" presName="node" presStyleLbl="node1" presStyleIdx="3" presStyleCnt="7">
        <dgm:presLayoutVars>
          <dgm:bulletEnabled val="1"/>
        </dgm:presLayoutVars>
      </dgm:prSet>
      <dgm:spPr/>
    </dgm:pt>
    <dgm:pt modelId="{93901414-6B56-4D1F-9BC8-55E4AD0E6DA2}" type="pres">
      <dgm:prSet presAssocID="{B033E62B-ED3D-4946-8226-7AB0EFC158FD}" presName="sibTrans" presStyleLbl="sibTrans2D1" presStyleIdx="3" presStyleCnt="6"/>
      <dgm:spPr/>
    </dgm:pt>
    <dgm:pt modelId="{F973C73B-350C-4EAB-AF63-F6C724A5CAF9}" type="pres">
      <dgm:prSet presAssocID="{B033E62B-ED3D-4946-8226-7AB0EFC158FD}" presName="connectorText" presStyleLbl="sibTrans2D1" presStyleIdx="3" presStyleCnt="6"/>
      <dgm:spPr/>
    </dgm:pt>
    <dgm:pt modelId="{B6676344-A44C-4361-85B3-CCFAC76A459D}" type="pres">
      <dgm:prSet presAssocID="{2BBE7E2D-A8F9-47F9-BF4F-57A8FA09D6D1}" presName="node" presStyleLbl="node1" presStyleIdx="4" presStyleCnt="7">
        <dgm:presLayoutVars>
          <dgm:bulletEnabled val="1"/>
        </dgm:presLayoutVars>
      </dgm:prSet>
      <dgm:spPr/>
    </dgm:pt>
    <dgm:pt modelId="{0809804C-2311-4C19-A2C8-A81FAADE50DC}" type="pres">
      <dgm:prSet presAssocID="{26AFE4D9-C028-4E9F-8784-540BCCC8B7D6}" presName="sibTrans" presStyleLbl="sibTrans2D1" presStyleIdx="4" presStyleCnt="6"/>
      <dgm:spPr/>
    </dgm:pt>
    <dgm:pt modelId="{1B5FC284-0302-48E4-ACAE-E11101131DEC}" type="pres">
      <dgm:prSet presAssocID="{26AFE4D9-C028-4E9F-8784-540BCCC8B7D6}" presName="connectorText" presStyleLbl="sibTrans2D1" presStyleIdx="4" presStyleCnt="6"/>
      <dgm:spPr/>
    </dgm:pt>
    <dgm:pt modelId="{4746B726-5D73-460D-AF50-2B6D42D055DE}" type="pres">
      <dgm:prSet presAssocID="{4E32841A-9A58-4798-8219-FB999A25E92E}" presName="node" presStyleLbl="node1" presStyleIdx="5" presStyleCnt="7">
        <dgm:presLayoutVars>
          <dgm:bulletEnabled val="1"/>
        </dgm:presLayoutVars>
      </dgm:prSet>
      <dgm:spPr/>
    </dgm:pt>
    <dgm:pt modelId="{47454859-F75D-4106-8730-18C9489DDA13}" type="pres">
      <dgm:prSet presAssocID="{2657E61E-A146-49E9-BF7A-C94A0906C5BE}" presName="sibTrans" presStyleLbl="sibTrans2D1" presStyleIdx="5" presStyleCnt="6"/>
      <dgm:spPr/>
    </dgm:pt>
    <dgm:pt modelId="{0EBD1440-E28A-4225-B379-0B06E03C8A2D}" type="pres">
      <dgm:prSet presAssocID="{2657E61E-A146-49E9-BF7A-C94A0906C5BE}" presName="connectorText" presStyleLbl="sibTrans2D1" presStyleIdx="5" presStyleCnt="6"/>
      <dgm:spPr/>
    </dgm:pt>
    <dgm:pt modelId="{A1BB40FD-24A9-4113-8F2C-FD407C274219}" type="pres">
      <dgm:prSet presAssocID="{7CD5EB84-7CFA-4EF9-98B1-E78F4658F2E4}" presName="node" presStyleLbl="node1" presStyleIdx="6" presStyleCnt="7">
        <dgm:presLayoutVars>
          <dgm:bulletEnabled val="1"/>
        </dgm:presLayoutVars>
      </dgm:prSet>
      <dgm:spPr/>
    </dgm:pt>
  </dgm:ptLst>
  <dgm:cxnLst>
    <dgm:cxn modelId="{17A3B604-DBC2-4B3E-8CA3-5650B9566097}" srcId="{282E85F7-225D-459F-BCE1-1B34FD0AF264}" destId="{7CD5EB84-7CFA-4EF9-98B1-E78F4658F2E4}" srcOrd="6" destOrd="0" parTransId="{DD88B3A7-9078-49C8-9E7E-5857B985EAE6}" sibTransId="{21479D4E-7D46-4AB5-8E8C-CE2A7EEC7F87}"/>
    <dgm:cxn modelId="{A6EBE109-A885-4D6C-A909-38E51C950F41}" type="presOf" srcId="{B033E62B-ED3D-4946-8226-7AB0EFC158FD}" destId="{93901414-6B56-4D1F-9BC8-55E4AD0E6DA2}" srcOrd="0" destOrd="0" presId="urn:microsoft.com/office/officeart/2005/8/layout/process1"/>
    <dgm:cxn modelId="{A2C8AD0B-9445-41A0-9CD2-4D09E3D72547}" srcId="{282E85F7-225D-459F-BCE1-1B34FD0AF264}" destId="{D02D1A6B-4019-4A84-AF9E-0B26648BBB22}" srcOrd="3" destOrd="0" parTransId="{DE19C75B-4802-4A50-A0C5-26CA03C1B7DE}" sibTransId="{B033E62B-ED3D-4946-8226-7AB0EFC158FD}"/>
    <dgm:cxn modelId="{F2347C11-CC02-490E-B7FD-BD28461BAFD4}" type="presOf" srcId="{26AFE4D9-C028-4E9F-8784-540BCCC8B7D6}" destId="{0809804C-2311-4C19-A2C8-A81FAADE50DC}" srcOrd="0" destOrd="0" presId="urn:microsoft.com/office/officeart/2005/8/layout/process1"/>
    <dgm:cxn modelId="{AFA1E511-822B-4D91-B171-DA2BF384FFAB}" type="presOf" srcId="{46989A2A-47FD-433C-8C46-0D8D704A9F19}" destId="{4F4842B0-5739-46E0-BF73-6581085A1B98}" srcOrd="0" destOrd="0" presId="urn:microsoft.com/office/officeart/2005/8/layout/process1"/>
    <dgm:cxn modelId="{8EB0A35D-10B5-4A94-8BA9-B206756AB06C}" srcId="{282E85F7-225D-459F-BCE1-1B34FD0AF264}" destId="{409F9BA3-E838-4703-BDF9-9ADEC151519B}" srcOrd="1" destOrd="0" parTransId="{15433C05-6CE8-45CE-8111-AA0C180879A6}" sibTransId="{930ADBA8-F6EA-4F3F-99DF-3041D61B16DC}"/>
    <dgm:cxn modelId="{9FFC6943-EE00-4F83-ACAC-A4D703EF9B86}" type="presOf" srcId="{26AFE4D9-C028-4E9F-8784-540BCCC8B7D6}" destId="{1B5FC284-0302-48E4-ACAE-E11101131DEC}" srcOrd="1" destOrd="0" presId="urn:microsoft.com/office/officeart/2005/8/layout/process1"/>
    <dgm:cxn modelId="{45DC8043-4C56-4185-9EA0-25EDF4FB3176}" type="presOf" srcId="{2657E61E-A146-49E9-BF7A-C94A0906C5BE}" destId="{0EBD1440-E28A-4225-B379-0B06E03C8A2D}" srcOrd="1" destOrd="0" presId="urn:microsoft.com/office/officeart/2005/8/layout/process1"/>
    <dgm:cxn modelId="{D7A82D45-8871-4181-A063-FF33163B539A}" type="presOf" srcId="{D02D1A6B-4019-4A84-AF9E-0B26648BBB22}" destId="{EF7E4057-BA55-42E7-AC63-876DD4B400D2}" srcOrd="0" destOrd="0" presId="urn:microsoft.com/office/officeart/2005/8/layout/process1"/>
    <dgm:cxn modelId="{DB0A7D45-1A77-4088-8E1D-65D6FA71A986}" type="presOf" srcId="{930ADBA8-F6EA-4F3F-99DF-3041D61B16DC}" destId="{EE2005DF-2A9B-4EC3-9C96-86317ABDD37C}" srcOrd="1" destOrd="0" presId="urn:microsoft.com/office/officeart/2005/8/layout/process1"/>
    <dgm:cxn modelId="{91F71766-5FDF-4E86-A6B8-B0642F09C158}" type="presOf" srcId="{409F9BA3-E838-4703-BDF9-9ADEC151519B}" destId="{8FBCD889-46AF-4642-8BA0-8633A885FDD1}" srcOrd="0" destOrd="0" presId="urn:microsoft.com/office/officeart/2005/8/layout/process1"/>
    <dgm:cxn modelId="{4ED9924E-94C3-4A03-9665-4A88CB02CFC7}" type="presOf" srcId="{2657E61E-A146-49E9-BF7A-C94A0906C5BE}" destId="{47454859-F75D-4106-8730-18C9489DDA13}" srcOrd="0" destOrd="0" presId="urn:microsoft.com/office/officeart/2005/8/layout/process1"/>
    <dgm:cxn modelId="{78456373-182A-4D2B-B38F-32A331757BAE}" type="presOf" srcId="{B033E62B-ED3D-4946-8226-7AB0EFC158FD}" destId="{F973C73B-350C-4EAB-AF63-F6C724A5CAF9}" srcOrd="1" destOrd="0" presId="urn:microsoft.com/office/officeart/2005/8/layout/process1"/>
    <dgm:cxn modelId="{91801858-BF66-4EB3-AFBF-C4204FD09D41}" type="presOf" srcId="{930ADBA8-F6EA-4F3F-99DF-3041D61B16DC}" destId="{E9393B06-0EB1-4E3F-A3EF-487D8BE8185F}" srcOrd="0" destOrd="0" presId="urn:microsoft.com/office/officeart/2005/8/layout/process1"/>
    <dgm:cxn modelId="{64A56159-5D4B-40F4-B964-8B3A34C38C94}" type="presOf" srcId="{2BBE7E2D-A8F9-47F9-BF4F-57A8FA09D6D1}" destId="{B6676344-A44C-4361-85B3-CCFAC76A459D}" srcOrd="0" destOrd="0" presId="urn:microsoft.com/office/officeart/2005/8/layout/process1"/>
    <dgm:cxn modelId="{C8686D59-D212-4730-B50F-2D6242ACF2D7}" type="presOf" srcId="{282E85F7-225D-459F-BCE1-1B34FD0AF264}" destId="{28E52162-FE77-4C0A-886B-82D709C612F7}" srcOrd="0" destOrd="0" presId="urn:microsoft.com/office/officeart/2005/8/layout/process1"/>
    <dgm:cxn modelId="{A87C6887-0DA9-4D27-8A36-E8BAE3B5C3AD}" type="presOf" srcId="{ABF9588E-5119-4E79-8279-9D56E754C5CC}" destId="{D6209A2A-9A76-4BF9-8A72-C3B900A734CB}" srcOrd="1" destOrd="0" presId="urn:microsoft.com/office/officeart/2005/8/layout/process1"/>
    <dgm:cxn modelId="{8606DB89-FDB5-4DD2-97E2-FFE630D1182E}" type="presOf" srcId="{A99ED100-96B6-4A2A-91A2-BBA7F876D94F}" destId="{E15CFF5F-4202-46ED-8C2E-91564DB9A94F}" srcOrd="0" destOrd="0" presId="urn:microsoft.com/office/officeart/2005/8/layout/process1"/>
    <dgm:cxn modelId="{F3E30D8F-3D76-4B1F-BAE2-89998FBF71D3}" srcId="{282E85F7-225D-459F-BCE1-1B34FD0AF264}" destId="{46989A2A-47FD-433C-8C46-0D8D704A9F19}" srcOrd="0" destOrd="0" parTransId="{E2D6D7CD-6B5E-488A-ABA2-A55076E28FCD}" sibTransId="{A7EECCF9-C73E-47EF-BC47-1C7B4DE03382}"/>
    <dgm:cxn modelId="{38B4DC9E-D95E-442C-813D-F45998EB1B0B}" srcId="{282E85F7-225D-459F-BCE1-1B34FD0AF264}" destId="{A99ED100-96B6-4A2A-91A2-BBA7F876D94F}" srcOrd="2" destOrd="0" parTransId="{F6669814-1439-4F97-9013-B9D31EDC5DC6}" sibTransId="{ABF9588E-5119-4E79-8279-9D56E754C5CC}"/>
    <dgm:cxn modelId="{94012BB8-B8A5-4BAC-8862-BE687C145F77}" srcId="{282E85F7-225D-459F-BCE1-1B34FD0AF264}" destId="{4E32841A-9A58-4798-8219-FB999A25E92E}" srcOrd="5" destOrd="0" parTransId="{1F0A5D69-28AC-4A4D-A52B-0506EF68367C}" sibTransId="{2657E61E-A146-49E9-BF7A-C94A0906C5BE}"/>
    <dgm:cxn modelId="{9184B2C3-B48D-481D-B1B0-D432C1BBBFF9}" srcId="{282E85F7-225D-459F-BCE1-1B34FD0AF264}" destId="{2BBE7E2D-A8F9-47F9-BF4F-57A8FA09D6D1}" srcOrd="4" destOrd="0" parTransId="{DE007B06-9F19-4D2B-8F8D-6C28937C2A70}" sibTransId="{26AFE4D9-C028-4E9F-8784-540BCCC8B7D6}"/>
    <dgm:cxn modelId="{0C61B5CE-06CF-46E8-BE5B-E147EF06A5FC}" type="presOf" srcId="{7CD5EB84-7CFA-4EF9-98B1-E78F4658F2E4}" destId="{A1BB40FD-24A9-4113-8F2C-FD407C274219}" srcOrd="0" destOrd="0" presId="urn:microsoft.com/office/officeart/2005/8/layout/process1"/>
    <dgm:cxn modelId="{C27AA7CF-8003-4AF9-890A-324616127A7F}" type="presOf" srcId="{ABF9588E-5119-4E79-8279-9D56E754C5CC}" destId="{EEA9FCAF-88C1-48F4-A142-5214A60A5443}" srcOrd="0" destOrd="0" presId="urn:microsoft.com/office/officeart/2005/8/layout/process1"/>
    <dgm:cxn modelId="{AF8FBCE5-0098-4F10-9A44-D6DEC5D5B45B}" type="presOf" srcId="{4E32841A-9A58-4798-8219-FB999A25E92E}" destId="{4746B726-5D73-460D-AF50-2B6D42D055DE}" srcOrd="0" destOrd="0" presId="urn:microsoft.com/office/officeart/2005/8/layout/process1"/>
    <dgm:cxn modelId="{47E857FB-5ADC-4E52-806D-A91A67311F71}" type="presOf" srcId="{A7EECCF9-C73E-47EF-BC47-1C7B4DE03382}" destId="{56090E38-3BBE-4C5F-B2EB-2388B9573BA6}" srcOrd="1" destOrd="0" presId="urn:microsoft.com/office/officeart/2005/8/layout/process1"/>
    <dgm:cxn modelId="{FEACE4FF-B0DF-490F-B691-25A650291DFF}" type="presOf" srcId="{A7EECCF9-C73E-47EF-BC47-1C7B4DE03382}" destId="{907CD114-1A51-4AB9-924A-135C6C4F8CF9}" srcOrd="0" destOrd="0" presId="urn:microsoft.com/office/officeart/2005/8/layout/process1"/>
    <dgm:cxn modelId="{BF1199EF-04BE-4CD2-A372-E92A4C11F465}" type="presParOf" srcId="{28E52162-FE77-4C0A-886B-82D709C612F7}" destId="{4F4842B0-5739-46E0-BF73-6581085A1B98}" srcOrd="0" destOrd="0" presId="urn:microsoft.com/office/officeart/2005/8/layout/process1"/>
    <dgm:cxn modelId="{CD4FCA6A-5FF3-40AC-827E-13FA25F9ACE2}" type="presParOf" srcId="{28E52162-FE77-4C0A-886B-82D709C612F7}" destId="{907CD114-1A51-4AB9-924A-135C6C4F8CF9}" srcOrd="1" destOrd="0" presId="urn:microsoft.com/office/officeart/2005/8/layout/process1"/>
    <dgm:cxn modelId="{66B288AE-9C83-4033-A037-F9F1ACF1B230}" type="presParOf" srcId="{907CD114-1A51-4AB9-924A-135C6C4F8CF9}" destId="{56090E38-3BBE-4C5F-B2EB-2388B9573BA6}" srcOrd="0" destOrd="0" presId="urn:microsoft.com/office/officeart/2005/8/layout/process1"/>
    <dgm:cxn modelId="{7DF9260C-A6F1-4DD1-B007-DF71E7A253C4}" type="presParOf" srcId="{28E52162-FE77-4C0A-886B-82D709C612F7}" destId="{8FBCD889-46AF-4642-8BA0-8633A885FDD1}" srcOrd="2" destOrd="0" presId="urn:microsoft.com/office/officeart/2005/8/layout/process1"/>
    <dgm:cxn modelId="{FDA53471-CF37-43B3-A891-673AC0442FBF}" type="presParOf" srcId="{28E52162-FE77-4C0A-886B-82D709C612F7}" destId="{E9393B06-0EB1-4E3F-A3EF-487D8BE8185F}" srcOrd="3" destOrd="0" presId="urn:microsoft.com/office/officeart/2005/8/layout/process1"/>
    <dgm:cxn modelId="{36A7DFFE-151B-4949-A3F0-0E96E0C51212}" type="presParOf" srcId="{E9393B06-0EB1-4E3F-A3EF-487D8BE8185F}" destId="{EE2005DF-2A9B-4EC3-9C96-86317ABDD37C}" srcOrd="0" destOrd="0" presId="urn:microsoft.com/office/officeart/2005/8/layout/process1"/>
    <dgm:cxn modelId="{6A162708-5D5B-40B3-9C67-2F0FE7DDCACA}" type="presParOf" srcId="{28E52162-FE77-4C0A-886B-82D709C612F7}" destId="{E15CFF5F-4202-46ED-8C2E-91564DB9A94F}" srcOrd="4" destOrd="0" presId="urn:microsoft.com/office/officeart/2005/8/layout/process1"/>
    <dgm:cxn modelId="{C070E461-E213-4565-AC39-D64530E1A5F3}" type="presParOf" srcId="{28E52162-FE77-4C0A-886B-82D709C612F7}" destId="{EEA9FCAF-88C1-48F4-A142-5214A60A5443}" srcOrd="5" destOrd="0" presId="urn:microsoft.com/office/officeart/2005/8/layout/process1"/>
    <dgm:cxn modelId="{4E6B7F61-4BF5-48E8-89B7-D472711116A7}" type="presParOf" srcId="{EEA9FCAF-88C1-48F4-A142-5214A60A5443}" destId="{D6209A2A-9A76-4BF9-8A72-C3B900A734CB}" srcOrd="0" destOrd="0" presId="urn:microsoft.com/office/officeart/2005/8/layout/process1"/>
    <dgm:cxn modelId="{6F3C71A5-A556-42DB-A2C1-1464200DA722}" type="presParOf" srcId="{28E52162-FE77-4C0A-886B-82D709C612F7}" destId="{EF7E4057-BA55-42E7-AC63-876DD4B400D2}" srcOrd="6" destOrd="0" presId="urn:microsoft.com/office/officeart/2005/8/layout/process1"/>
    <dgm:cxn modelId="{8E474BF0-792F-46A5-81D4-463CAF7DEA71}" type="presParOf" srcId="{28E52162-FE77-4C0A-886B-82D709C612F7}" destId="{93901414-6B56-4D1F-9BC8-55E4AD0E6DA2}" srcOrd="7" destOrd="0" presId="urn:microsoft.com/office/officeart/2005/8/layout/process1"/>
    <dgm:cxn modelId="{B52FC50A-8769-43CC-9463-933A3D537EA1}" type="presParOf" srcId="{93901414-6B56-4D1F-9BC8-55E4AD0E6DA2}" destId="{F973C73B-350C-4EAB-AF63-F6C724A5CAF9}" srcOrd="0" destOrd="0" presId="urn:microsoft.com/office/officeart/2005/8/layout/process1"/>
    <dgm:cxn modelId="{9DEB5C5C-9C27-43B3-B79F-EA9493BC81B3}" type="presParOf" srcId="{28E52162-FE77-4C0A-886B-82D709C612F7}" destId="{B6676344-A44C-4361-85B3-CCFAC76A459D}" srcOrd="8" destOrd="0" presId="urn:microsoft.com/office/officeart/2005/8/layout/process1"/>
    <dgm:cxn modelId="{96201879-AC06-4F11-9B81-03DA611C64F2}" type="presParOf" srcId="{28E52162-FE77-4C0A-886B-82D709C612F7}" destId="{0809804C-2311-4C19-A2C8-A81FAADE50DC}" srcOrd="9" destOrd="0" presId="urn:microsoft.com/office/officeart/2005/8/layout/process1"/>
    <dgm:cxn modelId="{FFB6A9FF-FF36-4571-8BFF-0BDB94E97C80}" type="presParOf" srcId="{0809804C-2311-4C19-A2C8-A81FAADE50DC}" destId="{1B5FC284-0302-48E4-ACAE-E11101131DEC}" srcOrd="0" destOrd="0" presId="urn:microsoft.com/office/officeart/2005/8/layout/process1"/>
    <dgm:cxn modelId="{F5E1F591-2DD6-4B18-B5C6-B93A207438C2}" type="presParOf" srcId="{28E52162-FE77-4C0A-886B-82D709C612F7}" destId="{4746B726-5D73-460D-AF50-2B6D42D055DE}" srcOrd="10" destOrd="0" presId="urn:microsoft.com/office/officeart/2005/8/layout/process1"/>
    <dgm:cxn modelId="{83B1B7EB-0591-4D2A-A71D-808B1492EE83}" type="presParOf" srcId="{28E52162-FE77-4C0A-886B-82D709C612F7}" destId="{47454859-F75D-4106-8730-18C9489DDA13}" srcOrd="11" destOrd="0" presId="urn:microsoft.com/office/officeart/2005/8/layout/process1"/>
    <dgm:cxn modelId="{5A787DF7-69BF-4D6E-9344-C6FA810D5C4C}" type="presParOf" srcId="{47454859-F75D-4106-8730-18C9489DDA13}" destId="{0EBD1440-E28A-4225-B379-0B06E03C8A2D}" srcOrd="0" destOrd="0" presId="urn:microsoft.com/office/officeart/2005/8/layout/process1"/>
    <dgm:cxn modelId="{1A277893-6F64-41D0-9054-3A4871CEE522}" type="presParOf" srcId="{28E52162-FE77-4C0A-886B-82D709C612F7}" destId="{A1BB40FD-24A9-4113-8F2C-FD407C274219}" srcOrd="12" destOrd="0" presId="urn:microsoft.com/office/officeart/2005/8/layout/process1"/>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842B0-5739-46E0-BF73-6581085A1B98}">
      <dsp:nvSpPr>
        <dsp:cNvPr id="0" name=""/>
        <dsp:cNvSpPr/>
      </dsp:nvSpPr>
      <dsp:spPr>
        <a:xfrm>
          <a:off x="2952" y="1840253"/>
          <a:ext cx="1118052" cy="670831"/>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a:t>
          </a:r>
          <a:endParaRPr lang="en-US" sz="2700" kern="1200" dirty="0"/>
        </a:p>
      </dsp:txBody>
      <dsp:txXfrm>
        <a:off x="22600" y="1859901"/>
        <a:ext cx="1078756" cy="631535"/>
      </dsp:txXfrm>
    </dsp:sp>
    <dsp:sp modelId="{907CD114-1A51-4AB9-924A-135C6C4F8CF9}">
      <dsp:nvSpPr>
        <dsp:cNvPr id="0" name=""/>
        <dsp:cNvSpPr/>
      </dsp:nvSpPr>
      <dsp:spPr>
        <a:xfrm>
          <a:off x="1232810" y="2037030"/>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232810" y="2092485"/>
        <a:ext cx="165919" cy="166367"/>
      </dsp:txXfrm>
    </dsp:sp>
    <dsp:sp modelId="{8FBCD889-46AF-4642-8BA0-8633A885FDD1}">
      <dsp:nvSpPr>
        <dsp:cNvPr id="0" name=""/>
        <dsp:cNvSpPr/>
      </dsp:nvSpPr>
      <dsp:spPr>
        <a:xfrm>
          <a:off x="1568226" y="1840253"/>
          <a:ext cx="1118052" cy="670831"/>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77</a:t>
          </a:r>
          <a:endParaRPr lang="en-US" sz="2700" kern="1200" dirty="0"/>
        </a:p>
      </dsp:txBody>
      <dsp:txXfrm>
        <a:off x="1587874" y="1859901"/>
        <a:ext cx="1078756" cy="631535"/>
      </dsp:txXfrm>
    </dsp:sp>
    <dsp:sp modelId="{E9393B06-0EB1-4E3F-A3EF-487D8BE8185F}">
      <dsp:nvSpPr>
        <dsp:cNvPr id="0" name=""/>
        <dsp:cNvSpPr/>
      </dsp:nvSpPr>
      <dsp:spPr>
        <a:xfrm>
          <a:off x="2798084" y="2037030"/>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798084" y="2092485"/>
        <a:ext cx="165919" cy="166367"/>
      </dsp:txXfrm>
    </dsp:sp>
    <dsp:sp modelId="{E15CFF5F-4202-46ED-8C2E-91564DB9A94F}">
      <dsp:nvSpPr>
        <dsp:cNvPr id="0" name=""/>
        <dsp:cNvSpPr/>
      </dsp:nvSpPr>
      <dsp:spPr>
        <a:xfrm>
          <a:off x="3133499" y="1840253"/>
          <a:ext cx="1118052" cy="670831"/>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65</a:t>
          </a:r>
          <a:endParaRPr lang="en-US" sz="2700" kern="1200" dirty="0"/>
        </a:p>
      </dsp:txBody>
      <dsp:txXfrm>
        <a:off x="3153147" y="1859901"/>
        <a:ext cx="1078756" cy="631535"/>
      </dsp:txXfrm>
    </dsp:sp>
    <dsp:sp modelId="{EEA9FCAF-88C1-48F4-A142-5214A60A5443}">
      <dsp:nvSpPr>
        <dsp:cNvPr id="0" name=""/>
        <dsp:cNvSpPr/>
      </dsp:nvSpPr>
      <dsp:spPr>
        <a:xfrm>
          <a:off x="4363357" y="2037030"/>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363357" y="2092485"/>
        <a:ext cx="165919" cy="166367"/>
      </dsp:txXfrm>
    </dsp:sp>
    <dsp:sp modelId="{EF7E4057-BA55-42E7-AC63-876DD4B400D2}">
      <dsp:nvSpPr>
        <dsp:cNvPr id="0" name=""/>
        <dsp:cNvSpPr/>
      </dsp:nvSpPr>
      <dsp:spPr>
        <a:xfrm>
          <a:off x="4698773" y="1840253"/>
          <a:ext cx="1118052" cy="670831"/>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83</a:t>
          </a:r>
          <a:endParaRPr lang="en-US" sz="2700" kern="1200" dirty="0"/>
        </a:p>
      </dsp:txBody>
      <dsp:txXfrm>
        <a:off x="4718421" y="1859901"/>
        <a:ext cx="1078756" cy="631535"/>
      </dsp:txXfrm>
    </dsp:sp>
    <dsp:sp modelId="{93901414-6B56-4D1F-9BC8-55E4AD0E6DA2}">
      <dsp:nvSpPr>
        <dsp:cNvPr id="0" name=""/>
        <dsp:cNvSpPr/>
      </dsp:nvSpPr>
      <dsp:spPr>
        <a:xfrm>
          <a:off x="5928631" y="2037030"/>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928631" y="2092485"/>
        <a:ext cx="165919" cy="166367"/>
      </dsp:txXfrm>
    </dsp:sp>
    <dsp:sp modelId="{B6676344-A44C-4361-85B3-CCFAC76A459D}">
      <dsp:nvSpPr>
        <dsp:cNvPr id="0" name=""/>
        <dsp:cNvSpPr/>
      </dsp:nvSpPr>
      <dsp:spPr>
        <a:xfrm>
          <a:off x="6264047" y="1840253"/>
          <a:ext cx="1118052" cy="670831"/>
        </a:xfrm>
        <a:prstGeom prst="roundRect">
          <a:avLst>
            <a:gd name="adj" fmla="val 10000"/>
          </a:avLst>
        </a:prstGeom>
        <a:solidFill>
          <a:srgbClr val="FF0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32</a:t>
          </a:r>
          <a:endParaRPr lang="en-US" sz="2700" kern="1200" dirty="0"/>
        </a:p>
      </dsp:txBody>
      <dsp:txXfrm>
        <a:off x="6283695" y="1859901"/>
        <a:ext cx="1078756" cy="631535"/>
      </dsp:txXfrm>
    </dsp:sp>
    <dsp:sp modelId="{0809804C-2311-4C19-A2C8-A81FAADE50DC}">
      <dsp:nvSpPr>
        <dsp:cNvPr id="0" name=""/>
        <dsp:cNvSpPr/>
      </dsp:nvSpPr>
      <dsp:spPr>
        <a:xfrm>
          <a:off x="7493905" y="2037030"/>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493905" y="2092485"/>
        <a:ext cx="165919" cy="166367"/>
      </dsp:txXfrm>
    </dsp:sp>
    <dsp:sp modelId="{4746B726-5D73-460D-AF50-2B6D42D055DE}">
      <dsp:nvSpPr>
        <dsp:cNvPr id="0" name=""/>
        <dsp:cNvSpPr/>
      </dsp:nvSpPr>
      <dsp:spPr>
        <a:xfrm>
          <a:off x="7829321" y="1840253"/>
          <a:ext cx="1118052" cy="670831"/>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65</a:t>
          </a:r>
          <a:endParaRPr lang="en-US" sz="2700" kern="1200" dirty="0"/>
        </a:p>
      </dsp:txBody>
      <dsp:txXfrm>
        <a:off x="7848969" y="1859901"/>
        <a:ext cx="1078756" cy="631535"/>
      </dsp:txXfrm>
    </dsp:sp>
    <dsp:sp modelId="{47454859-F75D-4106-8730-18C9489DDA13}">
      <dsp:nvSpPr>
        <dsp:cNvPr id="0" name=""/>
        <dsp:cNvSpPr/>
      </dsp:nvSpPr>
      <dsp:spPr>
        <a:xfrm>
          <a:off x="9059179" y="2037030"/>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9059179" y="2092485"/>
        <a:ext cx="165919" cy="166367"/>
      </dsp:txXfrm>
    </dsp:sp>
    <dsp:sp modelId="{A1BB40FD-24A9-4113-8F2C-FD407C274219}">
      <dsp:nvSpPr>
        <dsp:cNvPr id="0" name=""/>
        <dsp:cNvSpPr/>
      </dsp:nvSpPr>
      <dsp:spPr>
        <a:xfrm>
          <a:off x="9394594" y="1840253"/>
          <a:ext cx="1118052" cy="670831"/>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a:t>
          </a:r>
          <a:endParaRPr lang="en-US" sz="2700" kern="1200" dirty="0"/>
        </a:p>
      </dsp:txBody>
      <dsp:txXfrm>
        <a:off x="9414242" y="1859901"/>
        <a:ext cx="1078756" cy="631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0FD6F-89A0-452E-BB53-B85BE3192273}">
      <dsp:nvSpPr>
        <dsp:cNvPr id="0" name=""/>
        <dsp:cNvSpPr/>
      </dsp:nvSpPr>
      <dsp:spPr>
        <a:xfrm>
          <a:off x="2952"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a:t>
          </a:r>
          <a:endParaRPr lang="en-US" sz="2700" kern="1200" dirty="0"/>
        </a:p>
      </dsp:txBody>
      <dsp:txXfrm>
        <a:off x="22600" y="159969"/>
        <a:ext cx="1078756" cy="631535"/>
      </dsp:txXfrm>
    </dsp:sp>
    <dsp:sp modelId="{19D49594-51CA-446F-A49A-5F115B512DF3}">
      <dsp:nvSpPr>
        <dsp:cNvPr id="0" name=""/>
        <dsp:cNvSpPr/>
      </dsp:nvSpPr>
      <dsp:spPr>
        <a:xfrm>
          <a:off x="1232810"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232810" y="392553"/>
        <a:ext cx="165919" cy="166367"/>
      </dsp:txXfrm>
    </dsp:sp>
    <dsp:sp modelId="{896F36FE-DA7F-42B2-9ECF-BB62807689AA}">
      <dsp:nvSpPr>
        <dsp:cNvPr id="0" name=""/>
        <dsp:cNvSpPr/>
      </dsp:nvSpPr>
      <dsp:spPr>
        <a:xfrm>
          <a:off x="1568226"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68</a:t>
          </a:r>
          <a:endParaRPr lang="en-US" sz="2700" kern="1200" dirty="0"/>
        </a:p>
      </dsp:txBody>
      <dsp:txXfrm>
        <a:off x="1587874" y="159969"/>
        <a:ext cx="1078756" cy="631535"/>
      </dsp:txXfrm>
    </dsp:sp>
    <dsp:sp modelId="{FCEF7007-20C5-4A11-95CD-BE1DE1ADE5B4}">
      <dsp:nvSpPr>
        <dsp:cNvPr id="0" name=""/>
        <dsp:cNvSpPr/>
      </dsp:nvSpPr>
      <dsp:spPr>
        <a:xfrm>
          <a:off x="2798084"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798084" y="392553"/>
        <a:ext cx="165919" cy="166367"/>
      </dsp:txXfrm>
    </dsp:sp>
    <dsp:sp modelId="{D6BDA631-C31F-466C-81B3-CDCBA5B87C8D}">
      <dsp:nvSpPr>
        <dsp:cNvPr id="0" name=""/>
        <dsp:cNvSpPr/>
      </dsp:nvSpPr>
      <dsp:spPr>
        <a:xfrm>
          <a:off x="3133499"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69</a:t>
          </a:r>
          <a:endParaRPr lang="en-US" sz="2700" kern="1200" dirty="0"/>
        </a:p>
      </dsp:txBody>
      <dsp:txXfrm>
        <a:off x="3153147" y="159969"/>
        <a:ext cx="1078756" cy="631535"/>
      </dsp:txXfrm>
    </dsp:sp>
    <dsp:sp modelId="{5145EE76-580A-4BA6-877A-BC202837A200}">
      <dsp:nvSpPr>
        <dsp:cNvPr id="0" name=""/>
        <dsp:cNvSpPr/>
      </dsp:nvSpPr>
      <dsp:spPr>
        <a:xfrm>
          <a:off x="4363357"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363357" y="392553"/>
        <a:ext cx="165919" cy="166367"/>
      </dsp:txXfrm>
    </dsp:sp>
    <dsp:sp modelId="{773374A6-69E1-4B67-B9CF-E9E9F41725C1}">
      <dsp:nvSpPr>
        <dsp:cNvPr id="0" name=""/>
        <dsp:cNvSpPr/>
      </dsp:nvSpPr>
      <dsp:spPr>
        <a:xfrm>
          <a:off x="4698773"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83</a:t>
          </a:r>
          <a:endParaRPr lang="en-US" sz="2700" kern="1200" dirty="0"/>
        </a:p>
      </dsp:txBody>
      <dsp:txXfrm>
        <a:off x="4718421" y="159969"/>
        <a:ext cx="1078756" cy="631535"/>
      </dsp:txXfrm>
    </dsp:sp>
    <dsp:sp modelId="{5933B8E2-2451-4473-BFE2-0B8FFA1255A2}">
      <dsp:nvSpPr>
        <dsp:cNvPr id="0" name=""/>
        <dsp:cNvSpPr/>
      </dsp:nvSpPr>
      <dsp:spPr>
        <a:xfrm>
          <a:off x="5928631"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928631" y="392553"/>
        <a:ext cx="165919" cy="166367"/>
      </dsp:txXfrm>
    </dsp:sp>
    <dsp:sp modelId="{176F1998-1AE8-4CAB-B51B-CCE98DED77B4}">
      <dsp:nvSpPr>
        <dsp:cNvPr id="0" name=""/>
        <dsp:cNvSpPr/>
      </dsp:nvSpPr>
      <dsp:spPr>
        <a:xfrm>
          <a:off x="6264047"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67</a:t>
          </a:r>
          <a:endParaRPr lang="en-US" sz="2700" kern="1200" dirty="0"/>
        </a:p>
      </dsp:txBody>
      <dsp:txXfrm>
        <a:off x="6283695" y="159969"/>
        <a:ext cx="1078756" cy="631535"/>
      </dsp:txXfrm>
    </dsp:sp>
    <dsp:sp modelId="{BD2A777B-642B-4538-8599-26AC02271F61}">
      <dsp:nvSpPr>
        <dsp:cNvPr id="0" name=""/>
        <dsp:cNvSpPr/>
      </dsp:nvSpPr>
      <dsp:spPr>
        <a:xfrm>
          <a:off x="7493905"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493905" y="392553"/>
        <a:ext cx="165919" cy="166367"/>
      </dsp:txXfrm>
    </dsp:sp>
    <dsp:sp modelId="{801DCEA5-BD99-4C9B-9726-ED376EF1F169}">
      <dsp:nvSpPr>
        <dsp:cNvPr id="0" name=""/>
        <dsp:cNvSpPr/>
      </dsp:nvSpPr>
      <dsp:spPr>
        <a:xfrm>
          <a:off x="7829321"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82</a:t>
          </a:r>
          <a:endParaRPr lang="en-US" sz="2700" kern="1200" dirty="0"/>
        </a:p>
      </dsp:txBody>
      <dsp:txXfrm>
        <a:off x="7848969" y="159969"/>
        <a:ext cx="1078756" cy="631535"/>
      </dsp:txXfrm>
    </dsp:sp>
    <dsp:sp modelId="{3F5E4083-9CE4-4C26-A449-DF7DCFDFE495}">
      <dsp:nvSpPr>
        <dsp:cNvPr id="0" name=""/>
        <dsp:cNvSpPr/>
      </dsp:nvSpPr>
      <dsp:spPr>
        <a:xfrm>
          <a:off x="9059179"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9059179" y="392553"/>
        <a:ext cx="165919" cy="166367"/>
      </dsp:txXfrm>
    </dsp:sp>
    <dsp:sp modelId="{489B095A-CC84-4C3D-AB60-3979DE209652}">
      <dsp:nvSpPr>
        <dsp:cNvPr id="0" name=""/>
        <dsp:cNvSpPr/>
      </dsp:nvSpPr>
      <dsp:spPr>
        <a:xfrm>
          <a:off x="9394594"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a:t>
          </a:r>
          <a:endParaRPr lang="en-US" sz="2700" kern="1200" dirty="0"/>
        </a:p>
      </dsp:txBody>
      <dsp:txXfrm>
        <a:off x="9414242" y="159969"/>
        <a:ext cx="1078756" cy="6315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0FD6F-89A0-452E-BB53-B85BE3192273}">
      <dsp:nvSpPr>
        <dsp:cNvPr id="0" name=""/>
        <dsp:cNvSpPr/>
      </dsp:nvSpPr>
      <dsp:spPr>
        <a:xfrm>
          <a:off x="2952"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a:t>
          </a:r>
          <a:endParaRPr lang="en-US" sz="2700" kern="1200" dirty="0"/>
        </a:p>
      </dsp:txBody>
      <dsp:txXfrm>
        <a:off x="22600" y="159969"/>
        <a:ext cx="1078756" cy="631535"/>
      </dsp:txXfrm>
    </dsp:sp>
    <dsp:sp modelId="{19D49594-51CA-446F-A49A-5F115B512DF3}">
      <dsp:nvSpPr>
        <dsp:cNvPr id="0" name=""/>
        <dsp:cNvSpPr/>
      </dsp:nvSpPr>
      <dsp:spPr>
        <a:xfrm>
          <a:off x="1232810"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232810" y="392553"/>
        <a:ext cx="165919" cy="166367"/>
      </dsp:txXfrm>
    </dsp:sp>
    <dsp:sp modelId="{896F36FE-DA7F-42B2-9ECF-BB62807689AA}">
      <dsp:nvSpPr>
        <dsp:cNvPr id="0" name=""/>
        <dsp:cNvSpPr/>
      </dsp:nvSpPr>
      <dsp:spPr>
        <a:xfrm>
          <a:off x="1568226"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68</a:t>
          </a:r>
          <a:r>
            <a:rPr lang="en-US" sz="2700" kern="1200" dirty="0">
              <a:solidFill>
                <a:srgbClr val="FFFF00"/>
              </a:solidFill>
            </a:rPr>
            <a:t>:56</a:t>
          </a:r>
        </a:p>
      </dsp:txBody>
      <dsp:txXfrm>
        <a:off x="1587874" y="159969"/>
        <a:ext cx="1078756" cy="631535"/>
      </dsp:txXfrm>
    </dsp:sp>
    <dsp:sp modelId="{FCEF7007-20C5-4A11-95CD-BE1DE1ADE5B4}">
      <dsp:nvSpPr>
        <dsp:cNvPr id="0" name=""/>
        <dsp:cNvSpPr/>
      </dsp:nvSpPr>
      <dsp:spPr>
        <a:xfrm>
          <a:off x="2798084"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798084" y="392553"/>
        <a:ext cx="165919" cy="166367"/>
      </dsp:txXfrm>
    </dsp:sp>
    <dsp:sp modelId="{D6BDA631-C31F-466C-81B3-CDCBA5B87C8D}">
      <dsp:nvSpPr>
        <dsp:cNvPr id="0" name=""/>
        <dsp:cNvSpPr/>
      </dsp:nvSpPr>
      <dsp:spPr>
        <a:xfrm>
          <a:off x="3133499"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69</a:t>
          </a:r>
          <a:r>
            <a:rPr lang="en-US" sz="2700" kern="1200" dirty="0">
              <a:solidFill>
                <a:srgbClr val="FFFF00"/>
              </a:solidFill>
            </a:rPr>
            <a:t>:57</a:t>
          </a:r>
        </a:p>
      </dsp:txBody>
      <dsp:txXfrm>
        <a:off x="3153147" y="159969"/>
        <a:ext cx="1078756" cy="631535"/>
      </dsp:txXfrm>
    </dsp:sp>
    <dsp:sp modelId="{5145EE76-580A-4BA6-877A-BC202837A200}">
      <dsp:nvSpPr>
        <dsp:cNvPr id="0" name=""/>
        <dsp:cNvSpPr/>
      </dsp:nvSpPr>
      <dsp:spPr>
        <a:xfrm>
          <a:off x="4363357"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363357" y="392553"/>
        <a:ext cx="165919" cy="166367"/>
      </dsp:txXfrm>
    </dsp:sp>
    <dsp:sp modelId="{773374A6-69E1-4B67-B9CF-E9E9F41725C1}">
      <dsp:nvSpPr>
        <dsp:cNvPr id="0" name=""/>
        <dsp:cNvSpPr/>
      </dsp:nvSpPr>
      <dsp:spPr>
        <a:xfrm>
          <a:off x="4698773"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83</a:t>
          </a:r>
          <a:r>
            <a:rPr lang="en-US" sz="2700" kern="1200" dirty="0">
              <a:solidFill>
                <a:srgbClr val="FFFF00"/>
              </a:solidFill>
            </a:rPr>
            <a:t>:58</a:t>
          </a:r>
        </a:p>
      </dsp:txBody>
      <dsp:txXfrm>
        <a:off x="4718421" y="159969"/>
        <a:ext cx="1078756" cy="631535"/>
      </dsp:txXfrm>
    </dsp:sp>
    <dsp:sp modelId="{5933B8E2-2451-4473-BFE2-0B8FFA1255A2}">
      <dsp:nvSpPr>
        <dsp:cNvPr id="0" name=""/>
        <dsp:cNvSpPr/>
      </dsp:nvSpPr>
      <dsp:spPr>
        <a:xfrm>
          <a:off x="5928631"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928631" y="392553"/>
        <a:ext cx="165919" cy="166367"/>
      </dsp:txXfrm>
    </dsp:sp>
    <dsp:sp modelId="{176F1998-1AE8-4CAB-B51B-CCE98DED77B4}">
      <dsp:nvSpPr>
        <dsp:cNvPr id="0" name=""/>
        <dsp:cNvSpPr/>
      </dsp:nvSpPr>
      <dsp:spPr>
        <a:xfrm>
          <a:off x="6264047"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67</a:t>
          </a:r>
          <a:r>
            <a:rPr lang="en-US" sz="2700" kern="1200" dirty="0">
              <a:solidFill>
                <a:srgbClr val="FFFF00"/>
              </a:solidFill>
            </a:rPr>
            <a:t>:59</a:t>
          </a:r>
        </a:p>
      </dsp:txBody>
      <dsp:txXfrm>
        <a:off x="6283695" y="159969"/>
        <a:ext cx="1078756" cy="631535"/>
      </dsp:txXfrm>
    </dsp:sp>
    <dsp:sp modelId="{BD2A777B-642B-4538-8599-26AC02271F61}">
      <dsp:nvSpPr>
        <dsp:cNvPr id="0" name=""/>
        <dsp:cNvSpPr/>
      </dsp:nvSpPr>
      <dsp:spPr>
        <a:xfrm>
          <a:off x="7493905"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493905" y="392553"/>
        <a:ext cx="165919" cy="166367"/>
      </dsp:txXfrm>
    </dsp:sp>
    <dsp:sp modelId="{801DCEA5-BD99-4C9B-9726-ED376EF1F169}">
      <dsp:nvSpPr>
        <dsp:cNvPr id="0" name=""/>
        <dsp:cNvSpPr/>
      </dsp:nvSpPr>
      <dsp:spPr>
        <a:xfrm>
          <a:off x="7829321"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82</a:t>
          </a:r>
          <a:r>
            <a:rPr lang="en-US" sz="2700" kern="1200" dirty="0">
              <a:solidFill>
                <a:srgbClr val="FFFF00"/>
              </a:solidFill>
            </a:rPr>
            <a:t>:60</a:t>
          </a:r>
        </a:p>
      </dsp:txBody>
      <dsp:txXfrm>
        <a:off x="7848969" y="159969"/>
        <a:ext cx="1078756" cy="631535"/>
      </dsp:txXfrm>
    </dsp:sp>
    <dsp:sp modelId="{3F5E4083-9CE4-4C26-A449-DF7DCFDFE495}">
      <dsp:nvSpPr>
        <dsp:cNvPr id="0" name=""/>
        <dsp:cNvSpPr/>
      </dsp:nvSpPr>
      <dsp:spPr>
        <a:xfrm>
          <a:off x="9059179"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9059179" y="392553"/>
        <a:ext cx="165919" cy="166367"/>
      </dsp:txXfrm>
    </dsp:sp>
    <dsp:sp modelId="{489B095A-CC84-4C3D-AB60-3979DE209652}">
      <dsp:nvSpPr>
        <dsp:cNvPr id="0" name=""/>
        <dsp:cNvSpPr/>
      </dsp:nvSpPr>
      <dsp:spPr>
        <a:xfrm>
          <a:off x="9394594"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a:t>
          </a:r>
          <a:endParaRPr lang="en-US" sz="2700" kern="1200" dirty="0"/>
        </a:p>
      </dsp:txBody>
      <dsp:txXfrm>
        <a:off x="9414242" y="159969"/>
        <a:ext cx="1078756" cy="6315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0FD6F-89A0-452E-BB53-B85BE3192273}">
      <dsp:nvSpPr>
        <dsp:cNvPr id="0" name=""/>
        <dsp:cNvSpPr/>
      </dsp:nvSpPr>
      <dsp:spPr>
        <a:xfrm>
          <a:off x="2952"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a:t>
          </a:r>
          <a:endParaRPr lang="en-US" sz="2700" kern="1200" dirty="0"/>
        </a:p>
      </dsp:txBody>
      <dsp:txXfrm>
        <a:off x="22600" y="159969"/>
        <a:ext cx="1078756" cy="631535"/>
      </dsp:txXfrm>
    </dsp:sp>
    <dsp:sp modelId="{19D49594-51CA-446F-A49A-5F115B512DF3}">
      <dsp:nvSpPr>
        <dsp:cNvPr id="0" name=""/>
        <dsp:cNvSpPr/>
      </dsp:nvSpPr>
      <dsp:spPr>
        <a:xfrm>
          <a:off x="1232810"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232810" y="392553"/>
        <a:ext cx="165919" cy="166367"/>
      </dsp:txXfrm>
    </dsp:sp>
    <dsp:sp modelId="{896F36FE-DA7F-42B2-9ECF-BB62807689AA}">
      <dsp:nvSpPr>
        <dsp:cNvPr id="0" name=""/>
        <dsp:cNvSpPr/>
      </dsp:nvSpPr>
      <dsp:spPr>
        <a:xfrm>
          <a:off x="1568226"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67</a:t>
          </a:r>
          <a:r>
            <a:rPr lang="en-US" sz="2700" kern="1200" dirty="0">
              <a:solidFill>
                <a:srgbClr val="FFFF00"/>
              </a:solidFill>
            </a:rPr>
            <a:t>:59</a:t>
          </a:r>
        </a:p>
      </dsp:txBody>
      <dsp:txXfrm>
        <a:off x="1587874" y="159969"/>
        <a:ext cx="1078756" cy="631535"/>
      </dsp:txXfrm>
    </dsp:sp>
    <dsp:sp modelId="{FCEF7007-20C5-4A11-95CD-BE1DE1ADE5B4}">
      <dsp:nvSpPr>
        <dsp:cNvPr id="0" name=""/>
        <dsp:cNvSpPr/>
      </dsp:nvSpPr>
      <dsp:spPr>
        <a:xfrm>
          <a:off x="2798084"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798084" y="392553"/>
        <a:ext cx="165919" cy="166367"/>
      </dsp:txXfrm>
    </dsp:sp>
    <dsp:sp modelId="{D6BDA631-C31F-466C-81B3-CDCBA5B87C8D}">
      <dsp:nvSpPr>
        <dsp:cNvPr id="0" name=""/>
        <dsp:cNvSpPr/>
      </dsp:nvSpPr>
      <dsp:spPr>
        <a:xfrm>
          <a:off x="3133499"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68</a:t>
          </a:r>
          <a:r>
            <a:rPr lang="en-US" sz="2700" kern="1200" dirty="0">
              <a:solidFill>
                <a:srgbClr val="FFFF00"/>
              </a:solidFill>
            </a:rPr>
            <a:t>:56</a:t>
          </a:r>
        </a:p>
      </dsp:txBody>
      <dsp:txXfrm>
        <a:off x="3153147" y="159969"/>
        <a:ext cx="1078756" cy="631535"/>
      </dsp:txXfrm>
    </dsp:sp>
    <dsp:sp modelId="{5145EE76-580A-4BA6-877A-BC202837A200}">
      <dsp:nvSpPr>
        <dsp:cNvPr id="0" name=""/>
        <dsp:cNvSpPr/>
      </dsp:nvSpPr>
      <dsp:spPr>
        <a:xfrm>
          <a:off x="4363357"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363357" y="392553"/>
        <a:ext cx="165919" cy="166367"/>
      </dsp:txXfrm>
    </dsp:sp>
    <dsp:sp modelId="{773374A6-69E1-4B67-B9CF-E9E9F41725C1}">
      <dsp:nvSpPr>
        <dsp:cNvPr id="0" name=""/>
        <dsp:cNvSpPr/>
      </dsp:nvSpPr>
      <dsp:spPr>
        <a:xfrm>
          <a:off x="4698773"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69</a:t>
          </a:r>
          <a:r>
            <a:rPr lang="en-US" sz="2700" kern="1200" dirty="0">
              <a:solidFill>
                <a:srgbClr val="FFFF00"/>
              </a:solidFill>
            </a:rPr>
            <a:t>:57</a:t>
          </a:r>
        </a:p>
      </dsp:txBody>
      <dsp:txXfrm>
        <a:off x="4718421" y="159969"/>
        <a:ext cx="1078756" cy="631535"/>
      </dsp:txXfrm>
    </dsp:sp>
    <dsp:sp modelId="{5933B8E2-2451-4473-BFE2-0B8FFA1255A2}">
      <dsp:nvSpPr>
        <dsp:cNvPr id="0" name=""/>
        <dsp:cNvSpPr/>
      </dsp:nvSpPr>
      <dsp:spPr>
        <a:xfrm>
          <a:off x="5928631"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928631" y="392553"/>
        <a:ext cx="165919" cy="166367"/>
      </dsp:txXfrm>
    </dsp:sp>
    <dsp:sp modelId="{176F1998-1AE8-4CAB-B51B-CCE98DED77B4}">
      <dsp:nvSpPr>
        <dsp:cNvPr id="0" name=""/>
        <dsp:cNvSpPr/>
      </dsp:nvSpPr>
      <dsp:spPr>
        <a:xfrm>
          <a:off x="6264047"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82</a:t>
          </a:r>
          <a:r>
            <a:rPr lang="en-US" sz="2700" kern="1200" dirty="0">
              <a:solidFill>
                <a:srgbClr val="FFFF00"/>
              </a:solidFill>
            </a:rPr>
            <a:t>:60</a:t>
          </a:r>
        </a:p>
      </dsp:txBody>
      <dsp:txXfrm>
        <a:off x="6283695" y="159969"/>
        <a:ext cx="1078756" cy="631535"/>
      </dsp:txXfrm>
    </dsp:sp>
    <dsp:sp modelId="{BD2A777B-642B-4538-8599-26AC02271F61}">
      <dsp:nvSpPr>
        <dsp:cNvPr id="0" name=""/>
        <dsp:cNvSpPr/>
      </dsp:nvSpPr>
      <dsp:spPr>
        <a:xfrm>
          <a:off x="7493905"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493905" y="392553"/>
        <a:ext cx="165919" cy="166367"/>
      </dsp:txXfrm>
    </dsp:sp>
    <dsp:sp modelId="{801DCEA5-BD99-4C9B-9726-ED376EF1F169}">
      <dsp:nvSpPr>
        <dsp:cNvPr id="0" name=""/>
        <dsp:cNvSpPr/>
      </dsp:nvSpPr>
      <dsp:spPr>
        <a:xfrm>
          <a:off x="7829321"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83</a:t>
          </a:r>
          <a:r>
            <a:rPr lang="en-US" sz="2700" kern="1200" dirty="0">
              <a:solidFill>
                <a:srgbClr val="FFFF00"/>
              </a:solidFill>
            </a:rPr>
            <a:t>:58</a:t>
          </a:r>
        </a:p>
      </dsp:txBody>
      <dsp:txXfrm>
        <a:off x="7848969" y="159969"/>
        <a:ext cx="1078756" cy="631535"/>
      </dsp:txXfrm>
    </dsp:sp>
    <dsp:sp modelId="{3F5E4083-9CE4-4C26-A449-DF7DCFDFE495}">
      <dsp:nvSpPr>
        <dsp:cNvPr id="0" name=""/>
        <dsp:cNvSpPr/>
      </dsp:nvSpPr>
      <dsp:spPr>
        <a:xfrm>
          <a:off x="9059179"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9059179" y="392553"/>
        <a:ext cx="165919" cy="166367"/>
      </dsp:txXfrm>
    </dsp:sp>
    <dsp:sp modelId="{489B095A-CC84-4C3D-AB60-3979DE209652}">
      <dsp:nvSpPr>
        <dsp:cNvPr id="0" name=""/>
        <dsp:cNvSpPr/>
      </dsp:nvSpPr>
      <dsp:spPr>
        <a:xfrm>
          <a:off x="9394594"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a:t>
          </a:r>
          <a:endParaRPr lang="en-US" sz="2700" kern="1200" dirty="0"/>
        </a:p>
      </dsp:txBody>
      <dsp:txXfrm>
        <a:off x="9414242" y="159969"/>
        <a:ext cx="1078756" cy="6315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0FD6F-89A0-452E-BB53-B85BE3192273}">
      <dsp:nvSpPr>
        <dsp:cNvPr id="0" name=""/>
        <dsp:cNvSpPr/>
      </dsp:nvSpPr>
      <dsp:spPr>
        <a:xfrm>
          <a:off x="2952"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a:t>
          </a:r>
          <a:endParaRPr lang="en-US" sz="2700" kern="1200" dirty="0"/>
        </a:p>
      </dsp:txBody>
      <dsp:txXfrm>
        <a:off x="22600" y="159969"/>
        <a:ext cx="1078756" cy="631535"/>
      </dsp:txXfrm>
    </dsp:sp>
    <dsp:sp modelId="{19D49594-51CA-446F-A49A-5F115B512DF3}">
      <dsp:nvSpPr>
        <dsp:cNvPr id="0" name=""/>
        <dsp:cNvSpPr/>
      </dsp:nvSpPr>
      <dsp:spPr>
        <a:xfrm>
          <a:off x="1232810"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232810" y="392553"/>
        <a:ext cx="165919" cy="166367"/>
      </dsp:txXfrm>
    </dsp:sp>
    <dsp:sp modelId="{896F36FE-DA7F-42B2-9ECF-BB62807689AA}">
      <dsp:nvSpPr>
        <dsp:cNvPr id="0" name=""/>
        <dsp:cNvSpPr/>
      </dsp:nvSpPr>
      <dsp:spPr>
        <a:xfrm>
          <a:off x="1568226"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rgbClr val="FFFF00"/>
              </a:solidFill>
            </a:rPr>
            <a:t>59</a:t>
          </a:r>
        </a:p>
      </dsp:txBody>
      <dsp:txXfrm>
        <a:off x="1587874" y="159969"/>
        <a:ext cx="1078756" cy="631535"/>
      </dsp:txXfrm>
    </dsp:sp>
    <dsp:sp modelId="{FCEF7007-20C5-4A11-95CD-BE1DE1ADE5B4}">
      <dsp:nvSpPr>
        <dsp:cNvPr id="0" name=""/>
        <dsp:cNvSpPr/>
      </dsp:nvSpPr>
      <dsp:spPr>
        <a:xfrm>
          <a:off x="2798084"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798084" y="392553"/>
        <a:ext cx="165919" cy="166367"/>
      </dsp:txXfrm>
    </dsp:sp>
    <dsp:sp modelId="{D6BDA631-C31F-466C-81B3-CDCBA5B87C8D}">
      <dsp:nvSpPr>
        <dsp:cNvPr id="0" name=""/>
        <dsp:cNvSpPr/>
      </dsp:nvSpPr>
      <dsp:spPr>
        <a:xfrm>
          <a:off x="3133499"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rgbClr val="FFFF00"/>
              </a:solidFill>
            </a:rPr>
            <a:t>56</a:t>
          </a:r>
        </a:p>
      </dsp:txBody>
      <dsp:txXfrm>
        <a:off x="3153147" y="159969"/>
        <a:ext cx="1078756" cy="631535"/>
      </dsp:txXfrm>
    </dsp:sp>
    <dsp:sp modelId="{5145EE76-580A-4BA6-877A-BC202837A200}">
      <dsp:nvSpPr>
        <dsp:cNvPr id="0" name=""/>
        <dsp:cNvSpPr/>
      </dsp:nvSpPr>
      <dsp:spPr>
        <a:xfrm>
          <a:off x="4363357"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363357" y="392553"/>
        <a:ext cx="165919" cy="166367"/>
      </dsp:txXfrm>
    </dsp:sp>
    <dsp:sp modelId="{773374A6-69E1-4B67-B9CF-E9E9F41725C1}">
      <dsp:nvSpPr>
        <dsp:cNvPr id="0" name=""/>
        <dsp:cNvSpPr/>
      </dsp:nvSpPr>
      <dsp:spPr>
        <a:xfrm>
          <a:off x="4698773"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rgbClr val="FFFF00"/>
              </a:solidFill>
            </a:rPr>
            <a:t>57</a:t>
          </a:r>
        </a:p>
      </dsp:txBody>
      <dsp:txXfrm>
        <a:off x="4718421" y="159969"/>
        <a:ext cx="1078756" cy="631535"/>
      </dsp:txXfrm>
    </dsp:sp>
    <dsp:sp modelId="{5933B8E2-2451-4473-BFE2-0B8FFA1255A2}">
      <dsp:nvSpPr>
        <dsp:cNvPr id="0" name=""/>
        <dsp:cNvSpPr/>
      </dsp:nvSpPr>
      <dsp:spPr>
        <a:xfrm>
          <a:off x="5928631"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928631" y="392553"/>
        <a:ext cx="165919" cy="166367"/>
      </dsp:txXfrm>
    </dsp:sp>
    <dsp:sp modelId="{176F1998-1AE8-4CAB-B51B-CCE98DED77B4}">
      <dsp:nvSpPr>
        <dsp:cNvPr id="0" name=""/>
        <dsp:cNvSpPr/>
      </dsp:nvSpPr>
      <dsp:spPr>
        <a:xfrm>
          <a:off x="6264047"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rgbClr val="FFFF00"/>
              </a:solidFill>
            </a:rPr>
            <a:t>60</a:t>
          </a:r>
        </a:p>
      </dsp:txBody>
      <dsp:txXfrm>
        <a:off x="6283695" y="159969"/>
        <a:ext cx="1078756" cy="631535"/>
      </dsp:txXfrm>
    </dsp:sp>
    <dsp:sp modelId="{BD2A777B-642B-4538-8599-26AC02271F61}">
      <dsp:nvSpPr>
        <dsp:cNvPr id="0" name=""/>
        <dsp:cNvSpPr/>
      </dsp:nvSpPr>
      <dsp:spPr>
        <a:xfrm>
          <a:off x="7493905"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493905" y="392553"/>
        <a:ext cx="165919" cy="166367"/>
      </dsp:txXfrm>
    </dsp:sp>
    <dsp:sp modelId="{801DCEA5-BD99-4C9B-9726-ED376EF1F169}">
      <dsp:nvSpPr>
        <dsp:cNvPr id="0" name=""/>
        <dsp:cNvSpPr/>
      </dsp:nvSpPr>
      <dsp:spPr>
        <a:xfrm>
          <a:off x="7829321"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rgbClr val="FFFF00"/>
              </a:solidFill>
            </a:rPr>
            <a:t>58</a:t>
          </a:r>
        </a:p>
      </dsp:txBody>
      <dsp:txXfrm>
        <a:off x="7848969" y="159969"/>
        <a:ext cx="1078756" cy="631535"/>
      </dsp:txXfrm>
    </dsp:sp>
    <dsp:sp modelId="{3F5E4083-9CE4-4C26-A449-DF7DCFDFE495}">
      <dsp:nvSpPr>
        <dsp:cNvPr id="0" name=""/>
        <dsp:cNvSpPr/>
      </dsp:nvSpPr>
      <dsp:spPr>
        <a:xfrm>
          <a:off x="9059179" y="337098"/>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9059179" y="392553"/>
        <a:ext cx="165919" cy="166367"/>
      </dsp:txXfrm>
    </dsp:sp>
    <dsp:sp modelId="{489B095A-CC84-4C3D-AB60-3979DE209652}">
      <dsp:nvSpPr>
        <dsp:cNvPr id="0" name=""/>
        <dsp:cNvSpPr/>
      </dsp:nvSpPr>
      <dsp:spPr>
        <a:xfrm>
          <a:off x="9394594" y="140321"/>
          <a:ext cx="1118052" cy="670831"/>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a:t>
          </a:r>
          <a:endParaRPr lang="en-US" sz="2700" kern="1200" dirty="0"/>
        </a:p>
      </dsp:txBody>
      <dsp:txXfrm>
        <a:off x="9414242" y="159969"/>
        <a:ext cx="1078756" cy="6315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842B0-5739-46E0-BF73-6581085A1B98}">
      <dsp:nvSpPr>
        <dsp:cNvPr id="0" name=""/>
        <dsp:cNvSpPr/>
      </dsp:nvSpPr>
      <dsp:spPr>
        <a:xfrm>
          <a:off x="2952" y="1038565"/>
          <a:ext cx="1118052" cy="670831"/>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a:t>
          </a:r>
          <a:endParaRPr lang="en-US" sz="2700" kern="1200" dirty="0"/>
        </a:p>
      </dsp:txBody>
      <dsp:txXfrm>
        <a:off x="22600" y="1058213"/>
        <a:ext cx="1078756" cy="631535"/>
      </dsp:txXfrm>
    </dsp:sp>
    <dsp:sp modelId="{907CD114-1A51-4AB9-924A-135C6C4F8CF9}">
      <dsp:nvSpPr>
        <dsp:cNvPr id="0" name=""/>
        <dsp:cNvSpPr/>
      </dsp:nvSpPr>
      <dsp:spPr>
        <a:xfrm>
          <a:off x="1232810" y="1235342"/>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232810" y="1290797"/>
        <a:ext cx="165919" cy="166367"/>
      </dsp:txXfrm>
    </dsp:sp>
    <dsp:sp modelId="{8FBCD889-46AF-4642-8BA0-8633A885FDD1}">
      <dsp:nvSpPr>
        <dsp:cNvPr id="0" name=""/>
        <dsp:cNvSpPr/>
      </dsp:nvSpPr>
      <dsp:spPr>
        <a:xfrm>
          <a:off x="1568226" y="1038565"/>
          <a:ext cx="1118052" cy="670831"/>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77</a:t>
          </a:r>
          <a:endParaRPr lang="en-US" sz="2700" kern="1200" dirty="0"/>
        </a:p>
      </dsp:txBody>
      <dsp:txXfrm>
        <a:off x="1587874" y="1058213"/>
        <a:ext cx="1078756" cy="631535"/>
      </dsp:txXfrm>
    </dsp:sp>
    <dsp:sp modelId="{E9393B06-0EB1-4E3F-A3EF-487D8BE8185F}">
      <dsp:nvSpPr>
        <dsp:cNvPr id="0" name=""/>
        <dsp:cNvSpPr/>
      </dsp:nvSpPr>
      <dsp:spPr>
        <a:xfrm>
          <a:off x="2798084" y="1235342"/>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798084" y="1290797"/>
        <a:ext cx="165919" cy="166367"/>
      </dsp:txXfrm>
    </dsp:sp>
    <dsp:sp modelId="{E15CFF5F-4202-46ED-8C2E-91564DB9A94F}">
      <dsp:nvSpPr>
        <dsp:cNvPr id="0" name=""/>
        <dsp:cNvSpPr/>
      </dsp:nvSpPr>
      <dsp:spPr>
        <a:xfrm>
          <a:off x="3133499" y="1038565"/>
          <a:ext cx="1118052" cy="670831"/>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65</a:t>
          </a:r>
          <a:endParaRPr lang="en-US" sz="2700" kern="1200" dirty="0"/>
        </a:p>
      </dsp:txBody>
      <dsp:txXfrm>
        <a:off x="3153147" y="1058213"/>
        <a:ext cx="1078756" cy="631535"/>
      </dsp:txXfrm>
    </dsp:sp>
    <dsp:sp modelId="{EEA9FCAF-88C1-48F4-A142-5214A60A5443}">
      <dsp:nvSpPr>
        <dsp:cNvPr id="0" name=""/>
        <dsp:cNvSpPr/>
      </dsp:nvSpPr>
      <dsp:spPr>
        <a:xfrm>
          <a:off x="4363357" y="1235342"/>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363357" y="1290797"/>
        <a:ext cx="165919" cy="166367"/>
      </dsp:txXfrm>
    </dsp:sp>
    <dsp:sp modelId="{EF7E4057-BA55-42E7-AC63-876DD4B400D2}">
      <dsp:nvSpPr>
        <dsp:cNvPr id="0" name=""/>
        <dsp:cNvSpPr/>
      </dsp:nvSpPr>
      <dsp:spPr>
        <a:xfrm>
          <a:off x="4698773" y="1038565"/>
          <a:ext cx="1118052" cy="670831"/>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83</a:t>
          </a:r>
          <a:endParaRPr lang="en-US" sz="2700" kern="1200" dirty="0"/>
        </a:p>
      </dsp:txBody>
      <dsp:txXfrm>
        <a:off x="4718421" y="1058213"/>
        <a:ext cx="1078756" cy="631535"/>
      </dsp:txXfrm>
    </dsp:sp>
    <dsp:sp modelId="{93901414-6B56-4D1F-9BC8-55E4AD0E6DA2}">
      <dsp:nvSpPr>
        <dsp:cNvPr id="0" name=""/>
        <dsp:cNvSpPr/>
      </dsp:nvSpPr>
      <dsp:spPr>
        <a:xfrm>
          <a:off x="5928631" y="1235342"/>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928631" y="1290797"/>
        <a:ext cx="165919" cy="166367"/>
      </dsp:txXfrm>
    </dsp:sp>
    <dsp:sp modelId="{B6676344-A44C-4361-85B3-CCFAC76A459D}">
      <dsp:nvSpPr>
        <dsp:cNvPr id="0" name=""/>
        <dsp:cNvSpPr/>
      </dsp:nvSpPr>
      <dsp:spPr>
        <a:xfrm>
          <a:off x="6264047" y="1038565"/>
          <a:ext cx="1118052" cy="670831"/>
        </a:xfrm>
        <a:prstGeom prst="roundRect">
          <a:avLst>
            <a:gd name="adj" fmla="val 10000"/>
          </a:avLst>
        </a:prstGeom>
        <a:solidFill>
          <a:schemeClr val="bg2">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68</a:t>
          </a:r>
        </a:p>
      </dsp:txBody>
      <dsp:txXfrm>
        <a:off x="6283695" y="1058213"/>
        <a:ext cx="1078756" cy="631535"/>
      </dsp:txXfrm>
    </dsp:sp>
    <dsp:sp modelId="{0809804C-2311-4C19-A2C8-A81FAADE50DC}">
      <dsp:nvSpPr>
        <dsp:cNvPr id="0" name=""/>
        <dsp:cNvSpPr/>
      </dsp:nvSpPr>
      <dsp:spPr>
        <a:xfrm>
          <a:off x="7493905" y="1235342"/>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493905" y="1290797"/>
        <a:ext cx="165919" cy="166367"/>
      </dsp:txXfrm>
    </dsp:sp>
    <dsp:sp modelId="{4746B726-5D73-460D-AF50-2B6D42D055DE}">
      <dsp:nvSpPr>
        <dsp:cNvPr id="0" name=""/>
        <dsp:cNvSpPr/>
      </dsp:nvSpPr>
      <dsp:spPr>
        <a:xfrm>
          <a:off x="7829321" y="1038565"/>
          <a:ext cx="1118052" cy="670831"/>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average</a:t>
          </a:r>
        </a:p>
      </dsp:txBody>
      <dsp:txXfrm>
        <a:off x="7848969" y="1058213"/>
        <a:ext cx="1078756" cy="631535"/>
      </dsp:txXfrm>
    </dsp:sp>
    <dsp:sp modelId="{47454859-F75D-4106-8730-18C9489DDA13}">
      <dsp:nvSpPr>
        <dsp:cNvPr id="0" name=""/>
        <dsp:cNvSpPr/>
      </dsp:nvSpPr>
      <dsp:spPr>
        <a:xfrm>
          <a:off x="9059179" y="1235342"/>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9059179" y="1290797"/>
        <a:ext cx="165919" cy="166367"/>
      </dsp:txXfrm>
    </dsp:sp>
    <dsp:sp modelId="{A1BB40FD-24A9-4113-8F2C-FD407C274219}">
      <dsp:nvSpPr>
        <dsp:cNvPr id="0" name=""/>
        <dsp:cNvSpPr/>
      </dsp:nvSpPr>
      <dsp:spPr>
        <a:xfrm>
          <a:off x="9394594" y="1038565"/>
          <a:ext cx="1118052" cy="670831"/>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average</a:t>
          </a:r>
        </a:p>
      </dsp:txBody>
      <dsp:txXfrm>
        <a:off x="9414242" y="1058213"/>
        <a:ext cx="1078756" cy="6315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842B0-5739-46E0-BF73-6581085A1B98}">
      <dsp:nvSpPr>
        <dsp:cNvPr id="0" name=""/>
        <dsp:cNvSpPr/>
      </dsp:nvSpPr>
      <dsp:spPr>
        <a:xfrm>
          <a:off x="2952" y="1038565"/>
          <a:ext cx="1118052" cy="670831"/>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a:t>
          </a:r>
          <a:endParaRPr lang="en-US" sz="2700" kern="1200" dirty="0"/>
        </a:p>
      </dsp:txBody>
      <dsp:txXfrm>
        <a:off x="22600" y="1058213"/>
        <a:ext cx="1078756" cy="631535"/>
      </dsp:txXfrm>
    </dsp:sp>
    <dsp:sp modelId="{907CD114-1A51-4AB9-924A-135C6C4F8CF9}">
      <dsp:nvSpPr>
        <dsp:cNvPr id="0" name=""/>
        <dsp:cNvSpPr/>
      </dsp:nvSpPr>
      <dsp:spPr>
        <a:xfrm>
          <a:off x="1232810" y="1235342"/>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232810" y="1290797"/>
        <a:ext cx="165919" cy="166367"/>
      </dsp:txXfrm>
    </dsp:sp>
    <dsp:sp modelId="{8FBCD889-46AF-4642-8BA0-8633A885FDD1}">
      <dsp:nvSpPr>
        <dsp:cNvPr id="0" name=""/>
        <dsp:cNvSpPr/>
      </dsp:nvSpPr>
      <dsp:spPr>
        <a:xfrm>
          <a:off x="1568226" y="1038565"/>
          <a:ext cx="1118052" cy="670831"/>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77</a:t>
          </a:r>
          <a:endParaRPr lang="en-US" sz="2700" kern="1200" dirty="0"/>
        </a:p>
      </dsp:txBody>
      <dsp:txXfrm>
        <a:off x="1587874" y="1058213"/>
        <a:ext cx="1078756" cy="631535"/>
      </dsp:txXfrm>
    </dsp:sp>
    <dsp:sp modelId="{E9393B06-0EB1-4E3F-A3EF-487D8BE8185F}">
      <dsp:nvSpPr>
        <dsp:cNvPr id="0" name=""/>
        <dsp:cNvSpPr/>
      </dsp:nvSpPr>
      <dsp:spPr>
        <a:xfrm>
          <a:off x="2798084" y="1235342"/>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798084" y="1290797"/>
        <a:ext cx="165919" cy="166367"/>
      </dsp:txXfrm>
    </dsp:sp>
    <dsp:sp modelId="{E15CFF5F-4202-46ED-8C2E-91564DB9A94F}">
      <dsp:nvSpPr>
        <dsp:cNvPr id="0" name=""/>
        <dsp:cNvSpPr/>
      </dsp:nvSpPr>
      <dsp:spPr>
        <a:xfrm>
          <a:off x="3133499" y="1038565"/>
          <a:ext cx="1118052" cy="670831"/>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65</a:t>
          </a:r>
          <a:endParaRPr lang="en-US" sz="2700" kern="1200" dirty="0"/>
        </a:p>
      </dsp:txBody>
      <dsp:txXfrm>
        <a:off x="3153147" y="1058213"/>
        <a:ext cx="1078756" cy="631535"/>
      </dsp:txXfrm>
    </dsp:sp>
    <dsp:sp modelId="{EEA9FCAF-88C1-48F4-A142-5214A60A5443}">
      <dsp:nvSpPr>
        <dsp:cNvPr id="0" name=""/>
        <dsp:cNvSpPr/>
      </dsp:nvSpPr>
      <dsp:spPr>
        <a:xfrm>
          <a:off x="4363357" y="1235342"/>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363357" y="1290797"/>
        <a:ext cx="165919" cy="166367"/>
      </dsp:txXfrm>
    </dsp:sp>
    <dsp:sp modelId="{EF7E4057-BA55-42E7-AC63-876DD4B400D2}">
      <dsp:nvSpPr>
        <dsp:cNvPr id="0" name=""/>
        <dsp:cNvSpPr/>
      </dsp:nvSpPr>
      <dsp:spPr>
        <a:xfrm>
          <a:off x="4698773" y="1038565"/>
          <a:ext cx="1118052" cy="670831"/>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83</a:t>
          </a:r>
          <a:endParaRPr lang="en-US" sz="2700" kern="1200" dirty="0"/>
        </a:p>
      </dsp:txBody>
      <dsp:txXfrm>
        <a:off x="4718421" y="1058213"/>
        <a:ext cx="1078756" cy="631535"/>
      </dsp:txXfrm>
    </dsp:sp>
    <dsp:sp modelId="{93901414-6B56-4D1F-9BC8-55E4AD0E6DA2}">
      <dsp:nvSpPr>
        <dsp:cNvPr id="0" name=""/>
        <dsp:cNvSpPr/>
      </dsp:nvSpPr>
      <dsp:spPr>
        <a:xfrm>
          <a:off x="5928631" y="1235342"/>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928631" y="1290797"/>
        <a:ext cx="165919" cy="166367"/>
      </dsp:txXfrm>
    </dsp:sp>
    <dsp:sp modelId="{B6676344-A44C-4361-85B3-CCFAC76A459D}">
      <dsp:nvSpPr>
        <dsp:cNvPr id="0" name=""/>
        <dsp:cNvSpPr/>
      </dsp:nvSpPr>
      <dsp:spPr>
        <a:xfrm>
          <a:off x="6264047" y="1038565"/>
          <a:ext cx="1118052" cy="670831"/>
        </a:xfrm>
        <a:prstGeom prst="roundRect">
          <a:avLst>
            <a:gd name="adj" fmla="val 10000"/>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68</a:t>
          </a:r>
        </a:p>
      </dsp:txBody>
      <dsp:txXfrm>
        <a:off x="6283695" y="1058213"/>
        <a:ext cx="1078756" cy="631535"/>
      </dsp:txXfrm>
    </dsp:sp>
    <dsp:sp modelId="{0809804C-2311-4C19-A2C8-A81FAADE50DC}">
      <dsp:nvSpPr>
        <dsp:cNvPr id="0" name=""/>
        <dsp:cNvSpPr/>
      </dsp:nvSpPr>
      <dsp:spPr>
        <a:xfrm>
          <a:off x="7493905" y="1235342"/>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493905" y="1290797"/>
        <a:ext cx="165919" cy="166367"/>
      </dsp:txXfrm>
    </dsp:sp>
    <dsp:sp modelId="{4746B726-5D73-460D-AF50-2B6D42D055DE}">
      <dsp:nvSpPr>
        <dsp:cNvPr id="0" name=""/>
        <dsp:cNvSpPr/>
      </dsp:nvSpPr>
      <dsp:spPr>
        <a:xfrm>
          <a:off x="7829321" y="1038565"/>
          <a:ext cx="1118052" cy="670831"/>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h-TH" sz="2700" kern="1200" dirty="0"/>
            <a:t>65</a:t>
          </a:r>
          <a:endParaRPr lang="en-US" sz="2700" kern="1200" dirty="0"/>
        </a:p>
      </dsp:txBody>
      <dsp:txXfrm>
        <a:off x="7848969" y="1058213"/>
        <a:ext cx="1078756" cy="631535"/>
      </dsp:txXfrm>
    </dsp:sp>
    <dsp:sp modelId="{47454859-F75D-4106-8730-18C9489DDA13}">
      <dsp:nvSpPr>
        <dsp:cNvPr id="0" name=""/>
        <dsp:cNvSpPr/>
      </dsp:nvSpPr>
      <dsp:spPr>
        <a:xfrm>
          <a:off x="9059179" y="1235342"/>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9059179" y="1290797"/>
        <a:ext cx="165919" cy="166367"/>
      </dsp:txXfrm>
    </dsp:sp>
    <dsp:sp modelId="{A1BB40FD-24A9-4113-8F2C-FD407C274219}">
      <dsp:nvSpPr>
        <dsp:cNvPr id="0" name=""/>
        <dsp:cNvSpPr/>
      </dsp:nvSpPr>
      <dsp:spPr>
        <a:xfrm>
          <a:off x="9394594" y="1038565"/>
          <a:ext cx="1118052" cy="670831"/>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90</a:t>
          </a:r>
        </a:p>
      </dsp:txBody>
      <dsp:txXfrm>
        <a:off x="9414242" y="1058213"/>
        <a:ext cx="1078756" cy="6315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8907-EC0E-4C7C-99FB-B047B92B4A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1C482E-10DD-42DC-AE33-F7D95829EC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9C031D-4EA0-4515-AA07-DC4573EEAB68}"/>
              </a:ext>
            </a:extLst>
          </p:cNvPr>
          <p:cNvSpPr>
            <a:spLocks noGrp="1"/>
          </p:cNvSpPr>
          <p:nvPr>
            <p:ph type="dt" sz="half" idx="10"/>
          </p:nvPr>
        </p:nvSpPr>
        <p:spPr/>
        <p:txBody>
          <a:bodyPr/>
          <a:lstStyle/>
          <a:p>
            <a:fld id="{05378103-0986-4221-9A09-C75CE20405A1}" type="datetimeFigureOut">
              <a:rPr lang="en-US" smtClean="0"/>
              <a:t>6/24/2019</a:t>
            </a:fld>
            <a:endParaRPr lang="en-US"/>
          </a:p>
        </p:txBody>
      </p:sp>
      <p:sp>
        <p:nvSpPr>
          <p:cNvPr id="5" name="Footer Placeholder 4">
            <a:extLst>
              <a:ext uri="{FF2B5EF4-FFF2-40B4-BE49-F238E27FC236}">
                <a16:creationId xmlns:a16="http://schemas.microsoft.com/office/drawing/2014/main" id="{921953E9-D930-4AAD-910B-A98134B0C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0562B-0B42-4C4C-A73E-E02401E0B031}"/>
              </a:ext>
            </a:extLst>
          </p:cNvPr>
          <p:cNvSpPr>
            <a:spLocks noGrp="1"/>
          </p:cNvSpPr>
          <p:nvPr>
            <p:ph type="sldNum" sz="quarter" idx="12"/>
          </p:nvPr>
        </p:nvSpPr>
        <p:spPr/>
        <p:txBody>
          <a:bodyPr/>
          <a:lstStyle/>
          <a:p>
            <a:fld id="{CDE387C4-94D3-4927-9B7C-4ECE84ADD681}" type="slidenum">
              <a:rPr lang="en-US" smtClean="0"/>
              <a:t>‹#›</a:t>
            </a:fld>
            <a:endParaRPr lang="en-US"/>
          </a:p>
        </p:txBody>
      </p:sp>
    </p:spTree>
    <p:extLst>
      <p:ext uri="{BB962C8B-B14F-4D97-AF65-F5344CB8AC3E}">
        <p14:creationId xmlns:p14="http://schemas.microsoft.com/office/powerpoint/2010/main" val="42463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797D-EE05-4864-9464-23A390AB86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C7444E-E300-4841-A2B6-BDBC96C850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D6978-B088-418A-933F-E4FFED78D005}"/>
              </a:ext>
            </a:extLst>
          </p:cNvPr>
          <p:cNvSpPr>
            <a:spLocks noGrp="1"/>
          </p:cNvSpPr>
          <p:nvPr>
            <p:ph type="dt" sz="half" idx="10"/>
          </p:nvPr>
        </p:nvSpPr>
        <p:spPr/>
        <p:txBody>
          <a:bodyPr/>
          <a:lstStyle/>
          <a:p>
            <a:fld id="{05378103-0986-4221-9A09-C75CE20405A1}" type="datetimeFigureOut">
              <a:rPr lang="en-US" smtClean="0"/>
              <a:t>6/24/2019</a:t>
            </a:fld>
            <a:endParaRPr lang="en-US"/>
          </a:p>
        </p:txBody>
      </p:sp>
      <p:sp>
        <p:nvSpPr>
          <p:cNvPr id="5" name="Footer Placeholder 4">
            <a:extLst>
              <a:ext uri="{FF2B5EF4-FFF2-40B4-BE49-F238E27FC236}">
                <a16:creationId xmlns:a16="http://schemas.microsoft.com/office/drawing/2014/main" id="{7CAE8EE5-0BA8-45E6-8084-118D793D6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698FE-20EA-43BC-98AF-6A05D282CA8E}"/>
              </a:ext>
            </a:extLst>
          </p:cNvPr>
          <p:cNvSpPr>
            <a:spLocks noGrp="1"/>
          </p:cNvSpPr>
          <p:nvPr>
            <p:ph type="sldNum" sz="quarter" idx="12"/>
          </p:nvPr>
        </p:nvSpPr>
        <p:spPr/>
        <p:txBody>
          <a:bodyPr/>
          <a:lstStyle/>
          <a:p>
            <a:fld id="{CDE387C4-94D3-4927-9B7C-4ECE84ADD681}" type="slidenum">
              <a:rPr lang="en-US" smtClean="0"/>
              <a:t>‹#›</a:t>
            </a:fld>
            <a:endParaRPr lang="en-US"/>
          </a:p>
        </p:txBody>
      </p:sp>
    </p:spTree>
    <p:extLst>
      <p:ext uri="{BB962C8B-B14F-4D97-AF65-F5344CB8AC3E}">
        <p14:creationId xmlns:p14="http://schemas.microsoft.com/office/powerpoint/2010/main" val="55507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1B75AC-4561-4FFD-8B81-045E001CE9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725AB4-C12F-4A62-BD68-AA323BF808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CB435-A1C8-4686-9DFC-2740F773FC60}"/>
              </a:ext>
            </a:extLst>
          </p:cNvPr>
          <p:cNvSpPr>
            <a:spLocks noGrp="1"/>
          </p:cNvSpPr>
          <p:nvPr>
            <p:ph type="dt" sz="half" idx="10"/>
          </p:nvPr>
        </p:nvSpPr>
        <p:spPr/>
        <p:txBody>
          <a:bodyPr/>
          <a:lstStyle/>
          <a:p>
            <a:fld id="{05378103-0986-4221-9A09-C75CE20405A1}" type="datetimeFigureOut">
              <a:rPr lang="en-US" smtClean="0"/>
              <a:t>6/24/2019</a:t>
            </a:fld>
            <a:endParaRPr lang="en-US"/>
          </a:p>
        </p:txBody>
      </p:sp>
      <p:sp>
        <p:nvSpPr>
          <p:cNvPr id="5" name="Footer Placeholder 4">
            <a:extLst>
              <a:ext uri="{FF2B5EF4-FFF2-40B4-BE49-F238E27FC236}">
                <a16:creationId xmlns:a16="http://schemas.microsoft.com/office/drawing/2014/main" id="{11E74500-3FE8-4069-A6AA-6EA5CC194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DAAE8-FAEA-4D50-96EE-1670DF21A422}"/>
              </a:ext>
            </a:extLst>
          </p:cNvPr>
          <p:cNvSpPr>
            <a:spLocks noGrp="1"/>
          </p:cNvSpPr>
          <p:nvPr>
            <p:ph type="sldNum" sz="quarter" idx="12"/>
          </p:nvPr>
        </p:nvSpPr>
        <p:spPr/>
        <p:txBody>
          <a:bodyPr/>
          <a:lstStyle/>
          <a:p>
            <a:fld id="{CDE387C4-94D3-4927-9B7C-4ECE84ADD681}" type="slidenum">
              <a:rPr lang="en-US" smtClean="0"/>
              <a:t>‹#›</a:t>
            </a:fld>
            <a:endParaRPr lang="en-US"/>
          </a:p>
        </p:txBody>
      </p:sp>
    </p:spTree>
    <p:extLst>
      <p:ext uri="{BB962C8B-B14F-4D97-AF65-F5344CB8AC3E}">
        <p14:creationId xmlns:p14="http://schemas.microsoft.com/office/powerpoint/2010/main" val="12360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1B371-99AA-4C24-86A2-DF2AD9A23A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1B705E-A855-486A-942F-FCF15E4D28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0F104-41E3-4D9A-B70B-09AB900EB3B8}"/>
              </a:ext>
            </a:extLst>
          </p:cNvPr>
          <p:cNvSpPr>
            <a:spLocks noGrp="1"/>
          </p:cNvSpPr>
          <p:nvPr>
            <p:ph type="dt" sz="half" idx="10"/>
          </p:nvPr>
        </p:nvSpPr>
        <p:spPr/>
        <p:txBody>
          <a:bodyPr/>
          <a:lstStyle/>
          <a:p>
            <a:fld id="{05378103-0986-4221-9A09-C75CE20405A1}" type="datetimeFigureOut">
              <a:rPr lang="en-US" smtClean="0"/>
              <a:t>6/24/2019</a:t>
            </a:fld>
            <a:endParaRPr lang="en-US"/>
          </a:p>
        </p:txBody>
      </p:sp>
      <p:sp>
        <p:nvSpPr>
          <p:cNvPr id="5" name="Footer Placeholder 4">
            <a:extLst>
              <a:ext uri="{FF2B5EF4-FFF2-40B4-BE49-F238E27FC236}">
                <a16:creationId xmlns:a16="http://schemas.microsoft.com/office/drawing/2014/main" id="{E78F2B87-1CA6-4276-88ED-25AB459EE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0F7F72-A769-46A9-8DA6-0D03EA967471}"/>
              </a:ext>
            </a:extLst>
          </p:cNvPr>
          <p:cNvSpPr>
            <a:spLocks noGrp="1"/>
          </p:cNvSpPr>
          <p:nvPr>
            <p:ph type="sldNum" sz="quarter" idx="12"/>
          </p:nvPr>
        </p:nvSpPr>
        <p:spPr/>
        <p:txBody>
          <a:bodyPr/>
          <a:lstStyle/>
          <a:p>
            <a:fld id="{CDE387C4-94D3-4927-9B7C-4ECE84ADD681}" type="slidenum">
              <a:rPr lang="en-US" smtClean="0"/>
              <a:t>‹#›</a:t>
            </a:fld>
            <a:endParaRPr lang="en-US"/>
          </a:p>
        </p:txBody>
      </p:sp>
    </p:spTree>
    <p:extLst>
      <p:ext uri="{BB962C8B-B14F-4D97-AF65-F5344CB8AC3E}">
        <p14:creationId xmlns:p14="http://schemas.microsoft.com/office/powerpoint/2010/main" val="376835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68E6-E7C3-41E7-8357-F300F776D8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3FE0E9-6BCA-4727-9CDD-13014EFCD1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161E7B-EB18-4D0C-B8D6-1A07F5702880}"/>
              </a:ext>
            </a:extLst>
          </p:cNvPr>
          <p:cNvSpPr>
            <a:spLocks noGrp="1"/>
          </p:cNvSpPr>
          <p:nvPr>
            <p:ph type="dt" sz="half" idx="10"/>
          </p:nvPr>
        </p:nvSpPr>
        <p:spPr/>
        <p:txBody>
          <a:bodyPr/>
          <a:lstStyle/>
          <a:p>
            <a:fld id="{05378103-0986-4221-9A09-C75CE20405A1}" type="datetimeFigureOut">
              <a:rPr lang="en-US" smtClean="0"/>
              <a:t>6/24/2019</a:t>
            </a:fld>
            <a:endParaRPr lang="en-US"/>
          </a:p>
        </p:txBody>
      </p:sp>
      <p:sp>
        <p:nvSpPr>
          <p:cNvPr id="5" name="Footer Placeholder 4">
            <a:extLst>
              <a:ext uri="{FF2B5EF4-FFF2-40B4-BE49-F238E27FC236}">
                <a16:creationId xmlns:a16="http://schemas.microsoft.com/office/drawing/2014/main" id="{7227072F-BF83-4674-9A51-7015C214A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BBCDB-8DD2-4C4C-863E-04F6418C53CA}"/>
              </a:ext>
            </a:extLst>
          </p:cNvPr>
          <p:cNvSpPr>
            <a:spLocks noGrp="1"/>
          </p:cNvSpPr>
          <p:nvPr>
            <p:ph type="sldNum" sz="quarter" idx="12"/>
          </p:nvPr>
        </p:nvSpPr>
        <p:spPr/>
        <p:txBody>
          <a:bodyPr/>
          <a:lstStyle/>
          <a:p>
            <a:fld id="{CDE387C4-94D3-4927-9B7C-4ECE84ADD681}" type="slidenum">
              <a:rPr lang="en-US" smtClean="0"/>
              <a:t>‹#›</a:t>
            </a:fld>
            <a:endParaRPr lang="en-US"/>
          </a:p>
        </p:txBody>
      </p:sp>
    </p:spTree>
    <p:extLst>
      <p:ext uri="{BB962C8B-B14F-4D97-AF65-F5344CB8AC3E}">
        <p14:creationId xmlns:p14="http://schemas.microsoft.com/office/powerpoint/2010/main" val="3381152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C8D0-2B24-48C3-9D56-A7C41A9650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0DBBB-F03A-4D16-B185-2E80D17DDC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634B80-20CC-4D64-99D7-1605043752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D0A318-92F9-4DA4-8B6B-71B721B93594}"/>
              </a:ext>
            </a:extLst>
          </p:cNvPr>
          <p:cNvSpPr>
            <a:spLocks noGrp="1"/>
          </p:cNvSpPr>
          <p:nvPr>
            <p:ph type="dt" sz="half" idx="10"/>
          </p:nvPr>
        </p:nvSpPr>
        <p:spPr/>
        <p:txBody>
          <a:bodyPr/>
          <a:lstStyle/>
          <a:p>
            <a:fld id="{05378103-0986-4221-9A09-C75CE20405A1}" type="datetimeFigureOut">
              <a:rPr lang="en-US" smtClean="0"/>
              <a:t>6/24/2019</a:t>
            </a:fld>
            <a:endParaRPr lang="en-US"/>
          </a:p>
        </p:txBody>
      </p:sp>
      <p:sp>
        <p:nvSpPr>
          <p:cNvPr id="6" name="Footer Placeholder 5">
            <a:extLst>
              <a:ext uri="{FF2B5EF4-FFF2-40B4-BE49-F238E27FC236}">
                <a16:creationId xmlns:a16="http://schemas.microsoft.com/office/drawing/2014/main" id="{790FBFEB-2861-44B6-9032-783D08028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B70AF8-1CAC-4682-98F0-C2B32549F1C3}"/>
              </a:ext>
            </a:extLst>
          </p:cNvPr>
          <p:cNvSpPr>
            <a:spLocks noGrp="1"/>
          </p:cNvSpPr>
          <p:nvPr>
            <p:ph type="sldNum" sz="quarter" idx="12"/>
          </p:nvPr>
        </p:nvSpPr>
        <p:spPr/>
        <p:txBody>
          <a:bodyPr/>
          <a:lstStyle/>
          <a:p>
            <a:fld id="{CDE387C4-94D3-4927-9B7C-4ECE84ADD681}" type="slidenum">
              <a:rPr lang="en-US" smtClean="0"/>
              <a:t>‹#›</a:t>
            </a:fld>
            <a:endParaRPr lang="en-US"/>
          </a:p>
        </p:txBody>
      </p:sp>
    </p:spTree>
    <p:extLst>
      <p:ext uri="{BB962C8B-B14F-4D97-AF65-F5344CB8AC3E}">
        <p14:creationId xmlns:p14="http://schemas.microsoft.com/office/powerpoint/2010/main" val="51797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288B-457F-4D83-8538-A50FF5DC4D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066E18-B654-4DDB-8742-296A7F4E91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2B8E92E-8D73-4EB4-8903-410EEA80A8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D2C243-A163-4243-87C6-9585E696B7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9B3762-C1AB-44FD-BE05-BC3973CA21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4BED3E-5A88-4DE9-8A38-EF3EFFDEA3EE}"/>
              </a:ext>
            </a:extLst>
          </p:cNvPr>
          <p:cNvSpPr>
            <a:spLocks noGrp="1"/>
          </p:cNvSpPr>
          <p:nvPr>
            <p:ph type="dt" sz="half" idx="10"/>
          </p:nvPr>
        </p:nvSpPr>
        <p:spPr/>
        <p:txBody>
          <a:bodyPr/>
          <a:lstStyle/>
          <a:p>
            <a:fld id="{05378103-0986-4221-9A09-C75CE20405A1}" type="datetimeFigureOut">
              <a:rPr lang="en-US" smtClean="0"/>
              <a:t>6/24/2019</a:t>
            </a:fld>
            <a:endParaRPr lang="en-US"/>
          </a:p>
        </p:txBody>
      </p:sp>
      <p:sp>
        <p:nvSpPr>
          <p:cNvPr id="8" name="Footer Placeholder 7">
            <a:extLst>
              <a:ext uri="{FF2B5EF4-FFF2-40B4-BE49-F238E27FC236}">
                <a16:creationId xmlns:a16="http://schemas.microsoft.com/office/drawing/2014/main" id="{12593789-DA1C-4545-92AE-A62A50DCF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83A577-52B9-48B1-B848-E6AA5B5B96CA}"/>
              </a:ext>
            </a:extLst>
          </p:cNvPr>
          <p:cNvSpPr>
            <a:spLocks noGrp="1"/>
          </p:cNvSpPr>
          <p:nvPr>
            <p:ph type="sldNum" sz="quarter" idx="12"/>
          </p:nvPr>
        </p:nvSpPr>
        <p:spPr/>
        <p:txBody>
          <a:bodyPr/>
          <a:lstStyle/>
          <a:p>
            <a:fld id="{CDE387C4-94D3-4927-9B7C-4ECE84ADD681}" type="slidenum">
              <a:rPr lang="en-US" smtClean="0"/>
              <a:t>‹#›</a:t>
            </a:fld>
            <a:endParaRPr lang="en-US"/>
          </a:p>
        </p:txBody>
      </p:sp>
    </p:spTree>
    <p:extLst>
      <p:ext uri="{BB962C8B-B14F-4D97-AF65-F5344CB8AC3E}">
        <p14:creationId xmlns:p14="http://schemas.microsoft.com/office/powerpoint/2010/main" val="695957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FFDB-EF89-4F12-9557-92A74D9B04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2D4283-38A8-4226-8BA7-F6B80D3478A8}"/>
              </a:ext>
            </a:extLst>
          </p:cNvPr>
          <p:cNvSpPr>
            <a:spLocks noGrp="1"/>
          </p:cNvSpPr>
          <p:nvPr>
            <p:ph type="dt" sz="half" idx="10"/>
          </p:nvPr>
        </p:nvSpPr>
        <p:spPr/>
        <p:txBody>
          <a:bodyPr/>
          <a:lstStyle/>
          <a:p>
            <a:fld id="{05378103-0986-4221-9A09-C75CE20405A1}" type="datetimeFigureOut">
              <a:rPr lang="en-US" smtClean="0"/>
              <a:t>6/24/2019</a:t>
            </a:fld>
            <a:endParaRPr lang="en-US"/>
          </a:p>
        </p:txBody>
      </p:sp>
      <p:sp>
        <p:nvSpPr>
          <p:cNvPr id="4" name="Footer Placeholder 3">
            <a:extLst>
              <a:ext uri="{FF2B5EF4-FFF2-40B4-BE49-F238E27FC236}">
                <a16:creationId xmlns:a16="http://schemas.microsoft.com/office/drawing/2014/main" id="{61903BD1-15D6-4EE8-B019-C95EDBCBCE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733A86-E2FE-4AAD-8CAE-5CEB97B79C1B}"/>
              </a:ext>
            </a:extLst>
          </p:cNvPr>
          <p:cNvSpPr>
            <a:spLocks noGrp="1"/>
          </p:cNvSpPr>
          <p:nvPr>
            <p:ph type="sldNum" sz="quarter" idx="12"/>
          </p:nvPr>
        </p:nvSpPr>
        <p:spPr/>
        <p:txBody>
          <a:bodyPr/>
          <a:lstStyle/>
          <a:p>
            <a:fld id="{CDE387C4-94D3-4927-9B7C-4ECE84ADD681}" type="slidenum">
              <a:rPr lang="en-US" smtClean="0"/>
              <a:t>‹#›</a:t>
            </a:fld>
            <a:endParaRPr lang="en-US"/>
          </a:p>
        </p:txBody>
      </p:sp>
    </p:spTree>
    <p:extLst>
      <p:ext uri="{BB962C8B-B14F-4D97-AF65-F5344CB8AC3E}">
        <p14:creationId xmlns:p14="http://schemas.microsoft.com/office/powerpoint/2010/main" val="274944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DF9B7-6D06-4EEF-9EC4-1D6EB48EB6AA}"/>
              </a:ext>
            </a:extLst>
          </p:cNvPr>
          <p:cNvSpPr>
            <a:spLocks noGrp="1"/>
          </p:cNvSpPr>
          <p:nvPr>
            <p:ph type="dt" sz="half" idx="10"/>
          </p:nvPr>
        </p:nvSpPr>
        <p:spPr/>
        <p:txBody>
          <a:bodyPr/>
          <a:lstStyle/>
          <a:p>
            <a:fld id="{05378103-0986-4221-9A09-C75CE20405A1}" type="datetimeFigureOut">
              <a:rPr lang="en-US" smtClean="0"/>
              <a:t>6/24/2019</a:t>
            </a:fld>
            <a:endParaRPr lang="en-US"/>
          </a:p>
        </p:txBody>
      </p:sp>
      <p:sp>
        <p:nvSpPr>
          <p:cNvPr id="3" name="Footer Placeholder 2">
            <a:extLst>
              <a:ext uri="{FF2B5EF4-FFF2-40B4-BE49-F238E27FC236}">
                <a16:creationId xmlns:a16="http://schemas.microsoft.com/office/drawing/2014/main" id="{A9E041B7-B330-4B04-93D9-9C0CEA9099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CB5D14-8C19-492A-A494-B15F2A8F86C2}"/>
              </a:ext>
            </a:extLst>
          </p:cNvPr>
          <p:cNvSpPr>
            <a:spLocks noGrp="1"/>
          </p:cNvSpPr>
          <p:nvPr>
            <p:ph type="sldNum" sz="quarter" idx="12"/>
          </p:nvPr>
        </p:nvSpPr>
        <p:spPr/>
        <p:txBody>
          <a:bodyPr/>
          <a:lstStyle/>
          <a:p>
            <a:fld id="{CDE387C4-94D3-4927-9B7C-4ECE84ADD681}" type="slidenum">
              <a:rPr lang="en-US" smtClean="0"/>
              <a:t>‹#›</a:t>
            </a:fld>
            <a:endParaRPr lang="en-US"/>
          </a:p>
        </p:txBody>
      </p:sp>
    </p:spTree>
    <p:extLst>
      <p:ext uri="{BB962C8B-B14F-4D97-AF65-F5344CB8AC3E}">
        <p14:creationId xmlns:p14="http://schemas.microsoft.com/office/powerpoint/2010/main" val="319480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73A3-B83C-45C5-9FB1-78F1D4167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1F5C90-B9EF-4ED5-9226-67C52E5C33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3C54D8-6792-4A6A-AE26-343553DF3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4E04E9-C989-4F5F-91F3-05D356D4F7FE}"/>
              </a:ext>
            </a:extLst>
          </p:cNvPr>
          <p:cNvSpPr>
            <a:spLocks noGrp="1"/>
          </p:cNvSpPr>
          <p:nvPr>
            <p:ph type="dt" sz="half" idx="10"/>
          </p:nvPr>
        </p:nvSpPr>
        <p:spPr/>
        <p:txBody>
          <a:bodyPr/>
          <a:lstStyle/>
          <a:p>
            <a:fld id="{05378103-0986-4221-9A09-C75CE20405A1}" type="datetimeFigureOut">
              <a:rPr lang="en-US" smtClean="0"/>
              <a:t>6/24/2019</a:t>
            </a:fld>
            <a:endParaRPr lang="en-US"/>
          </a:p>
        </p:txBody>
      </p:sp>
      <p:sp>
        <p:nvSpPr>
          <p:cNvPr id="6" name="Footer Placeholder 5">
            <a:extLst>
              <a:ext uri="{FF2B5EF4-FFF2-40B4-BE49-F238E27FC236}">
                <a16:creationId xmlns:a16="http://schemas.microsoft.com/office/drawing/2014/main" id="{11FC48CB-BA0C-4EAC-8629-5BBB50BBD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85D6E-B4C2-446F-8DB4-3A4104EC6C71}"/>
              </a:ext>
            </a:extLst>
          </p:cNvPr>
          <p:cNvSpPr>
            <a:spLocks noGrp="1"/>
          </p:cNvSpPr>
          <p:nvPr>
            <p:ph type="sldNum" sz="quarter" idx="12"/>
          </p:nvPr>
        </p:nvSpPr>
        <p:spPr/>
        <p:txBody>
          <a:bodyPr/>
          <a:lstStyle/>
          <a:p>
            <a:fld id="{CDE387C4-94D3-4927-9B7C-4ECE84ADD681}" type="slidenum">
              <a:rPr lang="en-US" smtClean="0"/>
              <a:t>‹#›</a:t>
            </a:fld>
            <a:endParaRPr lang="en-US"/>
          </a:p>
        </p:txBody>
      </p:sp>
    </p:spTree>
    <p:extLst>
      <p:ext uri="{BB962C8B-B14F-4D97-AF65-F5344CB8AC3E}">
        <p14:creationId xmlns:p14="http://schemas.microsoft.com/office/powerpoint/2010/main" val="1677508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3158-4236-4F14-95D9-5B438DF131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7897C8-884C-477F-821E-8AF1AEC88A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BD7ED9-94D2-4783-90FB-5676C0943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8B306F-9F3B-4230-891F-DE42A876A4CF}"/>
              </a:ext>
            </a:extLst>
          </p:cNvPr>
          <p:cNvSpPr>
            <a:spLocks noGrp="1"/>
          </p:cNvSpPr>
          <p:nvPr>
            <p:ph type="dt" sz="half" idx="10"/>
          </p:nvPr>
        </p:nvSpPr>
        <p:spPr/>
        <p:txBody>
          <a:bodyPr/>
          <a:lstStyle/>
          <a:p>
            <a:fld id="{05378103-0986-4221-9A09-C75CE20405A1}" type="datetimeFigureOut">
              <a:rPr lang="en-US" smtClean="0"/>
              <a:t>6/24/2019</a:t>
            </a:fld>
            <a:endParaRPr lang="en-US"/>
          </a:p>
        </p:txBody>
      </p:sp>
      <p:sp>
        <p:nvSpPr>
          <p:cNvPr id="6" name="Footer Placeholder 5">
            <a:extLst>
              <a:ext uri="{FF2B5EF4-FFF2-40B4-BE49-F238E27FC236}">
                <a16:creationId xmlns:a16="http://schemas.microsoft.com/office/drawing/2014/main" id="{AE90315E-EB10-40EB-9667-6F5EFB1C3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3DC37A-A6BC-49C7-993E-BF9A6F1E0931}"/>
              </a:ext>
            </a:extLst>
          </p:cNvPr>
          <p:cNvSpPr>
            <a:spLocks noGrp="1"/>
          </p:cNvSpPr>
          <p:nvPr>
            <p:ph type="sldNum" sz="quarter" idx="12"/>
          </p:nvPr>
        </p:nvSpPr>
        <p:spPr/>
        <p:txBody>
          <a:bodyPr/>
          <a:lstStyle/>
          <a:p>
            <a:fld id="{CDE387C4-94D3-4927-9B7C-4ECE84ADD681}" type="slidenum">
              <a:rPr lang="en-US" smtClean="0"/>
              <a:t>‹#›</a:t>
            </a:fld>
            <a:endParaRPr lang="en-US"/>
          </a:p>
        </p:txBody>
      </p:sp>
    </p:spTree>
    <p:extLst>
      <p:ext uri="{BB962C8B-B14F-4D97-AF65-F5344CB8AC3E}">
        <p14:creationId xmlns:p14="http://schemas.microsoft.com/office/powerpoint/2010/main" val="2055825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39B9F-A41B-4445-9359-D232C66AF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FEBD92-E23A-48CA-95BC-E6EFC95F8C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1FB34-4A3A-42F9-BFC3-EB9F2D561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78103-0986-4221-9A09-C75CE20405A1}" type="datetimeFigureOut">
              <a:rPr lang="en-US" smtClean="0"/>
              <a:t>6/24/2019</a:t>
            </a:fld>
            <a:endParaRPr lang="en-US"/>
          </a:p>
        </p:txBody>
      </p:sp>
      <p:sp>
        <p:nvSpPr>
          <p:cNvPr id="5" name="Footer Placeholder 4">
            <a:extLst>
              <a:ext uri="{FF2B5EF4-FFF2-40B4-BE49-F238E27FC236}">
                <a16:creationId xmlns:a16="http://schemas.microsoft.com/office/drawing/2014/main" id="{B79D7833-15A6-45F5-82D0-4F5A922E81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2C2FC7-F62F-4E43-8DDC-40F793D76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387C4-94D3-4927-9B7C-4ECE84ADD681}" type="slidenum">
              <a:rPr lang="en-US" smtClean="0"/>
              <a:t>‹#›</a:t>
            </a:fld>
            <a:endParaRPr lang="en-US"/>
          </a:p>
        </p:txBody>
      </p:sp>
    </p:spTree>
    <p:extLst>
      <p:ext uri="{BB962C8B-B14F-4D97-AF65-F5344CB8AC3E}">
        <p14:creationId xmlns:p14="http://schemas.microsoft.com/office/powerpoint/2010/main" val="3467281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A932-9E50-4553-814E-1BCC171DBB81}"/>
              </a:ext>
            </a:extLst>
          </p:cNvPr>
          <p:cNvSpPr>
            <a:spLocks noGrp="1"/>
          </p:cNvSpPr>
          <p:nvPr>
            <p:ph type="ctrTitle"/>
          </p:nvPr>
        </p:nvSpPr>
        <p:spPr/>
        <p:txBody>
          <a:bodyPr/>
          <a:lstStyle/>
          <a:p>
            <a:r>
              <a:rPr lang="en-US" dirty="0">
                <a:solidFill>
                  <a:srgbClr val="FF530D"/>
                </a:solidFill>
              </a:rPr>
              <a:t>Person Authentication Using Typing Pattern Analysis</a:t>
            </a:r>
          </a:p>
        </p:txBody>
      </p:sp>
      <p:sp>
        <p:nvSpPr>
          <p:cNvPr id="3" name="Subtitle 2">
            <a:extLst>
              <a:ext uri="{FF2B5EF4-FFF2-40B4-BE49-F238E27FC236}">
                <a16:creationId xmlns:a16="http://schemas.microsoft.com/office/drawing/2014/main" id="{768E896D-0F46-411B-9280-DCD998C510AA}"/>
              </a:ext>
            </a:extLst>
          </p:cNvPr>
          <p:cNvSpPr>
            <a:spLocks noGrp="1"/>
          </p:cNvSpPr>
          <p:nvPr>
            <p:ph type="subTitle" idx="1"/>
          </p:nvPr>
        </p:nvSpPr>
        <p:spPr>
          <a:xfrm>
            <a:off x="1524000" y="3602038"/>
            <a:ext cx="9144000" cy="506499"/>
          </a:xfrm>
        </p:spPr>
        <p:style>
          <a:lnRef idx="2">
            <a:schemeClr val="accent2"/>
          </a:lnRef>
          <a:fillRef idx="1">
            <a:schemeClr val="lt1"/>
          </a:fillRef>
          <a:effectRef idx="0">
            <a:schemeClr val="accent2"/>
          </a:effectRef>
          <a:fontRef idx="minor">
            <a:schemeClr val="dk1"/>
          </a:fontRef>
        </p:style>
        <p:txBody>
          <a:bodyPr/>
          <a:lstStyle/>
          <a:p>
            <a:r>
              <a:rPr lang="th-TH" dirty="0"/>
              <a:t>การระบุตัวบุคคลโดยการวิเคราะห์รูปแบบที่ได้จากการพิมพ์</a:t>
            </a:r>
            <a:endParaRPr lang="en-US" dirty="0"/>
          </a:p>
        </p:txBody>
      </p:sp>
    </p:spTree>
    <p:extLst>
      <p:ext uri="{BB962C8B-B14F-4D97-AF65-F5344CB8AC3E}">
        <p14:creationId xmlns:p14="http://schemas.microsoft.com/office/powerpoint/2010/main" val="344050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4FCF-0751-4A06-8755-5A1AFA78D733}"/>
              </a:ext>
            </a:extLst>
          </p:cNvPr>
          <p:cNvSpPr>
            <a:spLocks noGrp="1"/>
          </p:cNvSpPr>
          <p:nvPr>
            <p:ph type="title"/>
          </p:nvPr>
        </p:nvSpPr>
        <p:spPr/>
        <p:txBody>
          <a:bodyPr/>
          <a:lstStyle/>
          <a:p>
            <a:r>
              <a:rPr lang="th-TH" dirty="0"/>
              <a:t>ข้อมูลที่เก็บได้</a:t>
            </a:r>
            <a:endParaRPr lang="en-US" dirty="0"/>
          </a:p>
        </p:txBody>
      </p:sp>
      <p:sp>
        <p:nvSpPr>
          <p:cNvPr id="4" name="Content Placeholder 3">
            <a:extLst>
              <a:ext uri="{FF2B5EF4-FFF2-40B4-BE49-F238E27FC236}">
                <a16:creationId xmlns:a16="http://schemas.microsoft.com/office/drawing/2014/main" id="{D452B077-2A4A-47A2-8882-BF36C348B907}"/>
              </a:ext>
            </a:extLst>
          </p:cNvPr>
          <p:cNvSpPr>
            <a:spLocks noGrp="1"/>
          </p:cNvSpPr>
          <p:nvPr>
            <p:ph sz="half" idx="2"/>
          </p:nvPr>
        </p:nvSpPr>
        <p:spPr/>
        <p:txBody>
          <a:bodyPr/>
          <a:lstStyle/>
          <a:p>
            <a:r>
              <a:rPr lang="th-TH" dirty="0"/>
              <a:t>เก็บในรูปแบบ </a:t>
            </a:r>
            <a:r>
              <a:rPr lang="en-US" dirty="0">
                <a:solidFill>
                  <a:srgbClr val="FF530D"/>
                </a:solidFill>
              </a:rPr>
              <a:t>.json </a:t>
            </a:r>
            <a:r>
              <a:rPr lang="th-TH" dirty="0">
                <a:solidFill>
                  <a:srgbClr val="FF530D"/>
                </a:solidFill>
              </a:rPr>
              <a:t>ไฟล์</a:t>
            </a:r>
          </a:p>
          <a:p>
            <a:r>
              <a:rPr lang="th-TH" dirty="0"/>
              <a:t>กำหนด</a:t>
            </a:r>
            <a:r>
              <a:rPr lang="th-TH" dirty="0">
                <a:solidFill>
                  <a:srgbClr val="FF530D"/>
                </a:solidFill>
              </a:rPr>
              <a:t>ชื่อ</a:t>
            </a:r>
            <a:r>
              <a:rPr lang="th-TH" dirty="0"/>
              <a:t>และ</a:t>
            </a:r>
            <a:r>
              <a:rPr lang="th-TH" dirty="0">
                <a:solidFill>
                  <a:srgbClr val="FF530D"/>
                </a:solidFill>
              </a:rPr>
              <a:t>ลำดับ</a:t>
            </a:r>
            <a:r>
              <a:rPr lang="th-TH" dirty="0"/>
              <a:t>ไว้ชัดเจน</a:t>
            </a:r>
            <a:endParaRPr lang="en-US" dirty="0"/>
          </a:p>
        </p:txBody>
      </p:sp>
      <p:pic>
        <p:nvPicPr>
          <p:cNvPr id="5" name="Content Placeholder 4" descr="A close up of text on a white background&#10;&#10;Description automatically generated">
            <a:extLst>
              <a:ext uri="{FF2B5EF4-FFF2-40B4-BE49-F238E27FC236}">
                <a16:creationId xmlns:a16="http://schemas.microsoft.com/office/drawing/2014/main" id="{85F98D6F-69C6-45ED-8485-C1A57EEADAE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09750" y="1825625"/>
            <a:ext cx="4238499" cy="4351338"/>
          </a:xfrm>
        </p:spPr>
      </p:pic>
    </p:spTree>
    <p:extLst>
      <p:ext uri="{BB962C8B-B14F-4D97-AF65-F5344CB8AC3E}">
        <p14:creationId xmlns:p14="http://schemas.microsoft.com/office/powerpoint/2010/main" val="311736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3091-11FE-4163-932C-354D15DF75E1}"/>
              </a:ext>
            </a:extLst>
          </p:cNvPr>
          <p:cNvSpPr>
            <a:spLocks noGrp="1"/>
          </p:cNvSpPr>
          <p:nvPr>
            <p:ph type="title"/>
          </p:nvPr>
        </p:nvSpPr>
        <p:spPr/>
        <p:txBody>
          <a:bodyPr/>
          <a:lstStyle/>
          <a:p>
            <a:r>
              <a:rPr lang="th-TH" dirty="0"/>
              <a:t>ตัวอย่างโครงสร้างไฟล์</a:t>
            </a:r>
            <a:endParaRPr lang="en-US" dirty="0"/>
          </a:p>
        </p:txBody>
      </p:sp>
      <p:sp>
        <p:nvSpPr>
          <p:cNvPr id="4" name="Text Box 2">
            <a:extLst>
              <a:ext uri="{FF2B5EF4-FFF2-40B4-BE49-F238E27FC236}">
                <a16:creationId xmlns:a16="http://schemas.microsoft.com/office/drawing/2014/main" id="{AA09602D-800C-4CF5-A883-7B667F537B8F}"/>
              </a:ext>
            </a:extLst>
          </p:cNvPr>
          <p:cNvSpPr txBox="1">
            <a:spLocks noGrp="1" noChangeArrowheads="1"/>
          </p:cNvSpPr>
          <p:nvPr>
            <p:ph idx="1"/>
          </p:nvPr>
        </p:nvSpPr>
        <p:spPr bwMode="auto">
          <a:xfrm>
            <a:off x="838200" y="1825625"/>
            <a:ext cx="7003091" cy="442274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spAutoFit/>
          </a:bodyPr>
          <a:lstStyle/>
          <a:p>
            <a:pPr marL="0" indent="0">
              <a:spcAft>
                <a:spcPts val="800"/>
              </a:spcAft>
              <a:buNone/>
            </a:pPr>
            <a:r>
              <a:rPr lang="en-US" sz="2400" dirty="0">
                <a:effectLst/>
                <a:latin typeface="TH SarabunPSK" panose="020B0500040200020003" pitchFamily="34" charset="-34"/>
                <a:ea typeface="Calibri" panose="020F0502020204030204" pitchFamily="34" charset="0"/>
                <a:cs typeface="TH SarabunPSK" panose="020B0500040200020003" pitchFamily="34" charset="-34"/>
              </a:rPr>
              <a:t>{</a:t>
            </a:r>
            <a:br>
              <a:rPr lang="en-US" sz="2400" dirty="0">
                <a:effectLst/>
                <a:latin typeface="TH SarabunPSK" panose="020B0500040200020003" pitchFamily="34" charset="-34"/>
                <a:ea typeface="Calibri" panose="020F0502020204030204" pitchFamily="34" charset="0"/>
                <a:cs typeface="TH SarabunPSK" panose="020B0500040200020003" pitchFamily="34" charset="-34"/>
              </a:rPr>
            </a:br>
            <a:r>
              <a:rPr lang="en-US" sz="2400" dirty="0">
                <a:effectLst/>
                <a:latin typeface="TH SarabunPSK" panose="020B0500040200020003" pitchFamily="34" charset="-34"/>
                <a:ea typeface="Calibri" panose="020F0502020204030204" pitchFamily="34" charset="0"/>
                <a:cs typeface="TH SarabunPSK" panose="020B0500040200020003" pitchFamily="34" charset="-34"/>
              </a:rPr>
              <a:t>	“</a:t>
            </a:r>
            <a:r>
              <a:rPr lang="en-US" sz="2400" dirty="0">
                <a:latin typeface="TH SarabunPSK" panose="020B0500040200020003" pitchFamily="34" charset="-34"/>
                <a:ea typeface="Calibri" panose="020F0502020204030204" pitchFamily="34" charset="0"/>
                <a:cs typeface="TH SarabunPSK" panose="020B0500040200020003" pitchFamily="34" charset="-34"/>
              </a:rPr>
              <a:t>n</a:t>
            </a:r>
            <a:r>
              <a:rPr lang="en-US" sz="2400" dirty="0">
                <a:effectLst/>
                <a:latin typeface="TH SarabunPSK" panose="020B0500040200020003" pitchFamily="34" charset="-34"/>
                <a:ea typeface="Calibri" panose="020F0502020204030204" pitchFamily="34" charset="0"/>
                <a:cs typeface="TH SarabunPSK" panose="020B0500040200020003" pitchFamily="34" charset="-34"/>
              </a:rPr>
              <a:t>ame" : "</a:t>
            </a:r>
            <a:r>
              <a:rPr lang="en-US" sz="2000" dirty="0"/>
              <a:t>TEERAWAT</a:t>
            </a:r>
            <a:r>
              <a:rPr lang="en-US" sz="2400" dirty="0">
                <a:effectLst/>
                <a:latin typeface="TH SarabunPSK" panose="020B0500040200020003" pitchFamily="34" charset="-34"/>
                <a:ea typeface="Calibri" panose="020F0502020204030204" pitchFamily="34" charset="0"/>
                <a:cs typeface="TH SarabunPSK" panose="020B0500040200020003" pitchFamily="34" charset="-34"/>
              </a:rPr>
              <a:t>" ,</a:t>
            </a:r>
            <a:br>
              <a:rPr lang="en-US" sz="2400" dirty="0">
                <a:effectLst/>
                <a:latin typeface="TH SarabunPSK" panose="020B0500040200020003" pitchFamily="34" charset="-34"/>
                <a:ea typeface="Calibri" panose="020F0502020204030204" pitchFamily="34" charset="0"/>
                <a:cs typeface="TH SarabunPSK" panose="020B0500040200020003" pitchFamily="34" charset="-34"/>
              </a:rPr>
            </a:br>
            <a:r>
              <a:rPr lang="en-US" sz="2400" dirty="0">
                <a:effectLst/>
                <a:latin typeface="TH SarabunPSK" panose="020B0500040200020003" pitchFamily="34" charset="-34"/>
                <a:ea typeface="Calibri" panose="020F0502020204030204" pitchFamily="34" charset="0"/>
                <a:cs typeface="TH SarabunPSK" panose="020B0500040200020003" pitchFamily="34" charset="-34"/>
              </a:rPr>
              <a:t>	“article" : “</a:t>
            </a:r>
            <a:r>
              <a:rPr lang="en-US" sz="2400" dirty="0" err="1">
                <a:effectLst/>
                <a:latin typeface="TH SarabunPSK" panose="020B0500040200020003" pitchFamily="34" charset="-34"/>
                <a:ea typeface="Calibri" panose="020F0502020204030204" pitchFamily="34" charset="0"/>
                <a:cs typeface="TH SarabunPSK" panose="020B0500040200020003" pitchFamily="34" charset="-34"/>
              </a:rPr>
              <a:t>th_puma</a:t>
            </a:r>
            <a:r>
              <a:rPr lang="en-US" sz="2400" dirty="0">
                <a:effectLst/>
                <a:latin typeface="TH SarabunPSK" panose="020B0500040200020003" pitchFamily="34" charset="-34"/>
                <a:ea typeface="Calibri" panose="020F0502020204030204" pitchFamily="34" charset="0"/>
                <a:cs typeface="TH SarabunPSK" panose="020B0500040200020003" pitchFamily="34" charset="-34"/>
              </a:rPr>
              <a:t>" ,</a:t>
            </a:r>
            <a:br>
              <a:rPr lang="en-US" sz="2400" dirty="0">
                <a:effectLst/>
                <a:latin typeface="TH SarabunPSK" panose="020B0500040200020003" pitchFamily="34" charset="-34"/>
                <a:ea typeface="Calibri" panose="020F0502020204030204" pitchFamily="34" charset="0"/>
                <a:cs typeface="TH SarabunPSK" panose="020B0500040200020003" pitchFamily="34" charset="-34"/>
              </a:rPr>
            </a:br>
            <a:r>
              <a:rPr lang="en-US" sz="2400" dirty="0">
                <a:effectLst/>
                <a:latin typeface="TH SarabunPSK" panose="020B0500040200020003" pitchFamily="34" charset="-34"/>
                <a:ea typeface="Calibri" panose="020F0502020204030204" pitchFamily="34" charset="0"/>
                <a:cs typeface="TH SarabunPSK" panose="020B0500040200020003" pitchFamily="34" charset="-34"/>
              </a:rPr>
              <a:t>	“</a:t>
            </a:r>
            <a:r>
              <a:rPr lang="en-US" sz="2400" dirty="0" err="1">
                <a:effectLst/>
                <a:latin typeface="TH SarabunPSK" panose="020B0500040200020003" pitchFamily="34" charset="-34"/>
                <a:ea typeface="Calibri" panose="020F0502020204030204" pitchFamily="34" charset="0"/>
                <a:cs typeface="TH SarabunPSK" panose="020B0500040200020003" pitchFamily="34" charset="-34"/>
              </a:rPr>
              <a:t>keyCode</a:t>
            </a:r>
            <a:r>
              <a:rPr lang="en-US" sz="2400" dirty="0">
                <a:effectLst/>
                <a:latin typeface="TH SarabunPSK" panose="020B0500040200020003" pitchFamily="34" charset="-34"/>
                <a:ea typeface="Calibri" panose="020F0502020204030204" pitchFamily="34" charset="0"/>
                <a:cs typeface="TH SarabunPSK" panose="020B0500040200020003" pitchFamily="34" charset="-34"/>
              </a:rPr>
              <a:t>" : [16,80,85,…,78] ,</a:t>
            </a:r>
            <a:br>
              <a:rPr lang="en-US" sz="2400" dirty="0">
                <a:effectLst/>
                <a:latin typeface="TH SarabunPSK" panose="020B0500040200020003" pitchFamily="34" charset="-34"/>
                <a:ea typeface="Calibri" panose="020F0502020204030204" pitchFamily="34" charset="0"/>
                <a:cs typeface="TH SarabunPSK" panose="020B0500040200020003" pitchFamily="34" charset="-34"/>
              </a:rPr>
            </a:br>
            <a:r>
              <a:rPr lang="en-US" sz="2400" dirty="0">
                <a:effectLst/>
                <a:latin typeface="TH SarabunPSK" panose="020B0500040200020003" pitchFamily="34" charset="-34"/>
                <a:ea typeface="Calibri" panose="020F0502020204030204" pitchFamily="34" charset="0"/>
                <a:cs typeface="TH SarabunPSK" panose="020B0500040200020003" pitchFamily="34" charset="-34"/>
              </a:rPr>
              <a:t>	“</a:t>
            </a:r>
            <a:r>
              <a:rPr lang="en-US" sz="2400" dirty="0" err="1">
                <a:latin typeface="TH SarabunPSK" panose="020B0500040200020003" pitchFamily="34" charset="-34"/>
                <a:ea typeface="Calibri" panose="020F0502020204030204" pitchFamily="34" charset="0"/>
                <a:cs typeface="TH SarabunPSK" panose="020B0500040200020003" pitchFamily="34" charset="-34"/>
              </a:rPr>
              <a:t>k</a:t>
            </a:r>
            <a:r>
              <a:rPr lang="en-US" sz="2400" dirty="0" err="1">
                <a:effectLst/>
                <a:latin typeface="TH SarabunPSK" panose="020B0500040200020003" pitchFamily="34" charset="-34"/>
                <a:ea typeface="Calibri" panose="020F0502020204030204" pitchFamily="34" charset="0"/>
                <a:cs typeface="TH SarabunPSK" panose="020B0500040200020003" pitchFamily="34" charset="-34"/>
              </a:rPr>
              <a:t>eyPressed</a:t>
            </a:r>
            <a:r>
              <a:rPr lang="en-US" sz="2400" dirty="0">
                <a:effectLst/>
                <a:latin typeface="TH SarabunPSK" panose="020B0500040200020003" pitchFamily="34" charset="-34"/>
                <a:ea typeface="Calibri" panose="020F0502020204030204" pitchFamily="34" charset="0"/>
                <a:cs typeface="TH SarabunPSK" panose="020B0500040200020003" pitchFamily="34" charset="-34"/>
              </a:rPr>
              <a:t>" : [12765,</a:t>
            </a:r>
            <a:r>
              <a:rPr lang="en-US" sz="2400" dirty="0">
                <a:solidFill>
                  <a:srgbClr val="FF530D"/>
                </a:solidFill>
                <a:effectLst/>
                <a:latin typeface="TH SarabunPSK" panose="020B0500040200020003" pitchFamily="34" charset="-34"/>
                <a:ea typeface="Calibri" panose="020F0502020204030204" pitchFamily="34" charset="0"/>
                <a:cs typeface="TH SarabunPSK" panose="020B0500040200020003" pitchFamily="34" charset="-34"/>
              </a:rPr>
              <a:t>12824</a:t>
            </a:r>
            <a:r>
              <a:rPr lang="en-US" sz="2400" dirty="0">
                <a:effectLst/>
                <a:latin typeface="TH SarabunPSK" panose="020B0500040200020003" pitchFamily="34" charset="-34"/>
                <a:ea typeface="Calibri" panose="020F0502020204030204" pitchFamily="34" charset="0"/>
                <a:cs typeface="TH SarabunPSK" panose="020B0500040200020003" pitchFamily="34" charset="-34"/>
              </a:rPr>
              <a:t>,</a:t>
            </a:r>
            <a:r>
              <a:rPr lang="en-US" sz="2400" dirty="0">
                <a:solidFill>
                  <a:srgbClr val="00B050"/>
                </a:solidFill>
                <a:effectLst/>
                <a:latin typeface="TH SarabunPSK" panose="020B0500040200020003" pitchFamily="34" charset="-34"/>
                <a:ea typeface="Calibri" panose="020F0502020204030204" pitchFamily="34" charset="0"/>
                <a:cs typeface="TH SarabunPSK" panose="020B0500040200020003" pitchFamily="34" charset="-34"/>
              </a:rPr>
              <a:t>13083</a:t>
            </a:r>
            <a:r>
              <a:rPr lang="en-US" sz="2400" dirty="0">
                <a:effectLst/>
                <a:latin typeface="TH SarabunPSK" panose="020B0500040200020003" pitchFamily="34" charset="-34"/>
                <a:ea typeface="Calibri" panose="020F0502020204030204" pitchFamily="34" charset="0"/>
                <a:cs typeface="TH SarabunPSK" panose="020B0500040200020003" pitchFamily="34" charset="-34"/>
              </a:rPr>
              <a:t>,</a:t>
            </a:r>
            <a:r>
              <a:rPr lang="th-TH" sz="2400" dirty="0">
                <a:effectLst/>
                <a:latin typeface="TH SarabunPSK" panose="020B0500040200020003" pitchFamily="34" charset="-34"/>
                <a:ea typeface="Calibri" panose="020F0502020204030204" pitchFamily="34" charset="0"/>
                <a:cs typeface="TH SarabunPSK" panose="020B0500040200020003" pitchFamily="34" charset="-34"/>
              </a:rPr>
              <a:t>...</a:t>
            </a:r>
            <a:r>
              <a:rPr lang="en-US" sz="2400" dirty="0">
                <a:effectLst/>
                <a:latin typeface="TH SarabunPSK" panose="020B0500040200020003" pitchFamily="34" charset="-34"/>
                <a:ea typeface="Calibri" panose="020F0502020204030204" pitchFamily="34" charset="0"/>
                <a:cs typeface="TH SarabunPSK" panose="020B0500040200020003" pitchFamily="34" charset="-34"/>
              </a:rPr>
              <a:t>,353067] ,</a:t>
            </a:r>
            <a:br>
              <a:rPr lang="en-US" sz="2400" dirty="0">
                <a:effectLst/>
                <a:latin typeface="TH SarabunPSK" panose="020B0500040200020003" pitchFamily="34" charset="-34"/>
                <a:ea typeface="Calibri" panose="020F0502020204030204" pitchFamily="34" charset="0"/>
                <a:cs typeface="TH SarabunPSK" panose="020B0500040200020003" pitchFamily="34" charset="-34"/>
              </a:rPr>
            </a:br>
            <a:r>
              <a:rPr lang="en-US" sz="2400" dirty="0">
                <a:effectLst/>
                <a:latin typeface="TH SarabunPSK" panose="020B0500040200020003" pitchFamily="34" charset="-34"/>
                <a:ea typeface="Calibri" panose="020F0502020204030204" pitchFamily="34" charset="0"/>
                <a:cs typeface="TH SarabunPSK" panose="020B0500040200020003" pitchFamily="34" charset="-34"/>
              </a:rPr>
              <a:t>	“</a:t>
            </a:r>
            <a:r>
              <a:rPr lang="en-US" sz="2400" dirty="0" err="1">
                <a:latin typeface="TH SarabunPSK" panose="020B0500040200020003" pitchFamily="34" charset="-34"/>
                <a:ea typeface="Calibri" panose="020F0502020204030204" pitchFamily="34" charset="0"/>
                <a:cs typeface="TH SarabunPSK" panose="020B0500040200020003" pitchFamily="34" charset="-34"/>
              </a:rPr>
              <a:t>k</a:t>
            </a:r>
            <a:r>
              <a:rPr lang="en-US" sz="2400" dirty="0" err="1">
                <a:effectLst/>
                <a:latin typeface="TH SarabunPSK" panose="020B0500040200020003" pitchFamily="34" charset="-34"/>
                <a:ea typeface="Calibri" panose="020F0502020204030204" pitchFamily="34" charset="0"/>
                <a:cs typeface="TH SarabunPSK" panose="020B0500040200020003" pitchFamily="34" charset="-34"/>
              </a:rPr>
              <a:t>eyReleased</a:t>
            </a:r>
            <a:r>
              <a:rPr lang="en-US" sz="2400" dirty="0">
                <a:effectLst/>
                <a:latin typeface="TH SarabunPSK" panose="020B0500040200020003" pitchFamily="34" charset="-34"/>
                <a:ea typeface="Calibri" panose="020F0502020204030204" pitchFamily="34" charset="0"/>
                <a:cs typeface="TH SarabunPSK" panose="020B0500040200020003" pitchFamily="34" charset="-34"/>
              </a:rPr>
              <a:t>" : [</a:t>
            </a:r>
            <a:r>
              <a:rPr lang="en-US" sz="2400" dirty="0">
                <a:solidFill>
                  <a:srgbClr val="FF530D"/>
                </a:solidFill>
                <a:effectLst/>
                <a:latin typeface="TH SarabunPSK" panose="020B0500040200020003" pitchFamily="34" charset="-34"/>
                <a:ea typeface="Calibri" panose="020F0502020204030204" pitchFamily="34" charset="0"/>
                <a:cs typeface="TH SarabunPSK" panose="020B0500040200020003" pitchFamily="34" charset="-34"/>
              </a:rPr>
              <a:t>12593</a:t>
            </a:r>
            <a:r>
              <a:rPr lang="en-US" sz="2400" dirty="0">
                <a:effectLst/>
                <a:latin typeface="TH SarabunPSK" panose="020B0500040200020003" pitchFamily="34" charset="-34"/>
                <a:ea typeface="Calibri" panose="020F0502020204030204" pitchFamily="34" charset="0"/>
                <a:cs typeface="TH SarabunPSK" panose="020B0500040200020003" pitchFamily="34" charset="-34"/>
              </a:rPr>
              <a:t>,</a:t>
            </a:r>
            <a:r>
              <a:rPr lang="en-US" sz="2400" dirty="0">
                <a:solidFill>
                  <a:srgbClr val="00B050"/>
                </a:solidFill>
                <a:effectLst/>
                <a:latin typeface="TH SarabunPSK" panose="020B0500040200020003" pitchFamily="34" charset="-34"/>
                <a:ea typeface="Calibri" panose="020F0502020204030204" pitchFamily="34" charset="0"/>
                <a:cs typeface="TH SarabunPSK" panose="020B0500040200020003" pitchFamily="34" charset="-34"/>
              </a:rPr>
              <a:t>12723</a:t>
            </a:r>
            <a:r>
              <a:rPr lang="en-US" sz="2400" dirty="0">
                <a:effectLst/>
                <a:latin typeface="TH SarabunPSK" panose="020B0500040200020003" pitchFamily="34" charset="-34"/>
                <a:ea typeface="Calibri" panose="020F0502020204030204" pitchFamily="34" charset="0"/>
                <a:cs typeface="TH SarabunPSK" panose="020B0500040200020003" pitchFamily="34" charset="-34"/>
              </a:rPr>
              <a:t>,13003,…,349176] ,</a:t>
            </a:r>
            <a:br>
              <a:rPr lang="en-US" sz="2400" dirty="0">
                <a:effectLst/>
                <a:latin typeface="TH SarabunPSK" panose="020B0500040200020003" pitchFamily="34" charset="-34"/>
                <a:ea typeface="Calibri" panose="020F0502020204030204" pitchFamily="34" charset="0"/>
                <a:cs typeface="TH SarabunPSK" panose="020B0500040200020003" pitchFamily="34" charset="-34"/>
              </a:rPr>
            </a:br>
            <a:r>
              <a:rPr lang="en-US" sz="2400" dirty="0">
                <a:effectLst/>
                <a:latin typeface="TH SarabunPSK" panose="020B0500040200020003" pitchFamily="34" charset="-34"/>
                <a:ea typeface="Calibri" panose="020F0502020204030204" pitchFamily="34" charset="0"/>
                <a:cs typeface="TH SarabunPSK" panose="020B0500040200020003" pitchFamily="34" charset="-34"/>
              </a:rPr>
              <a:t>	</a:t>
            </a:r>
            <a:r>
              <a:rPr lang="en-US" sz="2400" dirty="0">
                <a:solidFill>
                  <a:srgbClr val="00B0F0"/>
                </a:solidFill>
                <a:effectLst/>
                <a:latin typeface="TH SarabunPSK" panose="020B0500040200020003" pitchFamily="34" charset="-34"/>
                <a:ea typeface="Calibri" panose="020F0502020204030204" pitchFamily="34" charset="0"/>
                <a:cs typeface="TH SarabunPSK" panose="020B0500040200020003" pitchFamily="34" charset="-34"/>
              </a:rPr>
              <a:t>“1-gram" </a:t>
            </a:r>
            <a:r>
              <a:rPr lang="en-US" sz="2400" dirty="0">
                <a:solidFill>
                  <a:srgbClr val="00B0F0"/>
                </a:solidFill>
                <a:latin typeface="TH SarabunPSK" panose="020B0500040200020003" pitchFamily="34" charset="-34"/>
                <a:ea typeface="Calibri" panose="020F0502020204030204" pitchFamily="34" charset="0"/>
                <a:cs typeface="TH SarabunPSK" panose="020B0500040200020003" pitchFamily="34" charset="-34"/>
              </a:rPr>
              <a:t>: [52, 746, 402,…,80</a:t>
            </a:r>
            <a:r>
              <a:rPr lang="en-US" sz="2400" dirty="0">
                <a:solidFill>
                  <a:srgbClr val="00B0F0"/>
                </a:solidFill>
                <a:effectLst/>
                <a:latin typeface="TH SarabunPSK" panose="020B0500040200020003" pitchFamily="34" charset="-34"/>
                <a:ea typeface="Calibri" panose="020F0502020204030204" pitchFamily="34" charset="0"/>
                <a:cs typeface="TH SarabunPSK" panose="020B0500040200020003" pitchFamily="34" charset="-34"/>
              </a:rPr>
              <a:t>]</a:t>
            </a:r>
            <a:br>
              <a:rPr lang="en-US" sz="2400" dirty="0">
                <a:solidFill>
                  <a:srgbClr val="00B0F0"/>
                </a:solidFill>
                <a:effectLst/>
                <a:latin typeface="TH SarabunPSK" panose="020B0500040200020003" pitchFamily="34" charset="-34"/>
                <a:ea typeface="Calibri" panose="020F0502020204030204" pitchFamily="34" charset="0"/>
                <a:cs typeface="TH SarabunPSK" panose="020B0500040200020003" pitchFamily="34" charset="-34"/>
              </a:rPr>
            </a:br>
            <a:r>
              <a:rPr lang="en-US" sz="2400" dirty="0">
                <a:solidFill>
                  <a:srgbClr val="00B0F0"/>
                </a:solidFill>
                <a:latin typeface="TH SarabunPSK" panose="020B0500040200020003" pitchFamily="34" charset="-34"/>
                <a:ea typeface="Calibri" panose="020F0502020204030204" pitchFamily="34" charset="0"/>
                <a:cs typeface="TH SarabunPSK" panose="020B0500040200020003" pitchFamily="34" charset="-34"/>
              </a:rPr>
              <a:t>	“2-gram" : [786, 839, 855,…,1620]</a:t>
            </a:r>
            <a:br>
              <a:rPr lang="en-US" sz="2400" dirty="0">
                <a:solidFill>
                  <a:srgbClr val="00B0F0"/>
                </a:solidFill>
                <a:latin typeface="TH SarabunPSK" panose="020B0500040200020003" pitchFamily="34" charset="-34"/>
                <a:ea typeface="Calibri" panose="020F0502020204030204" pitchFamily="34" charset="0"/>
                <a:cs typeface="TH SarabunPSK" panose="020B0500040200020003" pitchFamily="34" charset="-34"/>
              </a:rPr>
            </a:br>
            <a:r>
              <a:rPr lang="en-US" sz="2400" dirty="0">
                <a:solidFill>
                  <a:srgbClr val="00B0F0"/>
                </a:solidFill>
                <a:latin typeface="TH SarabunPSK" panose="020B0500040200020003" pitchFamily="34" charset="-34"/>
                <a:ea typeface="Calibri" panose="020F0502020204030204" pitchFamily="34" charset="0"/>
                <a:cs typeface="TH SarabunPSK" panose="020B0500040200020003" pitchFamily="34" charset="-34"/>
              </a:rPr>
              <a:t>	“3-gram" : [1250, 1300, 784,…,2016]</a:t>
            </a:r>
            <a:br>
              <a:rPr lang="en-US" sz="2400" dirty="0">
                <a:solidFill>
                  <a:srgbClr val="00B0F0"/>
                </a:solidFill>
                <a:latin typeface="TH SarabunPSK" panose="020B0500040200020003" pitchFamily="34" charset="-34"/>
                <a:ea typeface="Calibri" panose="020F0502020204030204" pitchFamily="34" charset="0"/>
                <a:cs typeface="TH SarabunPSK" panose="020B0500040200020003" pitchFamily="34" charset="-34"/>
              </a:rPr>
            </a:br>
            <a:r>
              <a:rPr lang="en-US" sz="2400" dirty="0">
                <a:solidFill>
                  <a:srgbClr val="00B0F0"/>
                </a:solidFill>
                <a:latin typeface="TH SarabunPSK" panose="020B0500040200020003" pitchFamily="34" charset="-34"/>
                <a:ea typeface="Calibri" panose="020F0502020204030204" pitchFamily="34" charset="0"/>
                <a:cs typeface="TH SarabunPSK" panose="020B0500040200020003" pitchFamily="34" charset="-34"/>
              </a:rPr>
              <a:t>	“4-gram" : [1687, 1512, 1001,…,1252]</a:t>
            </a:r>
            <a:br>
              <a:rPr lang="en-US" sz="2400" dirty="0">
                <a:solidFill>
                  <a:srgbClr val="00B0F0"/>
                </a:solidFill>
                <a:latin typeface="TH SarabunPSK" panose="020B0500040200020003" pitchFamily="34" charset="-34"/>
                <a:ea typeface="Calibri" panose="020F0502020204030204" pitchFamily="34" charset="0"/>
                <a:cs typeface="TH SarabunPSK" panose="020B0500040200020003" pitchFamily="34" charset="-34"/>
              </a:rPr>
            </a:br>
            <a:r>
              <a:rPr lang="en-US" sz="2400" dirty="0">
                <a:solidFill>
                  <a:srgbClr val="00B0F0"/>
                </a:solidFill>
                <a:latin typeface="TH SarabunPSK" panose="020B0500040200020003" pitchFamily="34" charset="-34"/>
                <a:ea typeface="Calibri" panose="020F0502020204030204" pitchFamily="34" charset="0"/>
                <a:cs typeface="TH SarabunPSK" panose="020B0500040200020003" pitchFamily="34" charset="-34"/>
              </a:rPr>
              <a:t>	“5-gram" : 2401, 1145, 1514,…,1374]</a:t>
            </a:r>
            <a:br>
              <a:rPr lang="en-US" sz="2400" dirty="0">
                <a:solidFill>
                  <a:srgbClr val="00B0F0"/>
                </a:solidFill>
                <a:latin typeface="TH SarabunPSK" panose="020B0500040200020003" pitchFamily="34" charset="-34"/>
                <a:ea typeface="Calibri" panose="020F0502020204030204" pitchFamily="34" charset="0"/>
                <a:cs typeface="TH SarabunPSK" panose="020B0500040200020003" pitchFamily="34" charset="-34"/>
              </a:rPr>
            </a:br>
            <a:r>
              <a:rPr lang="en-US" sz="2400" dirty="0">
                <a:solidFill>
                  <a:srgbClr val="00B0F0"/>
                </a:solidFill>
                <a:latin typeface="TH SarabunPSK" panose="020B0500040200020003" pitchFamily="34" charset="-34"/>
                <a:ea typeface="Calibri" panose="020F0502020204030204" pitchFamily="34" charset="0"/>
                <a:cs typeface="TH SarabunPSK" panose="020B0500040200020003" pitchFamily="34" charset="-34"/>
              </a:rPr>
              <a:t>	“duration" : [129, 92, 62,…,69]</a:t>
            </a:r>
            <a:br>
              <a:rPr lang="en-US" sz="2400" dirty="0">
                <a:effectLst/>
                <a:latin typeface="TH SarabunPSK" panose="020B0500040200020003" pitchFamily="34" charset="-34"/>
                <a:ea typeface="Calibri" panose="020F0502020204030204" pitchFamily="34" charset="0"/>
                <a:cs typeface="TH SarabunPSK" panose="020B0500040200020003" pitchFamily="34" charset="-34"/>
              </a:rPr>
            </a:br>
            <a:r>
              <a:rPr lang="en-US" sz="2400" dirty="0">
                <a:effectLst/>
                <a:latin typeface="TH SarabunPSK" panose="020B0500040200020003" pitchFamily="34" charset="-34"/>
                <a:ea typeface="Calibri" panose="020F0502020204030204" pitchFamily="34" charset="0"/>
                <a:cs typeface="TH SarabunPSK" panose="020B0500040200020003" pitchFamily="34" charset="-34"/>
              </a:rPr>
              <a:t>}</a:t>
            </a:r>
            <a:endParaRPr lang="en-US" dirty="0">
              <a:effectLst/>
              <a:latin typeface="TH SarabunPSK" panose="020B0500040200020003" pitchFamily="34" charset="-34"/>
              <a:ea typeface="Calibri" panose="020F0502020204030204" pitchFamily="34" charset="0"/>
              <a:cs typeface="TH SarabunPSK" panose="020B0500040200020003" pitchFamily="34" charset="-34"/>
            </a:endParaRPr>
          </a:p>
        </p:txBody>
      </p:sp>
      <p:sp>
        <p:nvSpPr>
          <p:cNvPr id="7" name="TextBox 6">
            <a:extLst>
              <a:ext uri="{FF2B5EF4-FFF2-40B4-BE49-F238E27FC236}">
                <a16:creationId xmlns:a16="http://schemas.microsoft.com/office/drawing/2014/main" id="{38676E51-D819-443B-A3DF-4210EDEBD0FF}"/>
              </a:ext>
            </a:extLst>
          </p:cNvPr>
          <p:cNvSpPr txBox="1"/>
          <p:nvPr/>
        </p:nvSpPr>
        <p:spPr>
          <a:xfrm>
            <a:off x="8113736" y="2683602"/>
            <a:ext cx="1689886"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th-TH" sz="2400" dirty="0"/>
              <a:t>หน่วย</a:t>
            </a:r>
            <a:r>
              <a:rPr lang="en-US" sz="2400" dirty="0"/>
              <a:t>: </a:t>
            </a:r>
            <a:r>
              <a:rPr lang="th-TH" sz="2400" dirty="0"/>
              <a:t>มิลลิวินาที</a:t>
            </a:r>
            <a:endParaRPr lang="en-US" sz="2400" dirty="0"/>
          </a:p>
        </p:txBody>
      </p:sp>
      <p:cxnSp>
        <p:nvCxnSpPr>
          <p:cNvPr id="9" name="Straight Arrow Connector 8">
            <a:extLst>
              <a:ext uri="{FF2B5EF4-FFF2-40B4-BE49-F238E27FC236}">
                <a16:creationId xmlns:a16="http://schemas.microsoft.com/office/drawing/2014/main" id="{E543E659-175D-4DB3-89F7-292FAD027336}"/>
              </a:ext>
            </a:extLst>
          </p:cNvPr>
          <p:cNvCxnSpPr>
            <a:cxnSpLocks/>
            <a:endCxn id="7" idx="1"/>
          </p:cNvCxnSpPr>
          <p:nvPr/>
        </p:nvCxnSpPr>
        <p:spPr>
          <a:xfrm flipV="1">
            <a:off x="4942703" y="2914435"/>
            <a:ext cx="3171033" cy="2308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Rectangle 20">
            <a:extLst>
              <a:ext uri="{FF2B5EF4-FFF2-40B4-BE49-F238E27FC236}">
                <a16:creationId xmlns:a16="http://schemas.microsoft.com/office/drawing/2014/main" id="{01916F80-199D-4630-8487-192FCE77B24E}"/>
              </a:ext>
            </a:extLst>
          </p:cNvPr>
          <p:cNvSpPr/>
          <p:nvPr/>
        </p:nvSpPr>
        <p:spPr>
          <a:xfrm>
            <a:off x="8071900" y="4138181"/>
            <a:ext cx="9144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22" name="Rectangle 21">
            <a:extLst>
              <a:ext uri="{FF2B5EF4-FFF2-40B4-BE49-F238E27FC236}">
                <a16:creationId xmlns:a16="http://schemas.microsoft.com/office/drawing/2014/main" id="{C0CD6BA0-34E1-44FE-9F55-095D828F8D38}"/>
              </a:ext>
            </a:extLst>
          </p:cNvPr>
          <p:cNvSpPr/>
          <p:nvPr/>
        </p:nvSpPr>
        <p:spPr>
          <a:xfrm>
            <a:off x="9463332" y="4138181"/>
            <a:ext cx="9144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23" name="Rectangle 22">
            <a:extLst>
              <a:ext uri="{FF2B5EF4-FFF2-40B4-BE49-F238E27FC236}">
                <a16:creationId xmlns:a16="http://schemas.microsoft.com/office/drawing/2014/main" id="{190418C9-B5E6-4BB5-91BD-0E0AADCFC5E4}"/>
              </a:ext>
            </a:extLst>
          </p:cNvPr>
          <p:cNvSpPr/>
          <p:nvPr/>
        </p:nvSpPr>
        <p:spPr>
          <a:xfrm>
            <a:off x="10854764" y="4138181"/>
            <a:ext cx="9144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t>
            </a:r>
          </a:p>
        </p:txBody>
      </p:sp>
      <p:sp>
        <p:nvSpPr>
          <p:cNvPr id="24" name="Arc 23">
            <a:extLst>
              <a:ext uri="{FF2B5EF4-FFF2-40B4-BE49-F238E27FC236}">
                <a16:creationId xmlns:a16="http://schemas.microsoft.com/office/drawing/2014/main" id="{085730FE-7BC6-4F64-B77B-1420E9E4DC22}"/>
              </a:ext>
            </a:extLst>
          </p:cNvPr>
          <p:cNvSpPr/>
          <p:nvPr/>
        </p:nvSpPr>
        <p:spPr>
          <a:xfrm>
            <a:off x="8986299" y="3680981"/>
            <a:ext cx="509387" cy="914400"/>
          </a:xfrm>
          <a:prstGeom prst="arc">
            <a:avLst>
              <a:gd name="adj1" fmla="val 11849807"/>
              <a:gd name="adj2" fmla="val 2064599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C962AB56-974E-485C-8951-A2AE7183C018}"/>
              </a:ext>
            </a:extLst>
          </p:cNvPr>
          <p:cNvSpPr/>
          <p:nvPr/>
        </p:nvSpPr>
        <p:spPr>
          <a:xfrm>
            <a:off x="10377732" y="3680981"/>
            <a:ext cx="477032" cy="914400"/>
          </a:xfrm>
          <a:prstGeom prst="arc">
            <a:avLst>
              <a:gd name="adj1" fmla="val 11849807"/>
              <a:gd name="adj2" fmla="val 2064599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C5B1EA7D-9188-4456-9C32-1D2956F6221F}"/>
              </a:ext>
            </a:extLst>
          </p:cNvPr>
          <p:cNvCxnSpPr>
            <a:cxnSpLocks/>
          </p:cNvCxnSpPr>
          <p:nvPr/>
        </p:nvCxnSpPr>
        <p:spPr>
          <a:xfrm>
            <a:off x="8071900" y="3486827"/>
            <a:ext cx="0" cy="54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026FB94-CB42-4F84-BE88-BDABC69E2602}"/>
              </a:ext>
            </a:extLst>
          </p:cNvPr>
          <p:cNvCxnSpPr>
            <a:cxnSpLocks/>
          </p:cNvCxnSpPr>
          <p:nvPr/>
        </p:nvCxnSpPr>
        <p:spPr>
          <a:xfrm flipH="1" flipV="1">
            <a:off x="8986299" y="3555719"/>
            <a:ext cx="0" cy="54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20E5096-B3A7-48B5-950A-D5FE21043EAA}"/>
              </a:ext>
            </a:extLst>
          </p:cNvPr>
          <p:cNvCxnSpPr>
            <a:cxnSpLocks/>
          </p:cNvCxnSpPr>
          <p:nvPr/>
        </p:nvCxnSpPr>
        <p:spPr>
          <a:xfrm flipH="1" flipV="1">
            <a:off x="11769164" y="3555719"/>
            <a:ext cx="0" cy="54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274930B-600B-47F7-8955-DE8E32BDDA09}"/>
              </a:ext>
            </a:extLst>
          </p:cNvPr>
          <p:cNvCxnSpPr>
            <a:cxnSpLocks/>
          </p:cNvCxnSpPr>
          <p:nvPr/>
        </p:nvCxnSpPr>
        <p:spPr>
          <a:xfrm flipH="1" flipV="1">
            <a:off x="10377732" y="3555719"/>
            <a:ext cx="0" cy="54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9ADAC09-798F-4542-AC03-1DB68500AF18}"/>
              </a:ext>
            </a:extLst>
          </p:cNvPr>
          <p:cNvCxnSpPr>
            <a:cxnSpLocks/>
          </p:cNvCxnSpPr>
          <p:nvPr/>
        </p:nvCxnSpPr>
        <p:spPr>
          <a:xfrm>
            <a:off x="10854764" y="3522316"/>
            <a:ext cx="0" cy="54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9E41EA1-FE12-452E-85B3-7088FE51B867}"/>
              </a:ext>
            </a:extLst>
          </p:cNvPr>
          <p:cNvCxnSpPr>
            <a:cxnSpLocks/>
          </p:cNvCxnSpPr>
          <p:nvPr/>
        </p:nvCxnSpPr>
        <p:spPr>
          <a:xfrm>
            <a:off x="9495686" y="3522316"/>
            <a:ext cx="0" cy="54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87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6541-50B0-4E63-BC61-DD54548A4CA1}"/>
              </a:ext>
            </a:extLst>
          </p:cNvPr>
          <p:cNvSpPr>
            <a:spLocks noGrp="1"/>
          </p:cNvSpPr>
          <p:nvPr>
            <p:ph type="title"/>
          </p:nvPr>
        </p:nvSpPr>
        <p:spPr/>
        <p:txBody>
          <a:bodyPr/>
          <a:lstStyle/>
          <a:p>
            <a:r>
              <a:rPr lang="th-TH" dirty="0"/>
              <a:t>กราฟแทนตัวบุคคล</a:t>
            </a:r>
            <a:endParaRPr lang="en-US" dirty="0"/>
          </a:p>
        </p:txBody>
      </p:sp>
      <p:pic>
        <p:nvPicPr>
          <p:cNvPr id="5" name="Content Placeholder 4">
            <a:extLst>
              <a:ext uri="{FF2B5EF4-FFF2-40B4-BE49-F238E27FC236}">
                <a16:creationId xmlns:a16="http://schemas.microsoft.com/office/drawing/2014/main" id="{EFDEA390-E5F7-4539-B5FA-15493EDA3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666674" cy="3600000"/>
          </a:xfrm>
          <a:ln>
            <a:solidFill>
              <a:srgbClr val="FF530D"/>
            </a:solidFill>
          </a:ln>
        </p:spPr>
      </p:pic>
      <p:sp>
        <p:nvSpPr>
          <p:cNvPr id="6" name="Rectangle 5">
            <a:extLst>
              <a:ext uri="{FF2B5EF4-FFF2-40B4-BE49-F238E27FC236}">
                <a16:creationId xmlns:a16="http://schemas.microsoft.com/office/drawing/2014/main" id="{DFF682AA-1B79-401A-B097-73DF3D05F25C}"/>
              </a:ext>
            </a:extLst>
          </p:cNvPr>
          <p:cNvSpPr/>
          <p:nvPr/>
        </p:nvSpPr>
        <p:spPr>
          <a:xfrm>
            <a:off x="7869478" y="3262088"/>
            <a:ext cx="9144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7" name="Rectangle 6">
            <a:extLst>
              <a:ext uri="{FF2B5EF4-FFF2-40B4-BE49-F238E27FC236}">
                <a16:creationId xmlns:a16="http://schemas.microsoft.com/office/drawing/2014/main" id="{DC3A4DDC-AE6A-4A45-A505-208C6605C03E}"/>
              </a:ext>
            </a:extLst>
          </p:cNvPr>
          <p:cNvSpPr/>
          <p:nvPr/>
        </p:nvSpPr>
        <p:spPr>
          <a:xfrm>
            <a:off x="9260910" y="3262088"/>
            <a:ext cx="9144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8" name="Rectangle 7">
            <a:extLst>
              <a:ext uri="{FF2B5EF4-FFF2-40B4-BE49-F238E27FC236}">
                <a16:creationId xmlns:a16="http://schemas.microsoft.com/office/drawing/2014/main" id="{118FF9E1-1B79-47BE-916F-10A7B331BBDE}"/>
              </a:ext>
            </a:extLst>
          </p:cNvPr>
          <p:cNvSpPr/>
          <p:nvPr/>
        </p:nvSpPr>
        <p:spPr>
          <a:xfrm>
            <a:off x="10652342" y="3262088"/>
            <a:ext cx="9144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t>
            </a:r>
          </a:p>
        </p:txBody>
      </p:sp>
      <p:sp>
        <p:nvSpPr>
          <p:cNvPr id="9" name="Arc 8">
            <a:extLst>
              <a:ext uri="{FF2B5EF4-FFF2-40B4-BE49-F238E27FC236}">
                <a16:creationId xmlns:a16="http://schemas.microsoft.com/office/drawing/2014/main" id="{A0C663F3-CD7B-4F47-B0A4-DEDFDAA3866C}"/>
              </a:ext>
            </a:extLst>
          </p:cNvPr>
          <p:cNvSpPr/>
          <p:nvPr/>
        </p:nvSpPr>
        <p:spPr>
          <a:xfrm>
            <a:off x="8783877" y="2804888"/>
            <a:ext cx="509387" cy="914400"/>
          </a:xfrm>
          <a:prstGeom prst="arc">
            <a:avLst>
              <a:gd name="adj1" fmla="val 11849807"/>
              <a:gd name="adj2" fmla="val 2064599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a:extLst>
              <a:ext uri="{FF2B5EF4-FFF2-40B4-BE49-F238E27FC236}">
                <a16:creationId xmlns:a16="http://schemas.microsoft.com/office/drawing/2014/main" id="{03E75193-E421-499B-BEE3-C195E65BEC20}"/>
              </a:ext>
            </a:extLst>
          </p:cNvPr>
          <p:cNvSpPr/>
          <p:nvPr/>
        </p:nvSpPr>
        <p:spPr>
          <a:xfrm>
            <a:off x="10175310" y="2804888"/>
            <a:ext cx="477032" cy="914400"/>
          </a:xfrm>
          <a:prstGeom prst="arc">
            <a:avLst>
              <a:gd name="adj1" fmla="val 11849807"/>
              <a:gd name="adj2" fmla="val 2064599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B5A89917-95CC-41C1-A47D-5066828E0DC1}"/>
              </a:ext>
            </a:extLst>
          </p:cNvPr>
          <p:cNvCxnSpPr>
            <a:cxnSpLocks/>
          </p:cNvCxnSpPr>
          <p:nvPr/>
        </p:nvCxnSpPr>
        <p:spPr>
          <a:xfrm>
            <a:off x="7869478" y="2610734"/>
            <a:ext cx="0" cy="54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8B51266-A45A-474C-A3A0-96ED188D45CC}"/>
              </a:ext>
            </a:extLst>
          </p:cNvPr>
          <p:cNvCxnSpPr>
            <a:cxnSpLocks/>
          </p:cNvCxnSpPr>
          <p:nvPr/>
        </p:nvCxnSpPr>
        <p:spPr>
          <a:xfrm flipH="1" flipV="1">
            <a:off x="8783877" y="2679626"/>
            <a:ext cx="0" cy="54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EF112C7-58BF-4980-B505-2FD3FF80CC84}"/>
              </a:ext>
            </a:extLst>
          </p:cNvPr>
          <p:cNvCxnSpPr>
            <a:cxnSpLocks/>
          </p:cNvCxnSpPr>
          <p:nvPr/>
        </p:nvCxnSpPr>
        <p:spPr>
          <a:xfrm flipH="1" flipV="1">
            <a:off x="11566742" y="2679626"/>
            <a:ext cx="0" cy="54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0B81DD-D0AF-496F-A38F-5BA11916556B}"/>
              </a:ext>
            </a:extLst>
          </p:cNvPr>
          <p:cNvCxnSpPr>
            <a:cxnSpLocks/>
          </p:cNvCxnSpPr>
          <p:nvPr/>
        </p:nvCxnSpPr>
        <p:spPr>
          <a:xfrm flipH="1" flipV="1">
            <a:off x="10175310" y="2679626"/>
            <a:ext cx="0" cy="54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AB52E04-293C-4C87-9D7C-C4A3D792782F}"/>
              </a:ext>
            </a:extLst>
          </p:cNvPr>
          <p:cNvCxnSpPr>
            <a:cxnSpLocks/>
          </p:cNvCxnSpPr>
          <p:nvPr/>
        </p:nvCxnSpPr>
        <p:spPr>
          <a:xfrm>
            <a:off x="10652342" y="2646223"/>
            <a:ext cx="0" cy="54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D17211-8DDE-4CB4-93E9-2AE665E9AAE1}"/>
              </a:ext>
            </a:extLst>
          </p:cNvPr>
          <p:cNvCxnSpPr>
            <a:cxnSpLocks/>
          </p:cNvCxnSpPr>
          <p:nvPr/>
        </p:nvCxnSpPr>
        <p:spPr>
          <a:xfrm>
            <a:off x="9293264" y="2646223"/>
            <a:ext cx="0" cy="54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766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CAC3-66BA-45AA-8305-503526E6C54E}"/>
              </a:ext>
            </a:extLst>
          </p:cNvPr>
          <p:cNvSpPr>
            <a:spLocks noGrp="1"/>
          </p:cNvSpPr>
          <p:nvPr>
            <p:ph type="title"/>
          </p:nvPr>
        </p:nvSpPr>
        <p:spPr/>
        <p:txBody>
          <a:bodyPr/>
          <a:lstStyle/>
          <a:p>
            <a:r>
              <a:rPr lang="th-TH" dirty="0"/>
              <a:t>ขั้นตอนการทดลอง</a:t>
            </a:r>
            <a:endParaRPr lang="en-US" dirty="0"/>
          </a:p>
        </p:txBody>
      </p:sp>
      <p:sp>
        <p:nvSpPr>
          <p:cNvPr id="3" name="Content Placeholder 2">
            <a:extLst>
              <a:ext uri="{FF2B5EF4-FFF2-40B4-BE49-F238E27FC236}">
                <a16:creationId xmlns:a16="http://schemas.microsoft.com/office/drawing/2014/main" id="{C2D82175-674A-44F0-AD29-AB585E84EC93}"/>
              </a:ext>
            </a:extLst>
          </p:cNvPr>
          <p:cNvSpPr>
            <a:spLocks noGrp="1"/>
          </p:cNvSpPr>
          <p:nvPr>
            <p:ph idx="1"/>
          </p:nvPr>
        </p:nvSpPr>
        <p:spPr/>
        <p:txBody>
          <a:bodyPr/>
          <a:lstStyle/>
          <a:p>
            <a:r>
              <a:rPr lang="th-TH" dirty="0"/>
              <a:t>ใช้วิธีการ</a:t>
            </a:r>
            <a:r>
              <a:rPr lang="th-TH" dirty="0">
                <a:solidFill>
                  <a:srgbClr val="FF530D"/>
                </a:solidFill>
              </a:rPr>
              <a:t>หาค่าความคล้ายกันของกราฟ</a:t>
            </a:r>
            <a:r>
              <a:rPr lang="th-TH" dirty="0"/>
              <a:t>ทั้ง </a:t>
            </a:r>
            <a:r>
              <a:rPr lang="en-US" dirty="0"/>
              <a:t>Dynamic Time Warping, Euclidian</a:t>
            </a:r>
            <a:r>
              <a:rPr lang="th-TH" dirty="0"/>
              <a:t> และ</a:t>
            </a:r>
            <a:r>
              <a:rPr lang="en-US" dirty="0"/>
              <a:t> Pearson</a:t>
            </a:r>
            <a:endParaRPr lang="th-TH" dirty="0"/>
          </a:p>
          <a:p>
            <a:r>
              <a:rPr lang="th-TH" dirty="0"/>
              <a:t>หากราฟที่มีความ</a:t>
            </a:r>
            <a:r>
              <a:rPr lang="th-TH" dirty="0">
                <a:solidFill>
                  <a:srgbClr val="FF530D"/>
                </a:solidFill>
              </a:rPr>
              <a:t>คล้ายกับข้อมูลทดสอบมากที่สุด </a:t>
            </a:r>
            <a:r>
              <a:rPr lang="th-TH" dirty="0"/>
              <a:t>ในการระบุตัวบุคคล</a:t>
            </a:r>
            <a:endParaRPr lang="en-US" dirty="0"/>
          </a:p>
          <a:p>
            <a:r>
              <a:rPr lang="th-TH" dirty="0">
                <a:solidFill>
                  <a:srgbClr val="FF530D"/>
                </a:solidFill>
              </a:rPr>
              <a:t>วัดประสิทธิภาพ</a:t>
            </a:r>
            <a:r>
              <a:rPr lang="th-TH" dirty="0"/>
              <a:t>ด้วย</a:t>
            </a:r>
            <a:r>
              <a:rPr lang="en-US" dirty="0"/>
              <a:t> accuracy</a:t>
            </a:r>
          </a:p>
        </p:txBody>
      </p:sp>
    </p:spTree>
    <p:extLst>
      <p:ext uri="{BB962C8B-B14F-4D97-AF65-F5344CB8AC3E}">
        <p14:creationId xmlns:p14="http://schemas.microsoft.com/office/powerpoint/2010/main" val="1507503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394A-1E87-431B-8042-B69522A39558}"/>
              </a:ext>
            </a:extLst>
          </p:cNvPr>
          <p:cNvSpPr>
            <a:spLocks noGrp="1"/>
          </p:cNvSpPr>
          <p:nvPr>
            <p:ph type="title"/>
          </p:nvPr>
        </p:nvSpPr>
        <p:spPr/>
        <p:txBody>
          <a:bodyPr/>
          <a:lstStyle/>
          <a:p>
            <a:r>
              <a:rPr lang="th-TH" dirty="0"/>
              <a:t>เปรียบเทียบเพื่อระบุตัวบุคคล</a:t>
            </a:r>
            <a:endParaRPr lang="en-US" dirty="0"/>
          </a:p>
        </p:txBody>
      </p:sp>
      <p:pic>
        <p:nvPicPr>
          <p:cNvPr id="4" name="Content Placeholder 4">
            <a:extLst>
              <a:ext uri="{FF2B5EF4-FFF2-40B4-BE49-F238E27FC236}">
                <a16:creationId xmlns:a16="http://schemas.microsoft.com/office/drawing/2014/main" id="{EA40D53B-1363-4704-BA94-DA17BF7754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171" y="3452670"/>
            <a:ext cx="2000002" cy="1080000"/>
          </a:xfrm>
          <a:ln>
            <a:solidFill>
              <a:srgbClr val="FF530D"/>
            </a:solidFill>
          </a:ln>
        </p:spPr>
      </p:pic>
      <p:pic>
        <p:nvPicPr>
          <p:cNvPr id="5" name="Content Placeholder 4">
            <a:extLst>
              <a:ext uri="{FF2B5EF4-FFF2-40B4-BE49-F238E27FC236}">
                <a16:creationId xmlns:a16="http://schemas.microsoft.com/office/drawing/2014/main" id="{E74CBA98-41CB-45A8-9090-0F57E2997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825" y="3992670"/>
            <a:ext cx="2000002" cy="1080000"/>
          </a:xfrm>
          <a:prstGeom prst="rect">
            <a:avLst/>
          </a:prstGeom>
          <a:ln>
            <a:solidFill>
              <a:srgbClr val="FF530D"/>
            </a:solidFill>
          </a:ln>
        </p:spPr>
      </p:pic>
      <p:pic>
        <p:nvPicPr>
          <p:cNvPr id="6" name="Content Placeholder 4">
            <a:extLst>
              <a:ext uri="{FF2B5EF4-FFF2-40B4-BE49-F238E27FC236}">
                <a16:creationId xmlns:a16="http://schemas.microsoft.com/office/drawing/2014/main" id="{0471BDAA-686F-4AC9-B26C-AD5995516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825" y="2742362"/>
            <a:ext cx="2000002" cy="1080000"/>
          </a:xfrm>
          <a:prstGeom prst="rect">
            <a:avLst/>
          </a:prstGeom>
          <a:ln>
            <a:solidFill>
              <a:srgbClr val="FF530D"/>
            </a:solidFill>
          </a:ln>
        </p:spPr>
      </p:pic>
      <p:pic>
        <p:nvPicPr>
          <p:cNvPr id="7" name="Content Placeholder 4">
            <a:extLst>
              <a:ext uri="{FF2B5EF4-FFF2-40B4-BE49-F238E27FC236}">
                <a16:creationId xmlns:a16="http://schemas.microsoft.com/office/drawing/2014/main" id="{73C73D15-6B1B-4A9A-A63B-5ADBF3624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825" y="1503514"/>
            <a:ext cx="2000002" cy="1080000"/>
          </a:xfrm>
          <a:prstGeom prst="rect">
            <a:avLst/>
          </a:prstGeom>
          <a:ln>
            <a:solidFill>
              <a:srgbClr val="FF530D"/>
            </a:solidFill>
          </a:ln>
        </p:spPr>
      </p:pic>
      <p:pic>
        <p:nvPicPr>
          <p:cNvPr id="9" name="Content Placeholder 4">
            <a:extLst>
              <a:ext uri="{FF2B5EF4-FFF2-40B4-BE49-F238E27FC236}">
                <a16:creationId xmlns:a16="http://schemas.microsoft.com/office/drawing/2014/main" id="{60CA304C-F6DB-4D13-ABD3-227702206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825" y="5242978"/>
            <a:ext cx="2000002" cy="1080000"/>
          </a:xfrm>
          <a:prstGeom prst="rect">
            <a:avLst/>
          </a:prstGeom>
          <a:ln>
            <a:solidFill>
              <a:srgbClr val="FF530D"/>
            </a:solidFill>
          </a:ln>
        </p:spPr>
      </p:pic>
      <p:cxnSp>
        <p:nvCxnSpPr>
          <p:cNvPr id="11" name="Straight Arrow Connector 10">
            <a:extLst>
              <a:ext uri="{FF2B5EF4-FFF2-40B4-BE49-F238E27FC236}">
                <a16:creationId xmlns:a16="http://schemas.microsoft.com/office/drawing/2014/main" id="{3D7CB02A-19D8-45EE-BACF-2498CAE67992}"/>
              </a:ext>
            </a:extLst>
          </p:cNvPr>
          <p:cNvCxnSpPr>
            <a:cxnSpLocks/>
          </p:cNvCxnSpPr>
          <p:nvPr/>
        </p:nvCxnSpPr>
        <p:spPr>
          <a:xfrm flipV="1">
            <a:off x="3432132" y="2041160"/>
            <a:ext cx="3131506" cy="1603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81E1AD5-AE7A-4DED-99C8-435F43BAF3F2}"/>
              </a:ext>
            </a:extLst>
          </p:cNvPr>
          <p:cNvCxnSpPr>
            <a:cxnSpLocks/>
          </p:cNvCxnSpPr>
          <p:nvPr/>
        </p:nvCxnSpPr>
        <p:spPr>
          <a:xfrm flipV="1">
            <a:off x="3432132" y="3169316"/>
            <a:ext cx="3269293" cy="628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35BC1CA-467B-4FCF-A175-10C234B10236}"/>
              </a:ext>
            </a:extLst>
          </p:cNvPr>
          <p:cNvCxnSpPr>
            <a:cxnSpLocks/>
          </p:cNvCxnSpPr>
          <p:nvPr/>
        </p:nvCxnSpPr>
        <p:spPr>
          <a:xfrm>
            <a:off x="3474573" y="3992671"/>
            <a:ext cx="3241465" cy="441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869C8FD-BC15-451C-9358-4EB925C0E76C}"/>
              </a:ext>
            </a:extLst>
          </p:cNvPr>
          <p:cNvCxnSpPr>
            <a:cxnSpLocks/>
          </p:cNvCxnSpPr>
          <p:nvPr/>
        </p:nvCxnSpPr>
        <p:spPr>
          <a:xfrm>
            <a:off x="3459960" y="4108536"/>
            <a:ext cx="3241465" cy="1540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5009221-922B-40A7-A396-23BD685E4EF8}"/>
              </a:ext>
            </a:extLst>
          </p:cNvPr>
          <p:cNvSpPr txBox="1"/>
          <p:nvPr/>
        </p:nvSpPr>
        <p:spPr>
          <a:xfrm>
            <a:off x="1653436" y="2943616"/>
            <a:ext cx="1008609" cy="369332"/>
          </a:xfrm>
          <a:prstGeom prst="rect">
            <a:avLst/>
          </a:prstGeom>
          <a:noFill/>
        </p:spPr>
        <p:txBody>
          <a:bodyPr wrap="none" rtlCol="0">
            <a:spAutoFit/>
          </a:bodyPr>
          <a:lstStyle/>
          <a:p>
            <a:r>
              <a:rPr lang="th-TH" dirty="0"/>
              <a:t>ข้อมูลทดสอบ</a:t>
            </a:r>
            <a:endParaRPr lang="en-US" dirty="0"/>
          </a:p>
        </p:txBody>
      </p:sp>
      <p:sp>
        <p:nvSpPr>
          <p:cNvPr id="25" name="TextBox 24">
            <a:extLst>
              <a:ext uri="{FF2B5EF4-FFF2-40B4-BE49-F238E27FC236}">
                <a16:creationId xmlns:a16="http://schemas.microsoft.com/office/drawing/2014/main" id="{8EC1AE93-ECD6-4622-AE56-E80C38D38CAB}"/>
              </a:ext>
            </a:extLst>
          </p:cNvPr>
          <p:cNvSpPr txBox="1"/>
          <p:nvPr/>
        </p:nvSpPr>
        <p:spPr>
          <a:xfrm>
            <a:off x="7246168" y="950070"/>
            <a:ext cx="918841" cy="369332"/>
          </a:xfrm>
          <a:prstGeom prst="rect">
            <a:avLst/>
          </a:prstGeom>
          <a:noFill/>
        </p:spPr>
        <p:txBody>
          <a:bodyPr wrap="none" rtlCol="0">
            <a:spAutoFit/>
          </a:bodyPr>
          <a:lstStyle/>
          <a:p>
            <a:r>
              <a:rPr lang="th-TH" dirty="0"/>
              <a:t>ข้อมูลเรียนรู้</a:t>
            </a:r>
            <a:endParaRPr lang="en-US" dirty="0"/>
          </a:p>
        </p:txBody>
      </p:sp>
      <p:sp>
        <p:nvSpPr>
          <p:cNvPr id="26" name="TextBox 25">
            <a:extLst>
              <a:ext uri="{FF2B5EF4-FFF2-40B4-BE49-F238E27FC236}">
                <a16:creationId xmlns:a16="http://schemas.microsoft.com/office/drawing/2014/main" id="{99495464-C091-4876-87FB-D2ADC8B0B842}"/>
              </a:ext>
            </a:extLst>
          </p:cNvPr>
          <p:cNvSpPr txBox="1"/>
          <p:nvPr/>
        </p:nvSpPr>
        <p:spPr>
          <a:xfrm>
            <a:off x="4168170" y="3710406"/>
            <a:ext cx="1659429" cy="369332"/>
          </a:xfrm>
          <a:prstGeom prst="rect">
            <a:avLst/>
          </a:prstGeom>
          <a:noFill/>
        </p:spPr>
        <p:txBody>
          <a:bodyPr wrap="none" rtlCol="0">
            <a:spAutoFit/>
          </a:bodyPr>
          <a:lstStyle/>
          <a:p>
            <a:r>
              <a:rPr lang="th-TH" dirty="0"/>
              <a:t>เปรียบเทียบความคล้าย</a:t>
            </a:r>
            <a:endParaRPr lang="en-US" dirty="0"/>
          </a:p>
        </p:txBody>
      </p:sp>
      <p:sp>
        <p:nvSpPr>
          <p:cNvPr id="27" name="TextBox 26">
            <a:extLst>
              <a:ext uri="{FF2B5EF4-FFF2-40B4-BE49-F238E27FC236}">
                <a16:creationId xmlns:a16="http://schemas.microsoft.com/office/drawing/2014/main" id="{D340AF44-4B87-460A-A1F0-017C7E823980}"/>
              </a:ext>
            </a:extLst>
          </p:cNvPr>
          <p:cNvSpPr txBox="1"/>
          <p:nvPr/>
        </p:nvSpPr>
        <p:spPr>
          <a:xfrm>
            <a:off x="8879334" y="1860996"/>
            <a:ext cx="797013" cy="369332"/>
          </a:xfrm>
          <a:prstGeom prst="rect">
            <a:avLst/>
          </a:prstGeom>
          <a:noFill/>
        </p:spPr>
        <p:txBody>
          <a:bodyPr wrap="none" rtlCol="0">
            <a:spAutoFit/>
          </a:bodyPr>
          <a:lstStyle/>
          <a:p>
            <a:r>
              <a:rPr lang="th-TH" dirty="0"/>
              <a:t>บุคคลที่ 1</a:t>
            </a:r>
            <a:endParaRPr lang="en-US" dirty="0"/>
          </a:p>
        </p:txBody>
      </p:sp>
      <p:sp>
        <p:nvSpPr>
          <p:cNvPr id="28" name="TextBox 27">
            <a:extLst>
              <a:ext uri="{FF2B5EF4-FFF2-40B4-BE49-F238E27FC236}">
                <a16:creationId xmlns:a16="http://schemas.microsoft.com/office/drawing/2014/main" id="{121E9963-14ED-4BA1-A8FA-CC0D40129FB1}"/>
              </a:ext>
            </a:extLst>
          </p:cNvPr>
          <p:cNvSpPr txBox="1"/>
          <p:nvPr/>
        </p:nvSpPr>
        <p:spPr>
          <a:xfrm>
            <a:off x="8853826" y="3238591"/>
            <a:ext cx="797013" cy="369332"/>
          </a:xfrm>
          <a:prstGeom prst="rect">
            <a:avLst/>
          </a:prstGeom>
          <a:noFill/>
        </p:spPr>
        <p:txBody>
          <a:bodyPr wrap="none" rtlCol="0">
            <a:spAutoFit/>
          </a:bodyPr>
          <a:lstStyle/>
          <a:p>
            <a:r>
              <a:rPr lang="th-TH" dirty="0"/>
              <a:t>บุคคลที่ 2</a:t>
            </a:r>
            <a:endParaRPr lang="en-US" dirty="0"/>
          </a:p>
        </p:txBody>
      </p:sp>
      <p:sp>
        <p:nvSpPr>
          <p:cNvPr id="29" name="TextBox 28">
            <a:extLst>
              <a:ext uri="{FF2B5EF4-FFF2-40B4-BE49-F238E27FC236}">
                <a16:creationId xmlns:a16="http://schemas.microsoft.com/office/drawing/2014/main" id="{4BEE5DC8-F4AE-45D2-BCE8-6406FFA7FB08}"/>
              </a:ext>
            </a:extLst>
          </p:cNvPr>
          <p:cNvSpPr txBox="1"/>
          <p:nvPr/>
        </p:nvSpPr>
        <p:spPr>
          <a:xfrm>
            <a:off x="8874695" y="4348004"/>
            <a:ext cx="797013" cy="369332"/>
          </a:xfrm>
          <a:prstGeom prst="rect">
            <a:avLst/>
          </a:prstGeom>
          <a:noFill/>
        </p:spPr>
        <p:txBody>
          <a:bodyPr wrap="none" rtlCol="0">
            <a:spAutoFit/>
          </a:bodyPr>
          <a:lstStyle/>
          <a:p>
            <a:r>
              <a:rPr lang="th-TH" dirty="0"/>
              <a:t>บุคคลที่ 3</a:t>
            </a:r>
            <a:endParaRPr lang="en-US" dirty="0"/>
          </a:p>
        </p:txBody>
      </p:sp>
      <p:sp>
        <p:nvSpPr>
          <p:cNvPr id="30" name="TextBox 29">
            <a:extLst>
              <a:ext uri="{FF2B5EF4-FFF2-40B4-BE49-F238E27FC236}">
                <a16:creationId xmlns:a16="http://schemas.microsoft.com/office/drawing/2014/main" id="{D6F866FC-7959-48EB-98DC-2320946C5E2A}"/>
              </a:ext>
            </a:extLst>
          </p:cNvPr>
          <p:cNvSpPr txBox="1"/>
          <p:nvPr/>
        </p:nvSpPr>
        <p:spPr>
          <a:xfrm>
            <a:off x="8853827" y="5598312"/>
            <a:ext cx="797013" cy="369332"/>
          </a:xfrm>
          <a:prstGeom prst="rect">
            <a:avLst/>
          </a:prstGeom>
          <a:noFill/>
        </p:spPr>
        <p:txBody>
          <a:bodyPr wrap="none" rtlCol="0">
            <a:spAutoFit/>
          </a:bodyPr>
          <a:lstStyle/>
          <a:p>
            <a:r>
              <a:rPr lang="th-TH" dirty="0"/>
              <a:t>บุคคลที่ 4</a:t>
            </a:r>
            <a:endParaRPr lang="en-US" dirty="0"/>
          </a:p>
        </p:txBody>
      </p:sp>
    </p:spTree>
    <p:extLst>
      <p:ext uri="{BB962C8B-B14F-4D97-AF65-F5344CB8AC3E}">
        <p14:creationId xmlns:p14="http://schemas.microsoft.com/office/powerpoint/2010/main" val="1333391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F828-DDD4-4157-A5F7-EAB267021696}"/>
              </a:ext>
            </a:extLst>
          </p:cNvPr>
          <p:cNvSpPr>
            <a:spLocks noGrp="1"/>
          </p:cNvSpPr>
          <p:nvPr>
            <p:ph type="title"/>
          </p:nvPr>
        </p:nvSpPr>
        <p:spPr/>
        <p:txBody>
          <a:bodyPr/>
          <a:lstStyle/>
          <a:p>
            <a:r>
              <a:rPr lang="th-TH" dirty="0"/>
              <a:t>ดำเนินการทดลอง</a:t>
            </a:r>
            <a:endParaRPr lang="en-US" dirty="0"/>
          </a:p>
        </p:txBody>
      </p:sp>
      <p:pic>
        <p:nvPicPr>
          <p:cNvPr id="5" name="Content Placeholder 4">
            <a:extLst>
              <a:ext uri="{FF2B5EF4-FFF2-40B4-BE49-F238E27FC236}">
                <a16:creationId xmlns:a16="http://schemas.microsoft.com/office/drawing/2014/main" id="{843138F2-C746-4D33-AEF8-29B9B22320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9045" y="1470453"/>
            <a:ext cx="5593909" cy="4706509"/>
          </a:xfrm>
        </p:spPr>
      </p:pic>
    </p:spTree>
    <p:extLst>
      <p:ext uri="{BB962C8B-B14F-4D97-AF65-F5344CB8AC3E}">
        <p14:creationId xmlns:p14="http://schemas.microsoft.com/office/powerpoint/2010/main" val="210465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CAC3-66BA-45AA-8305-503526E6C54E}"/>
              </a:ext>
            </a:extLst>
          </p:cNvPr>
          <p:cNvSpPr>
            <a:spLocks noGrp="1"/>
          </p:cNvSpPr>
          <p:nvPr>
            <p:ph type="title"/>
          </p:nvPr>
        </p:nvSpPr>
        <p:spPr/>
        <p:txBody>
          <a:bodyPr/>
          <a:lstStyle/>
          <a:p>
            <a:r>
              <a:rPr lang="th-TH" dirty="0"/>
              <a:t>แบ่งชุดข้อมูลออกเป็น 3 ชุด</a:t>
            </a:r>
            <a:endParaRPr lang="en-US" dirty="0"/>
          </a:p>
        </p:txBody>
      </p:sp>
      <p:sp>
        <p:nvSpPr>
          <p:cNvPr id="3" name="Content Placeholder 2">
            <a:extLst>
              <a:ext uri="{FF2B5EF4-FFF2-40B4-BE49-F238E27FC236}">
                <a16:creationId xmlns:a16="http://schemas.microsoft.com/office/drawing/2014/main" id="{C2D82175-674A-44F0-AD29-AB585E84EC93}"/>
              </a:ext>
            </a:extLst>
          </p:cNvPr>
          <p:cNvSpPr>
            <a:spLocks noGrp="1"/>
          </p:cNvSpPr>
          <p:nvPr>
            <p:ph idx="1"/>
          </p:nvPr>
        </p:nvSpPr>
        <p:spPr/>
        <p:txBody>
          <a:bodyPr/>
          <a:lstStyle/>
          <a:p>
            <a:r>
              <a:rPr lang="en-US" dirty="0" err="1"/>
              <a:t>typo_data_sets</a:t>
            </a:r>
            <a:r>
              <a:rPr lang="en-US" dirty="0"/>
              <a:t>: </a:t>
            </a:r>
            <a:r>
              <a:rPr lang="th-TH" dirty="0"/>
              <a:t>ชุดข้อมูลดิบ ที่</a:t>
            </a:r>
            <a:r>
              <a:rPr lang="th-TH" dirty="0">
                <a:solidFill>
                  <a:srgbClr val="FF530D"/>
                </a:solidFill>
              </a:rPr>
              <a:t>ไม่ได้ทำการเปลี่ยนแปลง</a:t>
            </a:r>
            <a:r>
              <a:rPr lang="th-TH" dirty="0"/>
              <a:t> มีความยาวไม่เท่ากัน</a:t>
            </a:r>
            <a:endParaRPr lang="en-US" dirty="0"/>
          </a:p>
          <a:p>
            <a:r>
              <a:rPr lang="en-US" dirty="0"/>
              <a:t>non-</a:t>
            </a:r>
            <a:r>
              <a:rPr lang="en-US" dirty="0" err="1"/>
              <a:t>typo_data_sets</a:t>
            </a:r>
            <a:r>
              <a:rPr lang="en-US" dirty="0"/>
              <a:t>: </a:t>
            </a:r>
            <a:r>
              <a:rPr lang="th-TH" dirty="0"/>
              <a:t>ชุดข้อมูลที่</a:t>
            </a:r>
            <a:r>
              <a:rPr lang="th-TH" dirty="0">
                <a:solidFill>
                  <a:srgbClr val="FF530D"/>
                </a:solidFill>
              </a:rPr>
              <a:t>ตัดตัวอักษรที่พิมพ์ผิด</a:t>
            </a:r>
            <a:r>
              <a:rPr lang="th-TH" dirty="0"/>
              <a:t>ออกไป</a:t>
            </a:r>
            <a:endParaRPr lang="en-US" dirty="0"/>
          </a:p>
          <a:p>
            <a:r>
              <a:rPr lang="en-US" dirty="0" err="1"/>
              <a:t>trim_data_sets</a:t>
            </a:r>
            <a:r>
              <a:rPr lang="en-US" dirty="0"/>
              <a:t>: </a:t>
            </a:r>
            <a:r>
              <a:rPr lang="th-TH" dirty="0"/>
              <a:t>ชุดข้อมูลที่ถูก</a:t>
            </a:r>
            <a:r>
              <a:rPr lang="th-TH" dirty="0">
                <a:solidFill>
                  <a:srgbClr val="FF530D"/>
                </a:solidFill>
              </a:rPr>
              <a:t>ปรับแต่งให้เท่ากับจำนวน </a:t>
            </a:r>
            <a:r>
              <a:rPr lang="en-US" dirty="0" err="1">
                <a:solidFill>
                  <a:srgbClr val="FF530D"/>
                </a:solidFill>
              </a:rPr>
              <a:t>keyCode</a:t>
            </a:r>
            <a:r>
              <a:rPr lang="en-US" dirty="0">
                <a:solidFill>
                  <a:srgbClr val="FF530D"/>
                </a:solidFill>
              </a:rPr>
              <a:t> </a:t>
            </a:r>
            <a:r>
              <a:rPr lang="th-TH" dirty="0"/>
              <a:t>ของบทความต้นฉบับ</a:t>
            </a:r>
          </a:p>
        </p:txBody>
      </p:sp>
    </p:spTree>
    <p:extLst>
      <p:ext uri="{BB962C8B-B14F-4D97-AF65-F5344CB8AC3E}">
        <p14:creationId xmlns:p14="http://schemas.microsoft.com/office/powerpoint/2010/main" val="754462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F618-AC32-4E39-86AB-A8AE70A78A4D}"/>
              </a:ext>
            </a:extLst>
          </p:cNvPr>
          <p:cNvSpPr>
            <a:spLocks noGrp="1"/>
          </p:cNvSpPr>
          <p:nvPr>
            <p:ph type="ctrTitle"/>
          </p:nvPr>
        </p:nvSpPr>
        <p:spPr/>
        <p:txBody>
          <a:bodyPr/>
          <a:lstStyle/>
          <a:p>
            <a:r>
              <a:rPr lang="en-US" dirty="0" err="1"/>
              <a:t>typo_data_sets</a:t>
            </a:r>
            <a:endParaRPr lang="en-US" dirty="0"/>
          </a:p>
        </p:txBody>
      </p:sp>
      <p:sp>
        <p:nvSpPr>
          <p:cNvPr id="3" name="Subtitle 2">
            <a:extLst>
              <a:ext uri="{FF2B5EF4-FFF2-40B4-BE49-F238E27FC236}">
                <a16:creationId xmlns:a16="http://schemas.microsoft.com/office/drawing/2014/main" id="{714E1165-3101-41C1-B873-F2DC256473B9}"/>
              </a:ext>
            </a:extLst>
          </p:cNvPr>
          <p:cNvSpPr>
            <a:spLocks noGrp="1"/>
          </p:cNvSpPr>
          <p:nvPr>
            <p:ph type="subTitle" idx="1"/>
          </p:nvPr>
        </p:nvSpPr>
        <p:spPr/>
        <p:txBody>
          <a:bodyPr/>
          <a:lstStyle/>
          <a:p>
            <a:r>
              <a:rPr lang="th-TH" dirty="0"/>
              <a:t>ชุดข้อมูลดิบ ที่</a:t>
            </a:r>
            <a:r>
              <a:rPr lang="th-TH" dirty="0">
                <a:solidFill>
                  <a:srgbClr val="FF530D"/>
                </a:solidFill>
              </a:rPr>
              <a:t>ไม่ได้ทำการเปลี่ยนแปลง</a:t>
            </a:r>
            <a:r>
              <a:rPr lang="th-TH" dirty="0"/>
              <a:t> มีความยาวไม่เท่ากัน</a:t>
            </a:r>
            <a:endParaRPr lang="en-US" dirty="0"/>
          </a:p>
        </p:txBody>
      </p:sp>
    </p:spTree>
    <p:extLst>
      <p:ext uri="{BB962C8B-B14F-4D97-AF65-F5344CB8AC3E}">
        <p14:creationId xmlns:p14="http://schemas.microsoft.com/office/powerpoint/2010/main" val="2146829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CAC3-66BA-45AA-8305-503526E6C54E}"/>
              </a:ext>
            </a:extLst>
          </p:cNvPr>
          <p:cNvSpPr>
            <a:spLocks noGrp="1"/>
          </p:cNvSpPr>
          <p:nvPr>
            <p:ph type="title"/>
          </p:nvPr>
        </p:nvSpPr>
        <p:spPr/>
        <p:txBody>
          <a:bodyPr/>
          <a:lstStyle/>
          <a:p>
            <a:r>
              <a:rPr lang="en-US" dirty="0" err="1"/>
              <a:t>typo_data_sets</a:t>
            </a:r>
            <a:r>
              <a:rPr lang="en-US" dirty="0"/>
              <a:t>: </a:t>
            </a:r>
            <a:r>
              <a:rPr lang="th-TH" dirty="0"/>
              <a:t>แผนการทดลอง</a:t>
            </a:r>
            <a:endParaRPr lang="en-US" dirty="0"/>
          </a:p>
        </p:txBody>
      </p:sp>
      <p:pic>
        <p:nvPicPr>
          <p:cNvPr id="5" name="Content Placeholder 4">
            <a:extLst>
              <a:ext uri="{FF2B5EF4-FFF2-40B4-BE49-F238E27FC236}">
                <a16:creationId xmlns:a16="http://schemas.microsoft.com/office/drawing/2014/main" id="{ED2D7070-1291-4453-BCB0-95277B5FC6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6656" y="1825625"/>
            <a:ext cx="9718688" cy="4351338"/>
          </a:xfrm>
        </p:spPr>
      </p:pic>
    </p:spTree>
    <p:extLst>
      <p:ext uri="{BB962C8B-B14F-4D97-AF65-F5344CB8AC3E}">
        <p14:creationId xmlns:p14="http://schemas.microsoft.com/office/powerpoint/2010/main" val="3655348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93B2-A7CC-4657-B6C3-B5112F0FEE6B}"/>
              </a:ext>
            </a:extLst>
          </p:cNvPr>
          <p:cNvSpPr>
            <a:spLocks noGrp="1"/>
          </p:cNvSpPr>
          <p:nvPr>
            <p:ph type="title"/>
          </p:nvPr>
        </p:nvSpPr>
        <p:spPr/>
        <p:txBody>
          <a:bodyPr/>
          <a:lstStyle/>
          <a:p>
            <a:r>
              <a:rPr lang="en-US" dirty="0" err="1"/>
              <a:t>typo_data_sets</a:t>
            </a:r>
            <a:r>
              <a:rPr lang="en-US" dirty="0"/>
              <a:t>: </a:t>
            </a:r>
            <a:r>
              <a:rPr lang="th-TH" dirty="0"/>
              <a:t>ผลการทดลอง</a:t>
            </a:r>
            <a:endParaRPr lang="en-US" dirty="0"/>
          </a:p>
        </p:txBody>
      </p:sp>
      <p:graphicFrame>
        <p:nvGraphicFramePr>
          <p:cNvPr id="5" name="Content Placeholder 4">
            <a:extLst>
              <a:ext uri="{FF2B5EF4-FFF2-40B4-BE49-F238E27FC236}">
                <a16:creationId xmlns:a16="http://schemas.microsoft.com/office/drawing/2014/main" id="{2FE88BE4-AC65-414A-8A47-21B845B05A50}"/>
              </a:ext>
            </a:extLst>
          </p:cNvPr>
          <p:cNvGraphicFramePr>
            <a:graphicFrameLocks noGrp="1"/>
          </p:cNvGraphicFramePr>
          <p:nvPr>
            <p:ph sz="half" idx="1"/>
            <p:extLst>
              <p:ext uri="{D42A27DB-BD31-4B8C-83A1-F6EECF244321}">
                <p14:modId xmlns:p14="http://schemas.microsoft.com/office/powerpoint/2010/main" val="3396768963"/>
              </p:ext>
            </p:extLst>
          </p:nvPr>
        </p:nvGraphicFramePr>
        <p:xfrm>
          <a:off x="838200" y="1825625"/>
          <a:ext cx="5181600" cy="2499360"/>
        </p:xfrm>
        <a:graphic>
          <a:graphicData uri="http://schemas.openxmlformats.org/drawingml/2006/table">
            <a:tbl>
              <a:tblPr firstRow="1" bandRow="1">
                <a:tableStyleId>{5940675A-B579-460E-94D1-54222C63F5DA}</a:tableStyleId>
              </a:tblPr>
              <a:tblGrid>
                <a:gridCol w="2590800">
                  <a:extLst>
                    <a:ext uri="{9D8B030D-6E8A-4147-A177-3AD203B41FA5}">
                      <a16:colId xmlns:a16="http://schemas.microsoft.com/office/drawing/2014/main" val="2017709746"/>
                    </a:ext>
                  </a:extLst>
                </a:gridCol>
                <a:gridCol w="2590800">
                  <a:extLst>
                    <a:ext uri="{9D8B030D-6E8A-4147-A177-3AD203B41FA5}">
                      <a16:colId xmlns:a16="http://schemas.microsoft.com/office/drawing/2014/main" val="4239983538"/>
                    </a:ext>
                  </a:extLst>
                </a:gridCol>
              </a:tblGrid>
              <a:tr h="370840">
                <a:tc>
                  <a:txBody>
                    <a:bodyPr/>
                    <a:lstStyle/>
                    <a:p>
                      <a:pPr rtl="0" fontAlgn="b">
                        <a:spcBef>
                          <a:spcPts val="0"/>
                        </a:spcBef>
                        <a:spcAft>
                          <a:spcPts val="0"/>
                        </a:spcAft>
                      </a:pPr>
                      <a:r>
                        <a:rPr lang="en-US" sz="2400" u="none" strike="noStrike" dirty="0" err="1">
                          <a:effectLst/>
                          <a:highlight>
                            <a:srgbClr val="FF530D"/>
                          </a:highlight>
                        </a:rPr>
                        <a:t>typo_data_sets</a:t>
                      </a:r>
                      <a:endParaRPr lang="en-US" sz="4800" dirty="0">
                        <a:effectLst/>
                        <a:highlight>
                          <a:srgbClr val="FF530D"/>
                        </a:highlight>
                      </a:endParaRPr>
                    </a:p>
                  </a:txBody>
                  <a:tcPr marL="25400" marR="25400" marT="25400" marB="25400" anchor="b"/>
                </a:tc>
                <a:tc>
                  <a:txBody>
                    <a:bodyPr/>
                    <a:lstStyle/>
                    <a:p>
                      <a:pPr rtl="0" fontAlgn="b">
                        <a:spcBef>
                          <a:spcPts val="0"/>
                        </a:spcBef>
                        <a:spcAft>
                          <a:spcPts val="0"/>
                        </a:spcAft>
                      </a:pPr>
                      <a:r>
                        <a:rPr lang="en-US" sz="2400" u="none" strike="noStrike" dirty="0">
                          <a:effectLst/>
                          <a:highlight>
                            <a:srgbClr val="FF530D"/>
                          </a:highlight>
                        </a:rPr>
                        <a:t>average</a:t>
                      </a:r>
                      <a:endParaRPr lang="en-US" sz="4800" dirty="0">
                        <a:effectLst/>
                        <a:highlight>
                          <a:srgbClr val="FF530D"/>
                        </a:highlight>
                      </a:endParaRPr>
                    </a:p>
                  </a:txBody>
                  <a:tcPr marL="25400" marR="25400" marT="25400" marB="25400" anchor="b"/>
                </a:tc>
                <a:extLst>
                  <a:ext uri="{0D108BD9-81ED-4DB2-BD59-A6C34878D82A}">
                    <a16:rowId xmlns:a16="http://schemas.microsoft.com/office/drawing/2014/main" val="626550080"/>
                  </a:ext>
                </a:extLst>
              </a:tr>
              <a:tr h="370840">
                <a:tc>
                  <a:txBody>
                    <a:bodyPr/>
                    <a:lstStyle/>
                    <a:p>
                      <a:pPr rtl="0" fontAlgn="b">
                        <a:spcBef>
                          <a:spcPts val="0"/>
                        </a:spcBef>
                        <a:spcAft>
                          <a:spcPts val="0"/>
                        </a:spcAft>
                      </a:pPr>
                      <a:r>
                        <a:rPr lang="en-US" sz="2400" b="1" u="none" strike="noStrike" dirty="0" err="1">
                          <a:effectLst/>
                          <a:highlight>
                            <a:srgbClr val="C0C0C0"/>
                          </a:highlight>
                        </a:rPr>
                        <a:t>dtw</a:t>
                      </a:r>
                      <a:r>
                        <a:rPr lang="en-US" sz="2400" b="1" u="none" strike="noStrike" dirty="0">
                          <a:effectLst/>
                          <a:highlight>
                            <a:srgbClr val="C0C0C0"/>
                          </a:highlight>
                        </a:rPr>
                        <a:t>-raw</a:t>
                      </a:r>
                      <a:endParaRPr lang="en-US" sz="4800" b="1" dirty="0">
                        <a:effectLst/>
                        <a:highlight>
                          <a:srgbClr val="C0C0C0"/>
                        </a:highlight>
                      </a:endParaRPr>
                    </a:p>
                  </a:txBody>
                  <a:tcPr marL="25400" marR="25400" marT="25400" marB="25400" anchor="b"/>
                </a:tc>
                <a:tc>
                  <a:txBody>
                    <a:bodyPr/>
                    <a:lstStyle/>
                    <a:p>
                      <a:pPr algn="r" rtl="0" fontAlgn="b">
                        <a:spcBef>
                          <a:spcPts val="0"/>
                        </a:spcBef>
                        <a:spcAft>
                          <a:spcPts val="0"/>
                        </a:spcAft>
                      </a:pPr>
                      <a:r>
                        <a:rPr lang="en-US" sz="2400" b="1" u="none" strike="noStrike" dirty="0">
                          <a:effectLst/>
                          <a:highlight>
                            <a:srgbClr val="C0C0C0"/>
                          </a:highlight>
                        </a:rPr>
                        <a:t>14.92%</a:t>
                      </a:r>
                      <a:endParaRPr lang="en-US" sz="4800" b="1" dirty="0">
                        <a:effectLst/>
                        <a:highlight>
                          <a:srgbClr val="C0C0C0"/>
                        </a:highlight>
                      </a:endParaRPr>
                    </a:p>
                  </a:txBody>
                  <a:tcPr marL="25400" marR="25400" marT="25400" marB="25400" anchor="b"/>
                </a:tc>
                <a:extLst>
                  <a:ext uri="{0D108BD9-81ED-4DB2-BD59-A6C34878D82A}">
                    <a16:rowId xmlns:a16="http://schemas.microsoft.com/office/drawing/2014/main" val="234315177"/>
                  </a:ext>
                </a:extLst>
              </a:tr>
              <a:tr h="370840">
                <a:tc>
                  <a:txBody>
                    <a:bodyPr/>
                    <a:lstStyle/>
                    <a:p>
                      <a:pPr rtl="0" fontAlgn="b">
                        <a:spcBef>
                          <a:spcPts val="0"/>
                        </a:spcBef>
                        <a:spcAft>
                          <a:spcPts val="0"/>
                        </a:spcAft>
                      </a:pPr>
                      <a:r>
                        <a:rPr lang="en-US" sz="2400" u="none" strike="noStrike">
                          <a:effectLst/>
                        </a:rPr>
                        <a:t>dtw-mapping</a:t>
                      </a:r>
                      <a:endParaRPr lang="en-US" sz="4800">
                        <a:effectLst/>
                      </a:endParaRPr>
                    </a:p>
                  </a:txBody>
                  <a:tcPr marL="25400" marR="25400" marT="25400" marB="25400" anchor="b"/>
                </a:tc>
                <a:tc>
                  <a:txBody>
                    <a:bodyPr/>
                    <a:lstStyle/>
                    <a:p>
                      <a:pPr algn="r" rtl="0" fontAlgn="b">
                        <a:spcBef>
                          <a:spcPts val="0"/>
                        </a:spcBef>
                        <a:spcAft>
                          <a:spcPts val="0"/>
                        </a:spcAft>
                      </a:pPr>
                      <a:r>
                        <a:rPr lang="en-US" sz="2400" u="none" strike="noStrike" dirty="0">
                          <a:effectLst/>
                        </a:rPr>
                        <a:t>6.27%</a:t>
                      </a:r>
                      <a:endParaRPr lang="en-US" sz="4800" dirty="0">
                        <a:effectLst/>
                      </a:endParaRPr>
                    </a:p>
                  </a:txBody>
                  <a:tcPr marL="25400" marR="25400" marT="25400" marB="25400" anchor="b"/>
                </a:tc>
                <a:extLst>
                  <a:ext uri="{0D108BD9-81ED-4DB2-BD59-A6C34878D82A}">
                    <a16:rowId xmlns:a16="http://schemas.microsoft.com/office/drawing/2014/main" val="2587167028"/>
                  </a:ext>
                </a:extLst>
              </a:tr>
              <a:tr h="370840">
                <a:tc>
                  <a:txBody>
                    <a:bodyPr/>
                    <a:lstStyle/>
                    <a:p>
                      <a:pPr rtl="0" fontAlgn="b">
                        <a:spcBef>
                          <a:spcPts val="0"/>
                        </a:spcBef>
                        <a:spcAft>
                          <a:spcPts val="0"/>
                        </a:spcAft>
                      </a:pPr>
                      <a:r>
                        <a:rPr lang="en-US" sz="2400" u="none" strike="noStrike">
                          <a:effectLst/>
                        </a:rPr>
                        <a:t>dtw-fourier</a:t>
                      </a:r>
                      <a:endParaRPr lang="en-US" sz="4800">
                        <a:effectLst/>
                      </a:endParaRPr>
                    </a:p>
                  </a:txBody>
                  <a:tcPr marL="25400" marR="25400" marT="25400" marB="25400" anchor="b"/>
                </a:tc>
                <a:tc>
                  <a:txBody>
                    <a:bodyPr/>
                    <a:lstStyle/>
                    <a:p>
                      <a:pPr algn="r" rtl="0" fontAlgn="b">
                        <a:spcBef>
                          <a:spcPts val="0"/>
                        </a:spcBef>
                        <a:spcAft>
                          <a:spcPts val="0"/>
                        </a:spcAft>
                      </a:pPr>
                      <a:r>
                        <a:rPr lang="en-US" sz="2400" u="none" strike="noStrike" dirty="0">
                          <a:effectLst/>
                        </a:rPr>
                        <a:t>9.32%</a:t>
                      </a:r>
                      <a:endParaRPr lang="en-US" sz="4800" dirty="0">
                        <a:effectLst/>
                      </a:endParaRPr>
                    </a:p>
                  </a:txBody>
                  <a:tcPr marL="25400" marR="25400" marT="25400" marB="25400" anchor="b"/>
                </a:tc>
                <a:extLst>
                  <a:ext uri="{0D108BD9-81ED-4DB2-BD59-A6C34878D82A}">
                    <a16:rowId xmlns:a16="http://schemas.microsoft.com/office/drawing/2014/main" val="106279590"/>
                  </a:ext>
                </a:extLst>
              </a:tr>
              <a:tr h="370840">
                <a:tc>
                  <a:txBody>
                    <a:bodyPr/>
                    <a:lstStyle/>
                    <a:p>
                      <a:pPr rtl="0" fontAlgn="b">
                        <a:spcBef>
                          <a:spcPts val="0"/>
                        </a:spcBef>
                        <a:spcAft>
                          <a:spcPts val="0"/>
                        </a:spcAft>
                      </a:pPr>
                      <a:r>
                        <a:rPr lang="en-US" sz="2400" u="none" strike="noStrike">
                          <a:effectLst/>
                        </a:rPr>
                        <a:t>dtw-fourier_mapping</a:t>
                      </a:r>
                      <a:endParaRPr lang="en-US" sz="4800">
                        <a:effectLst/>
                      </a:endParaRPr>
                    </a:p>
                  </a:txBody>
                  <a:tcPr marL="25400" marR="25400" marT="25400" marB="25400" anchor="b"/>
                </a:tc>
                <a:tc>
                  <a:txBody>
                    <a:bodyPr/>
                    <a:lstStyle/>
                    <a:p>
                      <a:pPr algn="r" rtl="0" fontAlgn="b">
                        <a:spcBef>
                          <a:spcPts val="0"/>
                        </a:spcBef>
                        <a:spcAft>
                          <a:spcPts val="0"/>
                        </a:spcAft>
                      </a:pPr>
                      <a:r>
                        <a:rPr lang="en-US" sz="2400" u="none" strike="noStrike" dirty="0">
                          <a:effectLst/>
                        </a:rPr>
                        <a:t>3.58%</a:t>
                      </a:r>
                      <a:endParaRPr lang="en-US" sz="4800" dirty="0">
                        <a:effectLst/>
                      </a:endParaRPr>
                    </a:p>
                  </a:txBody>
                  <a:tcPr marL="25400" marR="25400" marT="25400" marB="25400" anchor="b"/>
                </a:tc>
                <a:extLst>
                  <a:ext uri="{0D108BD9-81ED-4DB2-BD59-A6C34878D82A}">
                    <a16:rowId xmlns:a16="http://schemas.microsoft.com/office/drawing/2014/main" val="3769378886"/>
                  </a:ext>
                </a:extLst>
              </a:tr>
              <a:tr h="370840">
                <a:tc>
                  <a:txBody>
                    <a:bodyPr/>
                    <a:lstStyle/>
                    <a:p>
                      <a:pPr rtl="0" fontAlgn="b">
                        <a:spcBef>
                          <a:spcPts val="0"/>
                        </a:spcBef>
                        <a:spcAft>
                          <a:spcPts val="0"/>
                        </a:spcAft>
                      </a:pPr>
                      <a:r>
                        <a:rPr lang="en-US" sz="2400" u="none" strike="noStrike">
                          <a:effectLst/>
                        </a:rPr>
                        <a:t>dtw-mapping_fourier</a:t>
                      </a:r>
                      <a:endParaRPr lang="en-US" sz="4800">
                        <a:effectLst/>
                      </a:endParaRPr>
                    </a:p>
                  </a:txBody>
                  <a:tcPr marL="25400" marR="25400" marT="25400" marB="25400" anchor="b"/>
                </a:tc>
                <a:tc>
                  <a:txBody>
                    <a:bodyPr/>
                    <a:lstStyle/>
                    <a:p>
                      <a:pPr algn="r" rtl="0" fontAlgn="b">
                        <a:spcBef>
                          <a:spcPts val="0"/>
                        </a:spcBef>
                        <a:spcAft>
                          <a:spcPts val="0"/>
                        </a:spcAft>
                      </a:pPr>
                      <a:r>
                        <a:rPr lang="en-US" sz="2400" u="none" strike="noStrike" dirty="0">
                          <a:effectLst/>
                        </a:rPr>
                        <a:t>4.75%</a:t>
                      </a:r>
                      <a:endParaRPr lang="en-US" sz="4800" dirty="0">
                        <a:effectLst/>
                      </a:endParaRPr>
                    </a:p>
                  </a:txBody>
                  <a:tcPr marL="25400" marR="25400" marT="25400" marB="25400" anchor="b"/>
                </a:tc>
                <a:extLst>
                  <a:ext uri="{0D108BD9-81ED-4DB2-BD59-A6C34878D82A}">
                    <a16:rowId xmlns:a16="http://schemas.microsoft.com/office/drawing/2014/main" val="2731358795"/>
                  </a:ext>
                </a:extLst>
              </a:tr>
            </a:tbl>
          </a:graphicData>
        </a:graphic>
      </p:graphicFrame>
      <p:graphicFrame>
        <p:nvGraphicFramePr>
          <p:cNvPr id="6" name="Content Placeholder 5">
            <a:extLst>
              <a:ext uri="{FF2B5EF4-FFF2-40B4-BE49-F238E27FC236}">
                <a16:creationId xmlns:a16="http://schemas.microsoft.com/office/drawing/2014/main" id="{657257B4-AC7E-4250-943D-7AD7B91DD4A9}"/>
              </a:ext>
            </a:extLst>
          </p:cNvPr>
          <p:cNvGraphicFramePr>
            <a:graphicFrameLocks noGrp="1"/>
          </p:cNvGraphicFramePr>
          <p:nvPr>
            <p:ph sz="half" idx="2"/>
            <p:extLst>
              <p:ext uri="{D42A27DB-BD31-4B8C-83A1-F6EECF244321}">
                <p14:modId xmlns:p14="http://schemas.microsoft.com/office/powerpoint/2010/main" val="138411785"/>
              </p:ext>
            </p:extLst>
          </p:nvPr>
        </p:nvGraphicFramePr>
        <p:xfrm>
          <a:off x="6172200" y="1825625"/>
          <a:ext cx="5181600" cy="3627120"/>
        </p:xfrm>
        <a:graphic>
          <a:graphicData uri="http://schemas.openxmlformats.org/drawingml/2006/table">
            <a:tbl>
              <a:tblPr firstRow="1" bandRow="1">
                <a:tableStyleId>{5940675A-B579-460E-94D1-54222C63F5DA}</a:tableStyleId>
              </a:tblPr>
              <a:tblGrid>
                <a:gridCol w="1036320">
                  <a:extLst>
                    <a:ext uri="{9D8B030D-6E8A-4147-A177-3AD203B41FA5}">
                      <a16:colId xmlns:a16="http://schemas.microsoft.com/office/drawing/2014/main" val="3130296122"/>
                    </a:ext>
                  </a:extLst>
                </a:gridCol>
                <a:gridCol w="1036320">
                  <a:extLst>
                    <a:ext uri="{9D8B030D-6E8A-4147-A177-3AD203B41FA5}">
                      <a16:colId xmlns:a16="http://schemas.microsoft.com/office/drawing/2014/main" val="1042531048"/>
                    </a:ext>
                  </a:extLst>
                </a:gridCol>
                <a:gridCol w="1036320">
                  <a:extLst>
                    <a:ext uri="{9D8B030D-6E8A-4147-A177-3AD203B41FA5}">
                      <a16:colId xmlns:a16="http://schemas.microsoft.com/office/drawing/2014/main" val="1004230727"/>
                    </a:ext>
                  </a:extLst>
                </a:gridCol>
                <a:gridCol w="1036320">
                  <a:extLst>
                    <a:ext uri="{9D8B030D-6E8A-4147-A177-3AD203B41FA5}">
                      <a16:colId xmlns:a16="http://schemas.microsoft.com/office/drawing/2014/main" val="965104983"/>
                    </a:ext>
                  </a:extLst>
                </a:gridCol>
                <a:gridCol w="1036320">
                  <a:extLst>
                    <a:ext uri="{9D8B030D-6E8A-4147-A177-3AD203B41FA5}">
                      <a16:colId xmlns:a16="http://schemas.microsoft.com/office/drawing/2014/main" val="3327067445"/>
                    </a:ext>
                  </a:extLst>
                </a:gridCol>
              </a:tblGrid>
              <a:tr h="370840">
                <a:tc>
                  <a:txBody>
                    <a:bodyPr/>
                    <a:lstStyle/>
                    <a:p>
                      <a:pPr fontAlgn="b"/>
                      <a:br>
                        <a:rPr lang="en-US" sz="2000" dirty="0">
                          <a:effectLst/>
                        </a:rPr>
                      </a:br>
                      <a:r>
                        <a:rPr lang="en-US" sz="2000" dirty="0" err="1">
                          <a:effectLst/>
                          <a:highlight>
                            <a:srgbClr val="FF530D"/>
                          </a:highlight>
                        </a:rPr>
                        <a:t>dtw</a:t>
                      </a:r>
                      <a:r>
                        <a:rPr lang="en-US" sz="2000" dirty="0">
                          <a:effectLst/>
                          <a:highlight>
                            <a:srgbClr val="FF530D"/>
                          </a:highlight>
                        </a:rPr>
                        <a:t>-raw</a:t>
                      </a:r>
                      <a:endParaRPr lang="en-US" sz="2000" dirty="0">
                        <a:effectLst/>
                        <a:highlight>
                          <a:srgbClr val="FF530D"/>
                        </a:highlight>
                        <a:latin typeface="+mj-lt"/>
                      </a:endParaRPr>
                    </a:p>
                  </a:txBody>
                  <a:tcPr marL="25400" marR="25400" marT="25400" marB="25400" anchor="b"/>
                </a:tc>
                <a:tc>
                  <a:txBody>
                    <a:bodyPr/>
                    <a:lstStyle/>
                    <a:p>
                      <a:pPr rtl="0" fontAlgn="b">
                        <a:spcBef>
                          <a:spcPts val="0"/>
                        </a:spcBef>
                        <a:spcAft>
                          <a:spcPts val="0"/>
                        </a:spcAft>
                      </a:pPr>
                      <a:r>
                        <a:rPr lang="en-US" sz="2000" u="none" strike="noStrike" dirty="0" err="1">
                          <a:effectLst/>
                        </a:rPr>
                        <a:t>en_puma</a:t>
                      </a:r>
                      <a:endParaRPr lang="en-US" sz="2000" dirty="0">
                        <a:effectLst/>
                        <a:latin typeface="+mj-lt"/>
                      </a:endParaRPr>
                    </a:p>
                  </a:txBody>
                  <a:tcPr marL="25400" marR="25400" marT="25400" marB="25400" anchor="b"/>
                </a:tc>
                <a:tc>
                  <a:txBody>
                    <a:bodyPr/>
                    <a:lstStyle/>
                    <a:p>
                      <a:pPr rtl="0" fontAlgn="b">
                        <a:spcBef>
                          <a:spcPts val="0"/>
                        </a:spcBef>
                        <a:spcAft>
                          <a:spcPts val="0"/>
                        </a:spcAft>
                      </a:pPr>
                      <a:r>
                        <a:rPr lang="en-US" sz="2000" u="none" strike="noStrike" dirty="0" err="1">
                          <a:effectLst/>
                        </a:rPr>
                        <a:t>th_font_test</a:t>
                      </a:r>
                      <a:endParaRPr lang="en-US" sz="2000" dirty="0">
                        <a:effectLst/>
                        <a:latin typeface="+mj-lt"/>
                      </a:endParaRPr>
                    </a:p>
                  </a:txBody>
                  <a:tcPr marL="25400" marR="25400" marT="25400" marB="25400" anchor="b"/>
                </a:tc>
                <a:tc>
                  <a:txBody>
                    <a:bodyPr/>
                    <a:lstStyle/>
                    <a:p>
                      <a:pPr rtl="0" fontAlgn="b">
                        <a:spcBef>
                          <a:spcPts val="0"/>
                        </a:spcBef>
                        <a:spcAft>
                          <a:spcPts val="0"/>
                        </a:spcAft>
                      </a:pPr>
                      <a:r>
                        <a:rPr lang="en-US" sz="2000" u="none" strike="noStrike" dirty="0" err="1">
                          <a:effectLst/>
                        </a:rPr>
                        <a:t>th_breakfast</a:t>
                      </a:r>
                      <a:endParaRPr lang="en-US" sz="2000" dirty="0">
                        <a:effectLst/>
                        <a:latin typeface="+mj-lt"/>
                      </a:endParaRPr>
                    </a:p>
                  </a:txBody>
                  <a:tcPr marL="25400" marR="25400" marT="25400" marB="25400" anchor="b"/>
                </a:tc>
                <a:tc>
                  <a:txBody>
                    <a:bodyPr/>
                    <a:lstStyle/>
                    <a:p>
                      <a:pPr algn="ctr" rtl="0" fontAlgn="b">
                        <a:spcBef>
                          <a:spcPts val="0"/>
                        </a:spcBef>
                        <a:spcAft>
                          <a:spcPts val="0"/>
                        </a:spcAft>
                      </a:pPr>
                      <a:r>
                        <a:rPr lang="en-US" sz="2000" u="none" strike="noStrike" dirty="0">
                          <a:effectLst/>
                        </a:rPr>
                        <a:t>average</a:t>
                      </a:r>
                      <a:endParaRPr lang="en-US" sz="2000" dirty="0">
                        <a:effectLst/>
                        <a:latin typeface="+mj-lt"/>
                      </a:endParaRPr>
                    </a:p>
                  </a:txBody>
                  <a:tcPr marL="25400" marR="25400" marT="25400" marB="25400" anchor="b"/>
                </a:tc>
                <a:extLst>
                  <a:ext uri="{0D108BD9-81ED-4DB2-BD59-A6C34878D82A}">
                    <a16:rowId xmlns:a16="http://schemas.microsoft.com/office/drawing/2014/main" val="79654182"/>
                  </a:ext>
                </a:extLst>
              </a:tr>
              <a:tr h="370840">
                <a:tc>
                  <a:txBody>
                    <a:bodyPr/>
                    <a:lstStyle/>
                    <a:p>
                      <a:pPr rtl="0" fontAlgn="b">
                        <a:spcBef>
                          <a:spcPts val="0"/>
                        </a:spcBef>
                        <a:spcAft>
                          <a:spcPts val="0"/>
                        </a:spcAft>
                      </a:pPr>
                      <a:r>
                        <a:rPr lang="en-US" sz="2000" u="none" strike="noStrike" dirty="0">
                          <a:effectLst/>
                        </a:rPr>
                        <a:t>5-gram</a:t>
                      </a:r>
                      <a:endParaRPr lang="en-US" sz="36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10.00%</a:t>
                      </a:r>
                      <a:endParaRPr lang="en-US" sz="36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13.64%</a:t>
                      </a:r>
                      <a:endParaRPr lang="en-US" sz="36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15.00%</a:t>
                      </a:r>
                      <a:endParaRPr lang="en-US" sz="36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12.88%</a:t>
                      </a:r>
                      <a:endParaRPr lang="en-US" sz="3600">
                        <a:effectLst/>
                        <a:latin typeface="+mj-lt"/>
                      </a:endParaRPr>
                    </a:p>
                  </a:txBody>
                  <a:tcPr marL="25400" marR="25400" marT="25400" marB="25400" anchor="b"/>
                </a:tc>
                <a:extLst>
                  <a:ext uri="{0D108BD9-81ED-4DB2-BD59-A6C34878D82A}">
                    <a16:rowId xmlns:a16="http://schemas.microsoft.com/office/drawing/2014/main" val="2296817126"/>
                  </a:ext>
                </a:extLst>
              </a:tr>
              <a:tr h="370840">
                <a:tc>
                  <a:txBody>
                    <a:bodyPr/>
                    <a:lstStyle/>
                    <a:p>
                      <a:pPr rtl="0" fontAlgn="b">
                        <a:spcBef>
                          <a:spcPts val="0"/>
                        </a:spcBef>
                        <a:spcAft>
                          <a:spcPts val="0"/>
                        </a:spcAft>
                      </a:pPr>
                      <a:r>
                        <a:rPr lang="en-US" sz="2000" b="1" u="none" strike="noStrike" dirty="0">
                          <a:effectLst/>
                          <a:highlight>
                            <a:srgbClr val="C0C0C0"/>
                          </a:highlight>
                        </a:rPr>
                        <a:t>4-gram</a:t>
                      </a:r>
                      <a:endParaRPr lang="en-US" sz="36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25.00%</a:t>
                      </a:r>
                      <a:endParaRPr lang="en-US" sz="36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13.64%</a:t>
                      </a:r>
                      <a:endParaRPr lang="en-US" sz="36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20.00%</a:t>
                      </a:r>
                      <a:endParaRPr lang="en-US" sz="36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19.55%</a:t>
                      </a:r>
                      <a:endParaRPr lang="en-US" sz="3600" b="1" dirty="0">
                        <a:effectLst/>
                        <a:highlight>
                          <a:srgbClr val="C0C0C0"/>
                        </a:highlight>
                        <a:latin typeface="+mj-lt"/>
                      </a:endParaRPr>
                    </a:p>
                  </a:txBody>
                  <a:tcPr marL="25400" marR="25400" marT="25400" marB="25400" anchor="b"/>
                </a:tc>
                <a:extLst>
                  <a:ext uri="{0D108BD9-81ED-4DB2-BD59-A6C34878D82A}">
                    <a16:rowId xmlns:a16="http://schemas.microsoft.com/office/drawing/2014/main" val="2882802137"/>
                  </a:ext>
                </a:extLst>
              </a:tr>
              <a:tr h="370840">
                <a:tc>
                  <a:txBody>
                    <a:bodyPr/>
                    <a:lstStyle/>
                    <a:p>
                      <a:pPr rtl="0" fontAlgn="b">
                        <a:spcBef>
                          <a:spcPts val="0"/>
                        </a:spcBef>
                        <a:spcAft>
                          <a:spcPts val="0"/>
                        </a:spcAft>
                      </a:pPr>
                      <a:r>
                        <a:rPr lang="en-US" sz="2000" u="none" strike="noStrike">
                          <a:effectLst/>
                        </a:rPr>
                        <a:t>3-gram</a:t>
                      </a:r>
                      <a:endParaRPr lang="en-US" sz="36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5.00%</a:t>
                      </a:r>
                      <a:endParaRPr lang="en-US" sz="36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18.18%</a:t>
                      </a:r>
                      <a:endParaRPr lang="en-US" sz="36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15.00%</a:t>
                      </a:r>
                      <a:endParaRPr lang="en-US" sz="36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12.73%</a:t>
                      </a:r>
                      <a:endParaRPr lang="en-US" sz="3600" dirty="0">
                        <a:effectLst/>
                        <a:latin typeface="+mj-lt"/>
                      </a:endParaRPr>
                    </a:p>
                  </a:txBody>
                  <a:tcPr marL="25400" marR="25400" marT="25400" marB="25400" anchor="b"/>
                </a:tc>
                <a:extLst>
                  <a:ext uri="{0D108BD9-81ED-4DB2-BD59-A6C34878D82A}">
                    <a16:rowId xmlns:a16="http://schemas.microsoft.com/office/drawing/2014/main" val="3504760693"/>
                  </a:ext>
                </a:extLst>
              </a:tr>
              <a:tr h="370840">
                <a:tc>
                  <a:txBody>
                    <a:bodyPr/>
                    <a:lstStyle/>
                    <a:p>
                      <a:pPr rtl="0" fontAlgn="b">
                        <a:spcBef>
                          <a:spcPts val="0"/>
                        </a:spcBef>
                        <a:spcAft>
                          <a:spcPts val="0"/>
                        </a:spcAft>
                      </a:pPr>
                      <a:r>
                        <a:rPr lang="en-US" sz="2000" u="none" strike="noStrike">
                          <a:effectLst/>
                        </a:rPr>
                        <a:t>2-gram</a:t>
                      </a:r>
                      <a:endParaRPr lang="en-US" sz="36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15.00%</a:t>
                      </a:r>
                      <a:endParaRPr lang="en-US" sz="36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9.09%</a:t>
                      </a:r>
                      <a:endParaRPr lang="en-US" sz="36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25.00%</a:t>
                      </a:r>
                      <a:endParaRPr lang="en-US" sz="36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16.36%</a:t>
                      </a:r>
                      <a:endParaRPr lang="en-US" sz="3600" dirty="0">
                        <a:effectLst/>
                        <a:latin typeface="+mj-lt"/>
                      </a:endParaRPr>
                    </a:p>
                  </a:txBody>
                  <a:tcPr marL="25400" marR="25400" marT="25400" marB="25400" anchor="b"/>
                </a:tc>
                <a:extLst>
                  <a:ext uri="{0D108BD9-81ED-4DB2-BD59-A6C34878D82A}">
                    <a16:rowId xmlns:a16="http://schemas.microsoft.com/office/drawing/2014/main" val="955660128"/>
                  </a:ext>
                </a:extLst>
              </a:tr>
              <a:tr h="370840">
                <a:tc>
                  <a:txBody>
                    <a:bodyPr/>
                    <a:lstStyle/>
                    <a:p>
                      <a:pPr rtl="0" fontAlgn="b">
                        <a:spcBef>
                          <a:spcPts val="0"/>
                        </a:spcBef>
                        <a:spcAft>
                          <a:spcPts val="0"/>
                        </a:spcAft>
                      </a:pPr>
                      <a:r>
                        <a:rPr lang="en-US" sz="2000" b="1" u="none" strike="noStrike" dirty="0">
                          <a:effectLst/>
                          <a:highlight>
                            <a:srgbClr val="C0C0C0"/>
                          </a:highlight>
                        </a:rPr>
                        <a:t>1-gram</a:t>
                      </a:r>
                      <a:endParaRPr lang="en-US" sz="36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25.00%</a:t>
                      </a:r>
                      <a:endParaRPr lang="en-US" sz="36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13.64%</a:t>
                      </a:r>
                      <a:endParaRPr lang="en-US" sz="36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20.00%</a:t>
                      </a:r>
                      <a:endParaRPr lang="en-US" sz="36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19.55%</a:t>
                      </a:r>
                      <a:endParaRPr lang="en-US" sz="3600" b="1" dirty="0">
                        <a:effectLst/>
                        <a:highlight>
                          <a:srgbClr val="C0C0C0"/>
                        </a:highlight>
                        <a:latin typeface="+mj-lt"/>
                      </a:endParaRPr>
                    </a:p>
                  </a:txBody>
                  <a:tcPr marL="25400" marR="25400" marT="25400" marB="25400" anchor="b"/>
                </a:tc>
                <a:extLst>
                  <a:ext uri="{0D108BD9-81ED-4DB2-BD59-A6C34878D82A}">
                    <a16:rowId xmlns:a16="http://schemas.microsoft.com/office/drawing/2014/main" val="2289009852"/>
                  </a:ext>
                </a:extLst>
              </a:tr>
              <a:tr h="370840">
                <a:tc>
                  <a:txBody>
                    <a:bodyPr/>
                    <a:lstStyle/>
                    <a:p>
                      <a:pPr rtl="0" fontAlgn="b">
                        <a:spcBef>
                          <a:spcPts val="0"/>
                        </a:spcBef>
                        <a:spcAft>
                          <a:spcPts val="0"/>
                        </a:spcAft>
                      </a:pPr>
                      <a:r>
                        <a:rPr lang="en-US" sz="2000" u="none" strike="noStrike">
                          <a:effectLst/>
                        </a:rPr>
                        <a:t>duration</a:t>
                      </a:r>
                      <a:endParaRPr lang="en-US" sz="36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5.00%</a:t>
                      </a:r>
                      <a:endParaRPr lang="en-US" sz="36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22.73%</a:t>
                      </a:r>
                      <a:endParaRPr lang="en-US" sz="36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20.00%</a:t>
                      </a:r>
                      <a:endParaRPr lang="en-US" sz="36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15.91%</a:t>
                      </a:r>
                      <a:endParaRPr lang="en-US" sz="3600">
                        <a:effectLst/>
                        <a:latin typeface="+mj-lt"/>
                      </a:endParaRPr>
                    </a:p>
                  </a:txBody>
                  <a:tcPr marL="25400" marR="25400" marT="25400" marB="25400" anchor="b"/>
                </a:tc>
                <a:extLst>
                  <a:ext uri="{0D108BD9-81ED-4DB2-BD59-A6C34878D82A}">
                    <a16:rowId xmlns:a16="http://schemas.microsoft.com/office/drawing/2014/main" val="253565515"/>
                  </a:ext>
                </a:extLst>
              </a:tr>
              <a:tr h="370840">
                <a:tc>
                  <a:txBody>
                    <a:bodyPr/>
                    <a:lstStyle/>
                    <a:p>
                      <a:pPr rtl="0" fontAlgn="b">
                        <a:spcBef>
                          <a:spcPts val="0"/>
                        </a:spcBef>
                        <a:spcAft>
                          <a:spcPts val="0"/>
                        </a:spcAft>
                      </a:pPr>
                      <a:r>
                        <a:rPr lang="en-US" sz="2000" u="none" strike="noStrike">
                          <a:effectLst/>
                        </a:rPr>
                        <a:t>keyPressed</a:t>
                      </a:r>
                      <a:endParaRPr lang="en-US" sz="36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20.00%</a:t>
                      </a:r>
                      <a:endParaRPr lang="en-US" sz="36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13.64%</a:t>
                      </a:r>
                      <a:endParaRPr lang="en-US" sz="36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0.00%</a:t>
                      </a:r>
                      <a:endParaRPr lang="en-US" sz="36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11.21%</a:t>
                      </a:r>
                      <a:endParaRPr lang="en-US" sz="3600">
                        <a:effectLst/>
                        <a:latin typeface="+mj-lt"/>
                      </a:endParaRPr>
                    </a:p>
                  </a:txBody>
                  <a:tcPr marL="25400" marR="25400" marT="25400" marB="25400" anchor="b"/>
                </a:tc>
                <a:extLst>
                  <a:ext uri="{0D108BD9-81ED-4DB2-BD59-A6C34878D82A}">
                    <a16:rowId xmlns:a16="http://schemas.microsoft.com/office/drawing/2014/main" val="1409401785"/>
                  </a:ext>
                </a:extLst>
              </a:tr>
              <a:tr h="370840">
                <a:tc>
                  <a:txBody>
                    <a:bodyPr/>
                    <a:lstStyle/>
                    <a:p>
                      <a:pPr rtl="0" fontAlgn="b">
                        <a:spcBef>
                          <a:spcPts val="0"/>
                        </a:spcBef>
                        <a:spcAft>
                          <a:spcPts val="0"/>
                        </a:spcAft>
                      </a:pPr>
                      <a:r>
                        <a:rPr lang="en-US" sz="2000" u="none" strike="noStrike" dirty="0" err="1">
                          <a:effectLst/>
                        </a:rPr>
                        <a:t>keyReleased</a:t>
                      </a:r>
                      <a:endParaRPr lang="en-US" sz="36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20.00%</a:t>
                      </a:r>
                      <a:endParaRPr lang="en-US" sz="36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13.64%</a:t>
                      </a:r>
                      <a:endParaRPr lang="en-US" sz="36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0.00%</a:t>
                      </a:r>
                      <a:endParaRPr lang="en-US" sz="36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11.21%</a:t>
                      </a:r>
                      <a:endParaRPr lang="en-US" sz="3600" dirty="0">
                        <a:effectLst/>
                        <a:latin typeface="+mj-lt"/>
                      </a:endParaRPr>
                    </a:p>
                  </a:txBody>
                  <a:tcPr marL="25400" marR="25400" marT="25400" marB="25400" anchor="b"/>
                </a:tc>
                <a:extLst>
                  <a:ext uri="{0D108BD9-81ED-4DB2-BD59-A6C34878D82A}">
                    <a16:rowId xmlns:a16="http://schemas.microsoft.com/office/drawing/2014/main" val="1779886809"/>
                  </a:ext>
                </a:extLst>
              </a:tr>
            </a:tbl>
          </a:graphicData>
        </a:graphic>
      </p:graphicFrame>
    </p:spTree>
    <p:extLst>
      <p:ext uri="{BB962C8B-B14F-4D97-AF65-F5344CB8AC3E}">
        <p14:creationId xmlns:p14="http://schemas.microsoft.com/office/powerpoint/2010/main" val="1384481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C40F-047C-4D00-920E-B74141251985}"/>
              </a:ext>
            </a:extLst>
          </p:cNvPr>
          <p:cNvSpPr>
            <a:spLocks noGrp="1"/>
          </p:cNvSpPr>
          <p:nvPr>
            <p:ph type="title"/>
          </p:nvPr>
        </p:nvSpPr>
        <p:spPr/>
        <p:txBody>
          <a:bodyPr/>
          <a:lstStyle/>
          <a:p>
            <a:r>
              <a:rPr lang="th-TH" dirty="0"/>
              <a:t>สมมติฐาน</a:t>
            </a:r>
            <a:endParaRPr lang="en-US" dirty="0"/>
          </a:p>
        </p:txBody>
      </p:sp>
      <p:sp>
        <p:nvSpPr>
          <p:cNvPr id="3" name="Content Placeholder 2">
            <a:extLst>
              <a:ext uri="{FF2B5EF4-FFF2-40B4-BE49-F238E27FC236}">
                <a16:creationId xmlns:a16="http://schemas.microsoft.com/office/drawing/2014/main" id="{55368978-7532-437B-960F-E2325E974E84}"/>
              </a:ext>
            </a:extLst>
          </p:cNvPr>
          <p:cNvSpPr>
            <a:spLocks noGrp="1"/>
          </p:cNvSpPr>
          <p:nvPr>
            <p:ph idx="1"/>
          </p:nvPr>
        </p:nvSpPr>
        <p:spPr>
          <a:xfrm>
            <a:off x="838200" y="1474897"/>
            <a:ext cx="9796397" cy="504216"/>
          </a:xfrm>
        </p:spPr>
        <p:style>
          <a:lnRef idx="2">
            <a:schemeClr val="accent2"/>
          </a:lnRef>
          <a:fillRef idx="1">
            <a:schemeClr val="lt1"/>
          </a:fillRef>
          <a:effectRef idx="0">
            <a:schemeClr val="accent2"/>
          </a:effectRef>
          <a:fontRef idx="minor">
            <a:schemeClr val="dk1"/>
          </a:fontRef>
        </p:style>
        <p:txBody>
          <a:bodyPr/>
          <a:lstStyle/>
          <a:p>
            <a:pPr marL="0" indent="0">
              <a:buNone/>
            </a:pPr>
            <a:r>
              <a:rPr lang="th-TH" dirty="0"/>
              <a:t>เราสามารถ</a:t>
            </a:r>
            <a:r>
              <a:rPr lang="th-TH" dirty="0">
                <a:solidFill>
                  <a:srgbClr val="FF530D"/>
                </a:solidFill>
              </a:rPr>
              <a:t>ระบุตัวบุคคล</a:t>
            </a:r>
            <a:r>
              <a:rPr lang="th-TH" dirty="0"/>
              <a:t>ได้จาก</a:t>
            </a:r>
            <a:r>
              <a:rPr lang="th-TH" dirty="0">
                <a:solidFill>
                  <a:srgbClr val="FF530D"/>
                </a:solidFill>
              </a:rPr>
              <a:t>รูปแบบการพิมพ์ </a:t>
            </a:r>
            <a:r>
              <a:rPr lang="th-TH" dirty="0"/>
              <a:t>โดยการเก็บข้อมูลและนำมา</a:t>
            </a:r>
            <a:r>
              <a:rPr lang="th-TH" dirty="0">
                <a:solidFill>
                  <a:srgbClr val="FF530D"/>
                </a:solidFill>
              </a:rPr>
              <a:t>วิเคราะห์เพื่อหารูปแบบ</a:t>
            </a:r>
            <a:endParaRPr lang="th-TH" dirty="0"/>
          </a:p>
        </p:txBody>
      </p:sp>
      <p:sp>
        <p:nvSpPr>
          <p:cNvPr id="6" name="Title 1">
            <a:extLst>
              <a:ext uri="{FF2B5EF4-FFF2-40B4-BE49-F238E27FC236}">
                <a16:creationId xmlns:a16="http://schemas.microsoft.com/office/drawing/2014/main" id="{21FCE96A-60AF-4A89-AC98-CE01E0CBC9A1}"/>
              </a:ext>
            </a:extLst>
          </p:cNvPr>
          <p:cNvSpPr txBox="1">
            <a:spLocks/>
          </p:cNvSpPr>
          <p:nvPr/>
        </p:nvSpPr>
        <p:spPr>
          <a:xfrm>
            <a:off x="838200" y="22089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h-TH" dirty="0"/>
              <a:t>วัตถุประสงค์</a:t>
            </a:r>
            <a:endParaRPr lang="en-US" dirty="0"/>
          </a:p>
        </p:txBody>
      </p:sp>
      <p:sp>
        <p:nvSpPr>
          <p:cNvPr id="7" name="Content Placeholder 2">
            <a:extLst>
              <a:ext uri="{FF2B5EF4-FFF2-40B4-BE49-F238E27FC236}">
                <a16:creationId xmlns:a16="http://schemas.microsoft.com/office/drawing/2014/main" id="{6F55EC67-C441-4697-B3AF-439C78325F16}"/>
              </a:ext>
            </a:extLst>
          </p:cNvPr>
          <p:cNvSpPr txBox="1">
            <a:spLocks/>
          </p:cNvSpPr>
          <p:nvPr/>
        </p:nvSpPr>
        <p:spPr>
          <a:xfrm>
            <a:off x="838200" y="3256085"/>
            <a:ext cx="8140874" cy="1325563"/>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th-TH" dirty="0"/>
              <a:t>เพื่อระบุตัวบุคคล จากรูปแบบการพิมพ์</a:t>
            </a:r>
          </a:p>
          <a:p>
            <a:pPr marL="514350" indent="-514350">
              <a:buAutoNum type="arabicPeriod"/>
            </a:pPr>
            <a:r>
              <a:rPr lang="th-TH" dirty="0"/>
              <a:t>เพื่อศึกษาว่า มีวิธีใดบ้างที่จะสามารถนำมาใช้ในการระบุตัวบุคคลได้ และวิธีใดแม่นยำที่สุด</a:t>
            </a:r>
          </a:p>
        </p:txBody>
      </p:sp>
    </p:spTree>
    <p:extLst>
      <p:ext uri="{BB962C8B-B14F-4D97-AF65-F5344CB8AC3E}">
        <p14:creationId xmlns:p14="http://schemas.microsoft.com/office/powerpoint/2010/main" val="198512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F618-AC32-4E39-86AB-A8AE70A78A4D}"/>
              </a:ext>
            </a:extLst>
          </p:cNvPr>
          <p:cNvSpPr>
            <a:spLocks noGrp="1"/>
          </p:cNvSpPr>
          <p:nvPr>
            <p:ph type="ctrTitle"/>
          </p:nvPr>
        </p:nvSpPr>
        <p:spPr/>
        <p:txBody>
          <a:bodyPr/>
          <a:lstStyle/>
          <a:p>
            <a:r>
              <a:rPr lang="en-US" dirty="0"/>
              <a:t>non-</a:t>
            </a:r>
            <a:r>
              <a:rPr lang="en-US" dirty="0" err="1"/>
              <a:t>typo_data_sets</a:t>
            </a:r>
            <a:endParaRPr lang="en-US" dirty="0"/>
          </a:p>
        </p:txBody>
      </p:sp>
      <p:sp>
        <p:nvSpPr>
          <p:cNvPr id="3" name="Subtitle 2">
            <a:extLst>
              <a:ext uri="{FF2B5EF4-FFF2-40B4-BE49-F238E27FC236}">
                <a16:creationId xmlns:a16="http://schemas.microsoft.com/office/drawing/2014/main" id="{714E1165-3101-41C1-B873-F2DC256473B9}"/>
              </a:ext>
            </a:extLst>
          </p:cNvPr>
          <p:cNvSpPr>
            <a:spLocks noGrp="1"/>
          </p:cNvSpPr>
          <p:nvPr>
            <p:ph type="subTitle" idx="1"/>
          </p:nvPr>
        </p:nvSpPr>
        <p:spPr/>
        <p:txBody>
          <a:bodyPr/>
          <a:lstStyle/>
          <a:p>
            <a:r>
              <a:rPr lang="th-TH" dirty="0"/>
              <a:t>ชุดข้อมูลที่</a:t>
            </a:r>
            <a:r>
              <a:rPr lang="th-TH" dirty="0">
                <a:solidFill>
                  <a:srgbClr val="FF530D"/>
                </a:solidFill>
              </a:rPr>
              <a:t>ตัดตัวอักษรที่พิมพ์ผิด</a:t>
            </a:r>
            <a:r>
              <a:rPr lang="th-TH" dirty="0"/>
              <a:t>ออกไป</a:t>
            </a:r>
            <a:endParaRPr lang="en-US" dirty="0"/>
          </a:p>
        </p:txBody>
      </p:sp>
    </p:spTree>
    <p:extLst>
      <p:ext uri="{BB962C8B-B14F-4D97-AF65-F5344CB8AC3E}">
        <p14:creationId xmlns:p14="http://schemas.microsoft.com/office/powerpoint/2010/main" val="728206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CAC3-66BA-45AA-8305-503526E6C54E}"/>
              </a:ext>
            </a:extLst>
          </p:cNvPr>
          <p:cNvSpPr>
            <a:spLocks noGrp="1"/>
          </p:cNvSpPr>
          <p:nvPr>
            <p:ph type="title"/>
          </p:nvPr>
        </p:nvSpPr>
        <p:spPr/>
        <p:txBody>
          <a:bodyPr/>
          <a:lstStyle/>
          <a:p>
            <a:r>
              <a:rPr lang="en-US" dirty="0"/>
              <a:t>non-</a:t>
            </a:r>
            <a:r>
              <a:rPr lang="en-US" dirty="0" err="1"/>
              <a:t>typo_data_sets</a:t>
            </a:r>
            <a:r>
              <a:rPr lang="en-US" dirty="0"/>
              <a:t>: </a:t>
            </a:r>
            <a:r>
              <a:rPr lang="th-TH" dirty="0"/>
              <a:t>ตัดตัวอักษรที่พิมพ์ผิดออกไป</a:t>
            </a:r>
            <a:endParaRPr lang="en-US" dirty="0"/>
          </a:p>
        </p:txBody>
      </p:sp>
      <p:graphicFrame>
        <p:nvGraphicFramePr>
          <p:cNvPr id="6" name="Content Placeholder 5">
            <a:extLst>
              <a:ext uri="{FF2B5EF4-FFF2-40B4-BE49-F238E27FC236}">
                <a16:creationId xmlns:a16="http://schemas.microsoft.com/office/drawing/2014/main" id="{4DCE1842-43E9-4BFE-86D8-1BC9ECE234B6}"/>
              </a:ext>
            </a:extLst>
          </p:cNvPr>
          <p:cNvGraphicFramePr>
            <a:graphicFrameLocks noGrp="1"/>
          </p:cNvGraphicFramePr>
          <p:nvPr>
            <p:ph idx="1"/>
            <p:extLst>
              <p:ext uri="{D42A27DB-BD31-4B8C-83A1-F6EECF244321}">
                <p14:modId xmlns:p14="http://schemas.microsoft.com/office/powerpoint/2010/main" val="326882237"/>
              </p:ext>
            </p:extLst>
          </p:nvPr>
        </p:nvGraphicFramePr>
        <p:xfrm>
          <a:off x="838200" y="133135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0FEE0C9D-A4E7-4D9F-8A26-D7E717E9C54B}"/>
              </a:ext>
            </a:extLst>
          </p:cNvPr>
          <p:cNvSpPr txBox="1"/>
          <p:nvPr/>
        </p:nvSpPr>
        <p:spPr>
          <a:xfrm>
            <a:off x="7092778" y="2656915"/>
            <a:ext cx="1148071" cy="461665"/>
          </a:xfrm>
          <a:prstGeom prst="rect">
            <a:avLst/>
          </a:prstGeom>
          <a:noFill/>
        </p:spPr>
        <p:txBody>
          <a:bodyPr wrap="none" rtlCol="0">
            <a:spAutoFit/>
          </a:bodyPr>
          <a:lstStyle/>
          <a:p>
            <a:r>
              <a:rPr lang="en-US" sz="2400" dirty="0"/>
              <a:t>backspace</a:t>
            </a:r>
          </a:p>
        </p:txBody>
      </p:sp>
    </p:spTree>
    <p:extLst>
      <p:ext uri="{BB962C8B-B14F-4D97-AF65-F5344CB8AC3E}">
        <p14:creationId xmlns:p14="http://schemas.microsoft.com/office/powerpoint/2010/main" val="1674000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CAC3-66BA-45AA-8305-503526E6C54E}"/>
              </a:ext>
            </a:extLst>
          </p:cNvPr>
          <p:cNvSpPr>
            <a:spLocks noGrp="1"/>
          </p:cNvSpPr>
          <p:nvPr>
            <p:ph type="title"/>
          </p:nvPr>
        </p:nvSpPr>
        <p:spPr/>
        <p:txBody>
          <a:bodyPr/>
          <a:lstStyle/>
          <a:p>
            <a:r>
              <a:rPr lang="en-US" dirty="0"/>
              <a:t>non-</a:t>
            </a:r>
            <a:r>
              <a:rPr lang="en-US" dirty="0" err="1"/>
              <a:t>typo_data_sets</a:t>
            </a:r>
            <a:r>
              <a:rPr lang="en-US" dirty="0"/>
              <a:t>: </a:t>
            </a:r>
            <a:r>
              <a:rPr lang="th-TH" dirty="0"/>
              <a:t>แผนการทดลอง</a:t>
            </a:r>
            <a:endParaRPr lang="en-US" dirty="0"/>
          </a:p>
        </p:txBody>
      </p:sp>
      <p:pic>
        <p:nvPicPr>
          <p:cNvPr id="5" name="Content Placeholder 4">
            <a:extLst>
              <a:ext uri="{FF2B5EF4-FFF2-40B4-BE49-F238E27FC236}">
                <a16:creationId xmlns:a16="http://schemas.microsoft.com/office/drawing/2014/main" id="{ED2D7070-1291-4453-BCB0-95277B5FC6E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36656" y="1825625"/>
            <a:ext cx="9718688" cy="4351337"/>
          </a:xfrm>
        </p:spPr>
      </p:pic>
    </p:spTree>
    <p:extLst>
      <p:ext uri="{BB962C8B-B14F-4D97-AF65-F5344CB8AC3E}">
        <p14:creationId xmlns:p14="http://schemas.microsoft.com/office/powerpoint/2010/main" val="321041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E0F2-524C-4980-9719-EFDBC4EFAD64}"/>
              </a:ext>
            </a:extLst>
          </p:cNvPr>
          <p:cNvSpPr>
            <a:spLocks noGrp="1"/>
          </p:cNvSpPr>
          <p:nvPr>
            <p:ph type="title"/>
          </p:nvPr>
        </p:nvSpPr>
        <p:spPr/>
        <p:txBody>
          <a:bodyPr/>
          <a:lstStyle/>
          <a:p>
            <a:r>
              <a:rPr lang="th-TH" dirty="0"/>
              <a:t>การ </a:t>
            </a:r>
            <a:r>
              <a:rPr lang="en-US" dirty="0"/>
              <a:t>mapping-index</a:t>
            </a:r>
          </a:p>
        </p:txBody>
      </p:sp>
      <p:graphicFrame>
        <p:nvGraphicFramePr>
          <p:cNvPr id="5" name="Content Placeholder 4">
            <a:extLst>
              <a:ext uri="{FF2B5EF4-FFF2-40B4-BE49-F238E27FC236}">
                <a16:creationId xmlns:a16="http://schemas.microsoft.com/office/drawing/2014/main" id="{11B8E39D-F8C2-4C63-940E-0F93A9C4018C}"/>
              </a:ext>
            </a:extLst>
          </p:cNvPr>
          <p:cNvGraphicFramePr>
            <a:graphicFrameLocks noGrp="1"/>
          </p:cNvGraphicFramePr>
          <p:nvPr>
            <p:ph idx="1"/>
            <p:extLst>
              <p:ext uri="{D42A27DB-BD31-4B8C-83A1-F6EECF244321}">
                <p14:modId xmlns:p14="http://schemas.microsoft.com/office/powerpoint/2010/main" val="1405882164"/>
              </p:ext>
            </p:extLst>
          </p:nvPr>
        </p:nvGraphicFramePr>
        <p:xfrm>
          <a:off x="838200" y="1214950"/>
          <a:ext cx="10515600" cy="951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4">
            <a:extLst>
              <a:ext uri="{FF2B5EF4-FFF2-40B4-BE49-F238E27FC236}">
                <a16:creationId xmlns:a16="http://schemas.microsoft.com/office/drawing/2014/main" id="{80E7AE67-5212-4365-8898-CD8A7E8590A3}"/>
              </a:ext>
            </a:extLst>
          </p:cNvPr>
          <p:cNvGraphicFramePr>
            <a:graphicFrameLocks/>
          </p:cNvGraphicFramePr>
          <p:nvPr>
            <p:extLst>
              <p:ext uri="{D42A27DB-BD31-4B8C-83A1-F6EECF244321}">
                <p14:modId xmlns:p14="http://schemas.microsoft.com/office/powerpoint/2010/main" val="1396241906"/>
              </p:ext>
            </p:extLst>
          </p:nvPr>
        </p:nvGraphicFramePr>
        <p:xfrm>
          <a:off x="838200" y="2477524"/>
          <a:ext cx="10515600" cy="9514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4">
            <a:extLst>
              <a:ext uri="{FF2B5EF4-FFF2-40B4-BE49-F238E27FC236}">
                <a16:creationId xmlns:a16="http://schemas.microsoft.com/office/drawing/2014/main" id="{DA13B306-E751-44C3-87F5-50EC9996BD5A}"/>
              </a:ext>
            </a:extLst>
          </p:cNvPr>
          <p:cNvGraphicFramePr>
            <a:graphicFrameLocks/>
          </p:cNvGraphicFramePr>
          <p:nvPr>
            <p:extLst>
              <p:ext uri="{D42A27DB-BD31-4B8C-83A1-F6EECF244321}">
                <p14:modId xmlns:p14="http://schemas.microsoft.com/office/powerpoint/2010/main" val="1197448508"/>
              </p:ext>
            </p:extLst>
          </p:nvPr>
        </p:nvGraphicFramePr>
        <p:xfrm>
          <a:off x="838200" y="3740099"/>
          <a:ext cx="10515600" cy="95147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Content Placeholder 4">
            <a:extLst>
              <a:ext uri="{FF2B5EF4-FFF2-40B4-BE49-F238E27FC236}">
                <a16:creationId xmlns:a16="http://schemas.microsoft.com/office/drawing/2014/main" id="{B1E67557-04BF-4B13-946E-C8FCF72C4458}"/>
              </a:ext>
            </a:extLst>
          </p:cNvPr>
          <p:cNvGraphicFramePr>
            <a:graphicFrameLocks/>
          </p:cNvGraphicFramePr>
          <p:nvPr>
            <p:extLst>
              <p:ext uri="{D42A27DB-BD31-4B8C-83A1-F6EECF244321}">
                <p14:modId xmlns:p14="http://schemas.microsoft.com/office/powerpoint/2010/main" val="2586264102"/>
              </p:ext>
            </p:extLst>
          </p:nvPr>
        </p:nvGraphicFramePr>
        <p:xfrm>
          <a:off x="838200" y="5002674"/>
          <a:ext cx="10515600" cy="95147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013144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93B2-A7CC-4657-B6C3-B5112F0FEE6B}"/>
              </a:ext>
            </a:extLst>
          </p:cNvPr>
          <p:cNvSpPr>
            <a:spLocks noGrp="1"/>
          </p:cNvSpPr>
          <p:nvPr>
            <p:ph type="title"/>
          </p:nvPr>
        </p:nvSpPr>
        <p:spPr/>
        <p:txBody>
          <a:bodyPr/>
          <a:lstStyle/>
          <a:p>
            <a:r>
              <a:rPr lang="en-US" dirty="0"/>
              <a:t>non-</a:t>
            </a:r>
            <a:r>
              <a:rPr lang="en-US" dirty="0" err="1"/>
              <a:t>typo_data_sets</a:t>
            </a:r>
            <a:r>
              <a:rPr lang="en-US" dirty="0"/>
              <a:t>: </a:t>
            </a:r>
            <a:r>
              <a:rPr lang="th-TH" dirty="0"/>
              <a:t>ผลการทดลอง</a:t>
            </a:r>
            <a:endParaRPr lang="en-US" dirty="0"/>
          </a:p>
        </p:txBody>
      </p:sp>
      <p:graphicFrame>
        <p:nvGraphicFramePr>
          <p:cNvPr id="5" name="Content Placeholder 4">
            <a:extLst>
              <a:ext uri="{FF2B5EF4-FFF2-40B4-BE49-F238E27FC236}">
                <a16:creationId xmlns:a16="http://schemas.microsoft.com/office/drawing/2014/main" id="{2FE88BE4-AC65-414A-8A47-21B845B05A50}"/>
              </a:ext>
            </a:extLst>
          </p:cNvPr>
          <p:cNvGraphicFramePr>
            <a:graphicFrameLocks noGrp="1"/>
          </p:cNvGraphicFramePr>
          <p:nvPr>
            <p:ph sz="half" idx="1"/>
            <p:extLst>
              <p:ext uri="{D42A27DB-BD31-4B8C-83A1-F6EECF244321}">
                <p14:modId xmlns:p14="http://schemas.microsoft.com/office/powerpoint/2010/main" val="3560888426"/>
              </p:ext>
            </p:extLst>
          </p:nvPr>
        </p:nvGraphicFramePr>
        <p:xfrm>
          <a:off x="838200" y="1825625"/>
          <a:ext cx="5181600" cy="2682240"/>
        </p:xfrm>
        <a:graphic>
          <a:graphicData uri="http://schemas.openxmlformats.org/drawingml/2006/table">
            <a:tbl>
              <a:tblPr firstRow="1" bandRow="1">
                <a:tableStyleId>{5940675A-B579-460E-94D1-54222C63F5DA}</a:tableStyleId>
              </a:tblPr>
              <a:tblGrid>
                <a:gridCol w="2590800">
                  <a:extLst>
                    <a:ext uri="{9D8B030D-6E8A-4147-A177-3AD203B41FA5}">
                      <a16:colId xmlns:a16="http://schemas.microsoft.com/office/drawing/2014/main" val="2017709746"/>
                    </a:ext>
                  </a:extLst>
                </a:gridCol>
                <a:gridCol w="2590800">
                  <a:extLst>
                    <a:ext uri="{9D8B030D-6E8A-4147-A177-3AD203B41FA5}">
                      <a16:colId xmlns:a16="http://schemas.microsoft.com/office/drawing/2014/main" val="4239983538"/>
                    </a:ext>
                  </a:extLst>
                </a:gridCol>
              </a:tblGrid>
              <a:tr h="370840">
                <a:tc>
                  <a:txBody>
                    <a:bodyPr/>
                    <a:lstStyle/>
                    <a:p>
                      <a:pPr rtl="0" fontAlgn="b">
                        <a:spcBef>
                          <a:spcPts val="0"/>
                        </a:spcBef>
                        <a:spcAft>
                          <a:spcPts val="0"/>
                        </a:spcAft>
                      </a:pPr>
                      <a:r>
                        <a:rPr lang="en-US" sz="2600" b="1" i="0" u="none" strike="noStrike" dirty="0">
                          <a:solidFill>
                            <a:srgbClr val="000000"/>
                          </a:solidFill>
                          <a:effectLst/>
                          <a:highlight>
                            <a:srgbClr val="FF0000"/>
                          </a:highlight>
                          <a:latin typeface="+mj-lt"/>
                        </a:rPr>
                        <a:t>non-</a:t>
                      </a:r>
                      <a:r>
                        <a:rPr lang="en-US" sz="2600" b="1" i="0" u="none" strike="noStrike" dirty="0" err="1">
                          <a:solidFill>
                            <a:srgbClr val="000000"/>
                          </a:solidFill>
                          <a:effectLst/>
                          <a:highlight>
                            <a:srgbClr val="FF0000"/>
                          </a:highlight>
                          <a:latin typeface="+mj-lt"/>
                        </a:rPr>
                        <a:t>typo_data_sets</a:t>
                      </a:r>
                      <a:endParaRPr lang="en-US" sz="2600" dirty="0">
                        <a:effectLst/>
                        <a:highlight>
                          <a:srgbClr val="FF0000"/>
                        </a:highlight>
                        <a:latin typeface="+mj-lt"/>
                      </a:endParaRPr>
                    </a:p>
                  </a:txBody>
                  <a:tcPr marL="25400" marR="25400" marT="25400" marB="25400" anchor="b"/>
                </a:tc>
                <a:tc>
                  <a:txBody>
                    <a:bodyPr/>
                    <a:lstStyle/>
                    <a:p>
                      <a:pPr rtl="0" fontAlgn="b">
                        <a:spcBef>
                          <a:spcPts val="0"/>
                        </a:spcBef>
                        <a:spcAft>
                          <a:spcPts val="0"/>
                        </a:spcAft>
                      </a:pPr>
                      <a:r>
                        <a:rPr lang="en-US" sz="2600" b="0" i="0" u="none" strike="noStrike" dirty="0">
                          <a:solidFill>
                            <a:srgbClr val="000000"/>
                          </a:solidFill>
                          <a:effectLst/>
                          <a:highlight>
                            <a:srgbClr val="FF0000"/>
                          </a:highlight>
                          <a:latin typeface="+mj-lt"/>
                        </a:rPr>
                        <a:t>average</a:t>
                      </a:r>
                      <a:endParaRPr lang="en-US" sz="2600" dirty="0">
                        <a:effectLst/>
                        <a:highlight>
                          <a:srgbClr val="FF0000"/>
                        </a:highlight>
                        <a:latin typeface="+mj-lt"/>
                      </a:endParaRPr>
                    </a:p>
                  </a:txBody>
                  <a:tcPr marL="25400" marR="25400" marT="25400" marB="25400" anchor="b"/>
                </a:tc>
                <a:extLst>
                  <a:ext uri="{0D108BD9-81ED-4DB2-BD59-A6C34878D82A}">
                    <a16:rowId xmlns:a16="http://schemas.microsoft.com/office/drawing/2014/main" val="626550080"/>
                  </a:ext>
                </a:extLst>
              </a:tr>
              <a:tr h="370840">
                <a:tc>
                  <a:txBody>
                    <a:bodyPr/>
                    <a:lstStyle/>
                    <a:p>
                      <a:pPr rtl="0" fontAlgn="b">
                        <a:spcBef>
                          <a:spcPts val="0"/>
                        </a:spcBef>
                        <a:spcAft>
                          <a:spcPts val="0"/>
                        </a:spcAft>
                      </a:pPr>
                      <a:r>
                        <a:rPr lang="en-US" sz="2600" b="1" i="0" u="none" strike="noStrike" dirty="0" err="1">
                          <a:solidFill>
                            <a:srgbClr val="222222"/>
                          </a:solidFill>
                          <a:effectLst/>
                          <a:highlight>
                            <a:srgbClr val="C0C0C0"/>
                          </a:highlight>
                          <a:latin typeface="+mj-lt"/>
                        </a:rPr>
                        <a:t>dtw</a:t>
                      </a:r>
                      <a:r>
                        <a:rPr lang="en-US" sz="2600" b="1" i="0" u="none" strike="noStrike" dirty="0">
                          <a:solidFill>
                            <a:srgbClr val="222222"/>
                          </a:solidFill>
                          <a:effectLst/>
                          <a:highlight>
                            <a:srgbClr val="C0C0C0"/>
                          </a:highlight>
                          <a:latin typeface="+mj-lt"/>
                        </a:rPr>
                        <a:t>-raw</a:t>
                      </a:r>
                      <a:endParaRPr lang="en-US" sz="2600"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600" b="1" i="0" u="none" strike="noStrike" dirty="0">
                          <a:solidFill>
                            <a:srgbClr val="000000"/>
                          </a:solidFill>
                          <a:effectLst/>
                          <a:highlight>
                            <a:srgbClr val="C0C0C0"/>
                          </a:highlight>
                          <a:latin typeface="+mj-lt"/>
                        </a:rPr>
                        <a:t>13.07%</a:t>
                      </a:r>
                      <a:endParaRPr lang="en-US" sz="2600" dirty="0">
                        <a:effectLst/>
                        <a:highlight>
                          <a:srgbClr val="C0C0C0"/>
                        </a:highlight>
                        <a:latin typeface="+mj-lt"/>
                      </a:endParaRPr>
                    </a:p>
                  </a:txBody>
                  <a:tcPr marL="25400" marR="25400" marT="25400" marB="25400" anchor="b"/>
                </a:tc>
                <a:extLst>
                  <a:ext uri="{0D108BD9-81ED-4DB2-BD59-A6C34878D82A}">
                    <a16:rowId xmlns:a16="http://schemas.microsoft.com/office/drawing/2014/main" val="234315177"/>
                  </a:ext>
                </a:extLst>
              </a:tr>
              <a:tr h="370840">
                <a:tc>
                  <a:txBody>
                    <a:bodyPr/>
                    <a:lstStyle/>
                    <a:p>
                      <a:pPr rtl="0" fontAlgn="b">
                        <a:spcBef>
                          <a:spcPts val="0"/>
                        </a:spcBef>
                        <a:spcAft>
                          <a:spcPts val="0"/>
                        </a:spcAft>
                      </a:pPr>
                      <a:r>
                        <a:rPr lang="en-US" sz="2600" b="0" i="0" u="none" strike="noStrike" dirty="0" err="1">
                          <a:solidFill>
                            <a:srgbClr val="222222"/>
                          </a:solidFill>
                          <a:effectLst/>
                          <a:latin typeface="+mj-lt"/>
                        </a:rPr>
                        <a:t>dtw</a:t>
                      </a:r>
                      <a:r>
                        <a:rPr lang="en-US" sz="2600" b="0" i="0" u="none" strike="noStrike" dirty="0">
                          <a:solidFill>
                            <a:srgbClr val="222222"/>
                          </a:solidFill>
                          <a:effectLst/>
                          <a:latin typeface="+mj-lt"/>
                        </a:rPr>
                        <a:t>-mapping</a:t>
                      </a:r>
                      <a:endParaRPr lang="en-US" sz="2600" dirty="0">
                        <a:effectLst/>
                        <a:latin typeface="+mj-lt"/>
                      </a:endParaRPr>
                    </a:p>
                  </a:txBody>
                  <a:tcPr marL="25400" marR="25400" marT="25400" marB="25400" anchor="b"/>
                </a:tc>
                <a:tc>
                  <a:txBody>
                    <a:bodyPr/>
                    <a:lstStyle/>
                    <a:p>
                      <a:pPr algn="r" rtl="0" fontAlgn="b">
                        <a:spcBef>
                          <a:spcPts val="0"/>
                        </a:spcBef>
                        <a:spcAft>
                          <a:spcPts val="0"/>
                        </a:spcAft>
                      </a:pPr>
                      <a:r>
                        <a:rPr lang="en-US" sz="2600" b="0" i="0" u="none" strike="noStrike" dirty="0">
                          <a:solidFill>
                            <a:srgbClr val="000000"/>
                          </a:solidFill>
                          <a:effectLst/>
                          <a:latin typeface="+mj-lt"/>
                        </a:rPr>
                        <a:t>5.66%</a:t>
                      </a:r>
                      <a:endParaRPr lang="en-US" sz="2600" dirty="0">
                        <a:effectLst/>
                        <a:latin typeface="+mj-lt"/>
                      </a:endParaRPr>
                    </a:p>
                  </a:txBody>
                  <a:tcPr marL="25400" marR="25400" marT="25400" marB="25400" anchor="b"/>
                </a:tc>
                <a:extLst>
                  <a:ext uri="{0D108BD9-81ED-4DB2-BD59-A6C34878D82A}">
                    <a16:rowId xmlns:a16="http://schemas.microsoft.com/office/drawing/2014/main" val="2587167028"/>
                  </a:ext>
                </a:extLst>
              </a:tr>
              <a:tr h="370840">
                <a:tc>
                  <a:txBody>
                    <a:bodyPr/>
                    <a:lstStyle/>
                    <a:p>
                      <a:pPr rtl="0" fontAlgn="b">
                        <a:spcBef>
                          <a:spcPts val="0"/>
                        </a:spcBef>
                        <a:spcAft>
                          <a:spcPts val="0"/>
                        </a:spcAft>
                      </a:pPr>
                      <a:r>
                        <a:rPr lang="en-US" sz="2600" b="0" i="0" u="none" strike="noStrike">
                          <a:solidFill>
                            <a:srgbClr val="222222"/>
                          </a:solidFill>
                          <a:effectLst/>
                          <a:latin typeface="+mj-lt"/>
                        </a:rPr>
                        <a:t>dtw-fourier</a:t>
                      </a:r>
                      <a:endParaRPr lang="en-US" sz="2600">
                        <a:effectLst/>
                        <a:latin typeface="+mj-lt"/>
                      </a:endParaRPr>
                    </a:p>
                  </a:txBody>
                  <a:tcPr marL="25400" marR="25400" marT="25400" marB="25400" anchor="b"/>
                </a:tc>
                <a:tc>
                  <a:txBody>
                    <a:bodyPr/>
                    <a:lstStyle/>
                    <a:p>
                      <a:pPr algn="r" rtl="0" fontAlgn="b">
                        <a:spcBef>
                          <a:spcPts val="0"/>
                        </a:spcBef>
                        <a:spcAft>
                          <a:spcPts val="0"/>
                        </a:spcAft>
                      </a:pPr>
                      <a:r>
                        <a:rPr lang="en-US" sz="2600" b="0" i="0" u="none" strike="noStrike" dirty="0">
                          <a:solidFill>
                            <a:srgbClr val="000000"/>
                          </a:solidFill>
                          <a:effectLst/>
                          <a:latin typeface="+mj-lt"/>
                        </a:rPr>
                        <a:t>8.22%</a:t>
                      </a:r>
                      <a:endParaRPr lang="en-US" sz="2600" dirty="0">
                        <a:effectLst/>
                        <a:latin typeface="+mj-lt"/>
                      </a:endParaRPr>
                    </a:p>
                  </a:txBody>
                  <a:tcPr marL="25400" marR="25400" marT="25400" marB="25400" anchor="b"/>
                </a:tc>
                <a:extLst>
                  <a:ext uri="{0D108BD9-81ED-4DB2-BD59-A6C34878D82A}">
                    <a16:rowId xmlns:a16="http://schemas.microsoft.com/office/drawing/2014/main" val="106279590"/>
                  </a:ext>
                </a:extLst>
              </a:tr>
              <a:tr h="370840">
                <a:tc>
                  <a:txBody>
                    <a:bodyPr/>
                    <a:lstStyle/>
                    <a:p>
                      <a:pPr rtl="0" fontAlgn="b">
                        <a:spcBef>
                          <a:spcPts val="0"/>
                        </a:spcBef>
                        <a:spcAft>
                          <a:spcPts val="0"/>
                        </a:spcAft>
                      </a:pPr>
                      <a:r>
                        <a:rPr lang="en-US" sz="2600" b="0" i="0" u="none" strike="noStrike">
                          <a:solidFill>
                            <a:srgbClr val="222222"/>
                          </a:solidFill>
                          <a:effectLst/>
                          <a:latin typeface="+mj-lt"/>
                        </a:rPr>
                        <a:t>dtw-fourier_mapping</a:t>
                      </a:r>
                      <a:endParaRPr lang="en-US" sz="2600">
                        <a:effectLst/>
                        <a:latin typeface="+mj-lt"/>
                      </a:endParaRPr>
                    </a:p>
                  </a:txBody>
                  <a:tcPr marL="25400" marR="25400" marT="25400" marB="25400" anchor="b"/>
                </a:tc>
                <a:tc>
                  <a:txBody>
                    <a:bodyPr/>
                    <a:lstStyle/>
                    <a:p>
                      <a:pPr algn="r" rtl="0" fontAlgn="b">
                        <a:spcBef>
                          <a:spcPts val="0"/>
                        </a:spcBef>
                        <a:spcAft>
                          <a:spcPts val="0"/>
                        </a:spcAft>
                      </a:pPr>
                      <a:r>
                        <a:rPr lang="en-US" sz="2600" b="0" i="0" u="none" strike="noStrike" dirty="0">
                          <a:solidFill>
                            <a:srgbClr val="000000"/>
                          </a:solidFill>
                          <a:effectLst/>
                          <a:latin typeface="+mj-lt"/>
                        </a:rPr>
                        <a:t>2.18%</a:t>
                      </a:r>
                      <a:endParaRPr lang="en-US" sz="2600" dirty="0">
                        <a:effectLst/>
                        <a:latin typeface="+mj-lt"/>
                      </a:endParaRPr>
                    </a:p>
                  </a:txBody>
                  <a:tcPr marL="25400" marR="25400" marT="25400" marB="25400" anchor="b"/>
                </a:tc>
                <a:extLst>
                  <a:ext uri="{0D108BD9-81ED-4DB2-BD59-A6C34878D82A}">
                    <a16:rowId xmlns:a16="http://schemas.microsoft.com/office/drawing/2014/main" val="3769378886"/>
                  </a:ext>
                </a:extLst>
              </a:tr>
              <a:tr h="370840">
                <a:tc>
                  <a:txBody>
                    <a:bodyPr/>
                    <a:lstStyle/>
                    <a:p>
                      <a:pPr rtl="0" fontAlgn="b">
                        <a:spcBef>
                          <a:spcPts val="0"/>
                        </a:spcBef>
                        <a:spcAft>
                          <a:spcPts val="0"/>
                        </a:spcAft>
                      </a:pPr>
                      <a:r>
                        <a:rPr lang="en-US" sz="2600" b="0" i="0" u="none" strike="noStrike">
                          <a:solidFill>
                            <a:srgbClr val="222222"/>
                          </a:solidFill>
                          <a:effectLst/>
                          <a:latin typeface="+mj-lt"/>
                        </a:rPr>
                        <a:t>dtw-mapping_fourier</a:t>
                      </a:r>
                      <a:endParaRPr lang="en-US" sz="2600">
                        <a:effectLst/>
                        <a:latin typeface="+mj-lt"/>
                      </a:endParaRPr>
                    </a:p>
                  </a:txBody>
                  <a:tcPr marL="25400" marR="25400" marT="25400" marB="25400" anchor="b"/>
                </a:tc>
                <a:tc>
                  <a:txBody>
                    <a:bodyPr/>
                    <a:lstStyle/>
                    <a:p>
                      <a:pPr algn="r" rtl="0" fontAlgn="b">
                        <a:spcBef>
                          <a:spcPts val="0"/>
                        </a:spcBef>
                        <a:spcAft>
                          <a:spcPts val="0"/>
                        </a:spcAft>
                      </a:pPr>
                      <a:r>
                        <a:rPr lang="en-US" sz="2600" b="0" i="0" u="none" strike="noStrike" dirty="0">
                          <a:solidFill>
                            <a:srgbClr val="000000"/>
                          </a:solidFill>
                          <a:effectLst/>
                          <a:latin typeface="+mj-lt"/>
                        </a:rPr>
                        <a:t>3.22%</a:t>
                      </a:r>
                      <a:endParaRPr lang="en-US" sz="2600" dirty="0">
                        <a:effectLst/>
                        <a:latin typeface="+mj-lt"/>
                      </a:endParaRPr>
                    </a:p>
                  </a:txBody>
                  <a:tcPr marL="25400" marR="25400" marT="25400" marB="25400" anchor="b"/>
                </a:tc>
                <a:extLst>
                  <a:ext uri="{0D108BD9-81ED-4DB2-BD59-A6C34878D82A}">
                    <a16:rowId xmlns:a16="http://schemas.microsoft.com/office/drawing/2014/main" val="2731358795"/>
                  </a:ext>
                </a:extLst>
              </a:tr>
            </a:tbl>
          </a:graphicData>
        </a:graphic>
      </p:graphicFrame>
      <p:graphicFrame>
        <p:nvGraphicFramePr>
          <p:cNvPr id="6" name="Content Placeholder 5">
            <a:extLst>
              <a:ext uri="{FF2B5EF4-FFF2-40B4-BE49-F238E27FC236}">
                <a16:creationId xmlns:a16="http://schemas.microsoft.com/office/drawing/2014/main" id="{657257B4-AC7E-4250-943D-7AD7B91DD4A9}"/>
              </a:ext>
            </a:extLst>
          </p:cNvPr>
          <p:cNvGraphicFramePr>
            <a:graphicFrameLocks noGrp="1"/>
          </p:cNvGraphicFramePr>
          <p:nvPr>
            <p:ph sz="half" idx="2"/>
            <p:extLst>
              <p:ext uri="{D42A27DB-BD31-4B8C-83A1-F6EECF244321}">
                <p14:modId xmlns:p14="http://schemas.microsoft.com/office/powerpoint/2010/main" val="1241197220"/>
              </p:ext>
            </p:extLst>
          </p:nvPr>
        </p:nvGraphicFramePr>
        <p:xfrm>
          <a:off x="6172200" y="1825625"/>
          <a:ext cx="5181600" cy="3627120"/>
        </p:xfrm>
        <a:graphic>
          <a:graphicData uri="http://schemas.openxmlformats.org/drawingml/2006/table">
            <a:tbl>
              <a:tblPr firstRow="1" bandRow="1">
                <a:tableStyleId>{5940675A-B579-460E-94D1-54222C63F5DA}</a:tableStyleId>
              </a:tblPr>
              <a:tblGrid>
                <a:gridCol w="1036320">
                  <a:extLst>
                    <a:ext uri="{9D8B030D-6E8A-4147-A177-3AD203B41FA5}">
                      <a16:colId xmlns:a16="http://schemas.microsoft.com/office/drawing/2014/main" val="3130296122"/>
                    </a:ext>
                  </a:extLst>
                </a:gridCol>
                <a:gridCol w="1036320">
                  <a:extLst>
                    <a:ext uri="{9D8B030D-6E8A-4147-A177-3AD203B41FA5}">
                      <a16:colId xmlns:a16="http://schemas.microsoft.com/office/drawing/2014/main" val="1042531048"/>
                    </a:ext>
                  </a:extLst>
                </a:gridCol>
                <a:gridCol w="1036320">
                  <a:extLst>
                    <a:ext uri="{9D8B030D-6E8A-4147-A177-3AD203B41FA5}">
                      <a16:colId xmlns:a16="http://schemas.microsoft.com/office/drawing/2014/main" val="1004230727"/>
                    </a:ext>
                  </a:extLst>
                </a:gridCol>
                <a:gridCol w="1036320">
                  <a:extLst>
                    <a:ext uri="{9D8B030D-6E8A-4147-A177-3AD203B41FA5}">
                      <a16:colId xmlns:a16="http://schemas.microsoft.com/office/drawing/2014/main" val="965104983"/>
                    </a:ext>
                  </a:extLst>
                </a:gridCol>
                <a:gridCol w="1036320">
                  <a:extLst>
                    <a:ext uri="{9D8B030D-6E8A-4147-A177-3AD203B41FA5}">
                      <a16:colId xmlns:a16="http://schemas.microsoft.com/office/drawing/2014/main" val="3327067445"/>
                    </a:ext>
                  </a:extLst>
                </a:gridCol>
              </a:tblGrid>
              <a:tr h="370840">
                <a:tc>
                  <a:txBody>
                    <a:bodyPr/>
                    <a:lstStyle/>
                    <a:p>
                      <a:pPr fontAlgn="b"/>
                      <a:br>
                        <a:rPr lang="en-US" sz="2000" dirty="0">
                          <a:effectLst/>
                          <a:latin typeface="+mj-lt"/>
                        </a:rPr>
                      </a:br>
                      <a:r>
                        <a:rPr lang="en-US" sz="2000" dirty="0" err="1">
                          <a:effectLst/>
                          <a:highlight>
                            <a:srgbClr val="FF0000"/>
                          </a:highlight>
                          <a:latin typeface="+mj-lt"/>
                        </a:rPr>
                        <a:t>dtw</a:t>
                      </a:r>
                      <a:r>
                        <a:rPr lang="en-US" sz="2000" dirty="0">
                          <a:effectLst/>
                          <a:highlight>
                            <a:srgbClr val="FF0000"/>
                          </a:highlight>
                          <a:latin typeface="+mj-lt"/>
                        </a:rPr>
                        <a:t>-raw</a:t>
                      </a:r>
                    </a:p>
                  </a:txBody>
                  <a:tcPr marL="25400" marR="25400" marT="25400" marB="25400" anchor="b"/>
                </a:tc>
                <a:tc>
                  <a:txBody>
                    <a:bodyPr/>
                    <a:lstStyle/>
                    <a:p>
                      <a:pPr rtl="0" fontAlgn="b">
                        <a:spcBef>
                          <a:spcPts val="0"/>
                        </a:spcBef>
                        <a:spcAft>
                          <a:spcPts val="0"/>
                        </a:spcAft>
                      </a:pPr>
                      <a:r>
                        <a:rPr lang="en-US" sz="2000" b="0" i="0" u="none" strike="noStrike">
                          <a:solidFill>
                            <a:srgbClr val="434343"/>
                          </a:solidFill>
                          <a:effectLst/>
                          <a:latin typeface="+mj-lt"/>
                        </a:rPr>
                        <a:t>en_puma</a:t>
                      </a:r>
                      <a:endParaRPr lang="en-US" sz="2000">
                        <a:effectLst/>
                        <a:latin typeface="+mj-lt"/>
                      </a:endParaRPr>
                    </a:p>
                  </a:txBody>
                  <a:tcPr marL="25400" marR="25400" marT="25400" marB="25400" anchor="b"/>
                </a:tc>
                <a:tc>
                  <a:txBody>
                    <a:bodyPr/>
                    <a:lstStyle/>
                    <a:p>
                      <a:pPr rtl="0" fontAlgn="b">
                        <a:spcBef>
                          <a:spcPts val="0"/>
                        </a:spcBef>
                        <a:spcAft>
                          <a:spcPts val="0"/>
                        </a:spcAft>
                      </a:pPr>
                      <a:r>
                        <a:rPr lang="en-US" sz="2000" b="0" i="0" u="none" strike="noStrike">
                          <a:solidFill>
                            <a:srgbClr val="434343"/>
                          </a:solidFill>
                          <a:effectLst/>
                          <a:latin typeface="+mj-lt"/>
                        </a:rPr>
                        <a:t>th_font_test</a:t>
                      </a:r>
                      <a:endParaRPr lang="en-US" sz="2000">
                        <a:effectLst/>
                        <a:latin typeface="+mj-lt"/>
                      </a:endParaRPr>
                    </a:p>
                  </a:txBody>
                  <a:tcPr marL="25400" marR="25400" marT="25400" marB="25400" anchor="b"/>
                </a:tc>
                <a:tc>
                  <a:txBody>
                    <a:bodyPr/>
                    <a:lstStyle/>
                    <a:p>
                      <a:pPr rtl="0" fontAlgn="b">
                        <a:spcBef>
                          <a:spcPts val="0"/>
                        </a:spcBef>
                        <a:spcAft>
                          <a:spcPts val="0"/>
                        </a:spcAft>
                      </a:pPr>
                      <a:r>
                        <a:rPr lang="en-US" sz="2000" b="0" i="0" u="none" strike="noStrike">
                          <a:solidFill>
                            <a:srgbClr val="434343"/>
                          </a:solidFill>
                          <a:effectLst/>
                          <a:latin typeface="+mj-lt"/>
                        </a:rPr>
                        <a:t>th_breakfast</a:t>
                      </a:r>
                      <a:endParaRPr lang="en-US" sz="2000">
                        <a:effectLst/>
                        <a:latin typeface="+mj-lt"/>
                      </a:endParaRPr>
                    </a:p>
                  </a:txBody>
                  <a:tcPr marL="25400" marR="25400" marT="25400" marB="25400" anchor="b"/>
                </a:tc>
                <a:tc>
                  <a:txBody>
                    <a:bodyPr/>
                    <a:lstStyle/>
                    <a:p>
                      <a:pPr algn="ctr" rtl="0" fontAlgn="b">
                        <a:spcBef>
                          <a:spcPts val="0"/>
                        </a:spcBef>
                        <a:spcAft>
                          <a:spcPts val="0"/>
                        </a:spcAft>
                      </a:pPr>
                      <a:r>
                        <a:rPr lang="en-US" sz="2000" b="0" i="0" u="none" strike="noStrike">
                          <a:solidFill>
                            <a:srgbClr val="434343"/>
                          </a:solidFill>
                          <a:effectLst/>
                          <a:latin typeface="+mj-lt"/>
                        </a:rPr>
                        <a:t>average</a:t>
                      </a:r>
                      <a:endParaRPr lang="en-US" sz="2000">
                        <a:effectLst/>
                        <a:latin typeface="+mj-lt"/>
                      </a:endParaRPr>
                    </a:p>
                  </a:txBody>
                  <a:tcPr marL="25400" marR="25400" marT="25400" marB="25400" anchor="b"/>
                </a:tc>
                <a:extLst>
                  <a:ext uri="{0D108BD9-81ED-4DB2-BD59-A6C34878D82A}">
                    <a16:rowId xmlns:a16="http://schemas.microsoft.com/office/drawing/2014/main" val="79654182"/>
                  </a:ext>
                </a:extLst>
              </a:tr>
              <a:tr h="370840">
                <a:tc>
                  <a:txBody>
                    <a:bodyPr/>
                    <a:lstStyle/>
                    <a:p>
                      <a:pPr rtl="0" fontAlgn="b">
                        <a:spcBef>
                          <a:spcPts val="0"/>
                        </a:spcBef>
                        <a:spcAft>
                          <a:spcPts val="0"/>
                        </a:spcAft>
                      </a:pPr>
                      <a:r>
                        <a:rPr lang="en-US" sz="2000" b="0" i="0" u="none" strike="noStrike">
                          <a:solidFill>
                            <a:srgbClr val="434343"/>
                          </a:solidFill>
                          <a:effectLst/>
                          <a:latin typeface="+mj-lt"/>
                        </a:rPr>
                        <a:t>5-gram</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10.00%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9.09%</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10.00%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9.70%</a:t>
                      </a:r>
                      <a:endParaRPr lang="en-US" sz="2000">
                        <a:effectLst/>
                        <a:latin typeface="+mj-lt"/>
                      </a:endParaRPr>
                    </a:p>
                  </a:txBody>
                  <a:tcPr marL="25400" marR="25400" marT="25400" marB="25400" anchor="b"/>
                </a:tc>
                <a:extLst>
                  <a:ext uri="{0D108BD9-81ED-4DB2-BD59-A6C34878D82A}">
                    <a16:rowId xmlns:a16="http://schemas.microsoft.com/office/drawing/2014/main" val="2296817126"/>
                  </a:ext>
                </a:extLst>
              </a:tr>
              <a:tr h="370840">
                <a:tc>
                  <a:txBody>
                    <a:bodyPr/>
                    <a:lstStyle/>
                    <a:p>
                      <a:pPr rtl="0" fontAlgn="b">
                        <a:spcBef>
                          <a:spcPts val="0"/>
                        </a:spcBef>
                        <a:spcAft>
                          <a:spcPts val="0"/>
                        </a:spcAft>
                      </a:pPr>
                      <a:r>
                        <a:rPr lang="en-US" sz="2000" b="0" i="0" u="none" strike="noStrike">
                          <a:solidFill>
                            <a:srgbClr val="434343"/>
                          </a:solidFill>
                          <a:effectLst/>
                          <a:latin typeface="+mj-lt"/>
                        </a:rPr>
                        <a:t>4-gram</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10.00%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13.64%</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10.00%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11.21%</a:t>
                      </a:r>
                      <a:endParaRPr lang="en-US" sz="2000">
                        <a:effectLst/>
                        <a:latin typeface="+mj-lt"/>
                      </a:endParaRPr>
                    </a:p>
                  </a:txBody>
                  <a:tcPr marL="25400" marR="25400" marT="25400" marB="25400" anchor="b"/>
                </a:tc>
                <a:extLst>
                  <a:ext uri="{0D108BD9-81ED-4DB2-BD59-A6C34878D82A}">
                    <a16:rowId xmlns:a16="http://schemas.microsoft.com/office/drawing/2014/main" val="2882802137"/>
                  </a:ext>
                </a:extLst>
              </a:tr>
              <a:tr h="370840">
                <a:tc>
                  <a:txBody>
                    <a:bodyPr/>
                    <a:lstStyle/>
                    <a:p>
                      <a:pPr rtl="0" fontAlgn="b">
                        <a:spcBef>
                          <a:spcPts val="0"/>
                        </a:spcBef>
                        <a:spcAft>
                          <a:spcPts val="0"/>
                        </a:spcAft>
                      </a:pPr>
                      <a:r>
                        <a:rPr lang="en-US" sz="2000" b="0" i="0" u="none" strike="noStrike" dirty="0">
                          <a:solidFill>
                            <a:srgbClr val="434343"/>
                          </a:solidFill>
                          <a:effectLst/>
                          <a:latin typeface="+mj-lt"/>
                        </a:rPr>
                        <a:t>3-gram</a:t>
                      </a:r>
                      <a:endParaRPr lang="en-US" sz="2000" b="0" dirty="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dirty="0">
                          <a:solidFill>
                            <a:srgbClr val="434343"/>
                          </a:solidFill>
                          <a:effectLst/>
                          <a:latin typeface="+mj-lt"/>
                        </a:rPr>
                        <a:t>15.00%</a:t>
                      </a:r>
                      <a:endParaRPr lang="en-US" sz="2000" b="0" dirty="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18.18%</a:t>
                      </a:r>
                      <a:endParaRPr lang="en-US" sz="2000" b="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15.00%</a:t>
                      </a:r>
                      <a:endParaRPr lang="en-US" sz="2000" b="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16.06%</a:t>
                      </a:r>
                      <a:endParaRPr lang="en-US" sz="2000" b="0">
                        <a:effectLst/>
                        <a:latin typeface="+mj-lt"/>
                      </a:endParaRPr>
                    </a:p>
                  </a:txBody>
                  <a:tcPr marL="25400" marR="25400" marT="25400" marB="25400" anchor="b"/>
                </a:tc>
                <a:extLst>
                  <a:ext uri="{0D108BD9-81ED-4DB2-BD59-A6C34878D82A}">
                    <a16:rowId xmlns:a16="http://schemas.microsoft.com/office/drawing/2014/main" val="3504760693"/>
                  </a:ext>
                </a:extLst>
              </a:tr>
              <a:tr h="370840">
                <a:tc>
                  <a:txBody>
                    <a:bodyPr/>
                    <a:lstStyle/>
                    <a:p>
                      <a:pPr rtl="0" fontAlgn="b">
                        <a:spcBef>
                          <a:spcPts val="0"/>
                        </a:spcBef>
                        <a:spcAft>
                          <a:spcPts val="0"/>
                        </a:spcAft>
                      </a:pPr>
                      <a:r>
                        <a:rPr lang="en-US" sz="2000" b="0" i="0" u="none" strike="noStrike">
                          <a:solidFill>
                            <a:srgbClr val="434343"/>
                          </a:solidFill>
                          <a:effectLst/>
                          <a:latin typeface="+mj-lt"/>
                        </a:rPr>
                        <a:t>2-gram</a:t>
                      </a:r>
                      <a:endParaRPr lang="en-US" sz="2000" b="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dirty="0">
                          <a:solidFill>
                            <a:srgbClr val="434343"/>
                          </a:solidFill>
                          <a:effectLst/>
                          <a:latin typeface="+mj-lt"/>
                        </a:rPr>
                        <a:t>30.00%</a:t>
                      </a:r>
                      <a:endParaRPr lang="en-US" sz="2000" b="0" dirty="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dirty="0">
                          <a:solidFill>
                            <a:srgbClr val="434343"/>
                          </a:solidFill>
                          <a:effectLst/>
                          <a:latin typeface="+mj-lt"/>
                        </a:rPr>
                        <a:t>13.64%</a:t>
                      </a:r>
                      <a:endParaRPr lang="en-US" sz="2000" b="0" dirty="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dirty="0">
                          <a:solidFill>
                            <a:srgbClr val="434343"/>
                          </a:solidFill>
                          <a:effectLst/>
                          <a:latin typeface="+mj-lt"/>
                        </a:rPr>
                        <a:t>5.00%</a:t>
                      </a:r>
                      <a:endParaRPr lang="en-US" sz="2000" b="0" dirty="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dirty="0">
                          <a:solidFill>
                            <a:srgbClr val="434343"/>
                          </a:solidFill>
                          <a:effectLst/>
                          <a:latin typeface="+mj-lt"/>
                        </a:rPr>
                        <a:t>16.21%</a:t>
                      </a:r>
                      <a:endParaRPr lang="en-US" sz="2000" b="0" dirty="0">
                        <a:effectLst/>
                        <a:latin typeface="+mj-lt"/>
                      </a:endParaRPr>
                    </a:p>
                  </a:txBody>
                  <a:tcPr marL="25400" marR="25400" marT="25400" marB="25400" anchor="b"/>
                </a:tc>
                <a:extLst>
                  <a:ext uri="{0D108BD9-81ED-4DB2-BD59-A6C34878D82A}">
                    <a16:rowId xmlns:a16="http://schemas.microsoft.com/office/drawing/2014/main" val="955660128"/>
                  </a:ext>
                </a:extLst>
              </a:tr>
              <a:tr h="370840">
                <a:tc>
                  <a:txBody>
                    <a:bodyPr/>
                    <a:lstStyle/>
                    <a:p>
                      <a:pPr rtl="0" fontAlgn="b">
                        <a:spcBef>
                          <a:spcPts val="0"/>
                        </a:spcBef>
                        <a:spcAft>
                          <a:spcPts val="0"/>
                        </a:spcAft>
                      </a:pPr>
                      <a:r>
                        <a:rPr lang="en-US" sz="2000" b="1" i="0" u="none" strike="noStrike" dirty="0">
                          <a:solidFill>
                            <a:srgbClr val="434343"/>
                          </a:solidFill>
                          <a:effectLst/>
                          <a:highlight>
                            <a:srgbClr val="C0C0C0"/>
                          </a:highlight>
                          <a:latin typeface="+mj-lt"/>
                        </a:rPr>
                        <a:t>1-gram</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i="0" u="none" strike="noStrike" dirty="0">
                          <a:solidFill>
                            <a:srgbClr val="434343"/>
                          </a:solidFill>
                          <a:effectLst/>
                          <a:highlight>
                            <a:srgbClr val="C0C0C0"/>
                          </a:highlight>
                          <a:latin typeface="+mj-lt"/>
                        </a:rPr>
                        <a:t>25.00%</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i="0" u="none" strike="noStrike" dirty="0">
                          <a:solidFill>
                            <a:srgbClr val="434343"/>
                          </a:solidFill>
                          <a:effectLst/>
                          <a:highlight>
                            <a:srgbClr val="C0C0C0"/>
                          </a:highlight>
                          <a:latin typeface="+mj-lt"/>
                        </a:rPr>
                        <a:t>18.18%</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i="0" u="none" strike="noStrike" dirty="0">
                          <a:solidFill>
                            <a:srgbClr val="434343"/>
                          </a:solidFill>
                          <a:effectLst/>
                          <a:highlight>
                            <a:srgbClr val="C0C0C0"/>
                          </a:highlight>
                          <a:latin typeface="+mj-lt"/>
                        </a:rPr>
                        <a:t>10.00%</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i="0" u="none" strike="noStrike" dirty="0">
                          <a:solidFill>
                            <a:srgbClr val="434343"/>
                          </a:solidFill>
                          <a:effectLst/>
                          <a:highlight>
                            <a:srgbClr val="C0C0C0"/>
                          </a:highlight>
                          <a:latin typeface="+mj-lt"/>
                        </a:rPr>
                        <a:t>17.73%</a:t>
                      </a:r>
                      <a:endParaRPr lang="en-US" sz="2000" b="1" dirty="0">
                        <a:effectLst/>
                        <a:highlight>
                          <a:srgbClr val="C0C0C0"/>
                        </a:highlight>
                        <a:latin typeface="+mj-lt"/>
                      </a:endParaRPr>
                    </a:p>
                  </a:txBody>
                  <a:tcPr marL="25400" marR="25400" marT="25400" marB="25400" anchor="b"/>
                </a:tc>
                <a:extLst>
                  <a:ext uri="{0D108BD9-81ED-4DB2-BD59-A6C34878D82A}">
                    <a16:rowId xmlns:a16="http://schemas.microsoft.com/office/drawing/2014/main" val="2289009852"/>
                  </a:ext>
                </a:extLst>
              </a:tr>
              <a:tr h="370840">
                <a:tc>
                  <a:txBody>
                    <a:bodyPr/>
                    <a:lstStyle/>
                    <a:p>
                      <a:pPr rtl="0" fontAlgn="b">
                        <a:spcBef>
                          <a:spcPts val="0"/>
                        </a:spcBef>
                        <a:spcAft>
                          <a:spcPts val="0"/>
                        </a:spcAft>
                      </a:pPr>
                      <a:r>
                        <a:rPr lang="en-US" sz="2000" b="0" i="0" u="none" strike="noStrike">
                          <a:solidFill>
                            <a:srgbClr val="434343"/>
                          </a:solidFill>
                          <a:effectLst/>
                          <a:latin typeface="+mj-lt"/>
                        </a:rPr>
                        <a:t>duration</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0.00%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22.73%</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10.00%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10.91%</a:t>
                      </a:r>
                      <a:endParaRPr lang="en-US" sz="2000">
                        <a:effectLst/>
                        <a:latin typeface="+mj-lt"/>
                      </a:endParaRPr>
                    </a:p>
                  </a:txBody>
                  <a:tcPr marL="25400" marR="25400" marT="25400" marB="25400" anchor="b"/>
                </a:tc>
                <a:extLst>
                  <a:ext uri="{0D108BD9-81ED-4DB2-BD59-A6C34878D82A}">
                    <a16:rowId xmlns:a16="http://schemas.microsoft.com/office/drawing/2014/main" val="253565515"/>
                  </a:ext>
                </a:extLst>
              </a:tr>
              <a:tr h="370840">
                <a:tc>
                  <a:txBody>
                    <a:bodyPr/>
                    <a:lstStyle/>
                    <a:p>
                      <a:pPr rtl="0" fontAlgn="b">
                        <a:spcBef>
                          <a:spcPts val="0"/>
                        </a:spcBef>
                        <a:spcAft>
                          <a:spcPts val="0"/>
                        </a:spcAft>
                      </a:pPr>
                      <a:r>
                        <a:rPr lang="en-US" sz="2000" b="0" i="0" u="none" strike="noStrike">
                          <a:solidFill>
                            <a:srgbClr val="434343"/>
                          </a:solidFill>
                          <a:effectLst/>
                          <a:latin typeface="+mj-lt"/>
                        </a:rPr>
                        <a:t>keyPressed</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25.00%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9.09%</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0.00%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11.36%</a:t>
                      </a:r>
                      <a:endParaRPr lang="en-US" sz="2000">
                        <a:effectLst/>
                        <a:latin typeface="+mj-lt"/>
                      </a:endParaRPr>
                    </a:p>
                  </a:txBody>
                  <a:tcPr marL="25400" marR="25400" marT="25400" marB="25400" anchor="b"/>
                </a:tc>
                <a:extLst>
                  <a:ext uri="{0D108BD9-81ED-4DB2-BD59-A6C34878D82A}">
                    <a16:rowId xmlns:a16="http://schemas.microsoft.com/office/drawing/2014/main" val="1409401785"/>
                  </a:ext>
                </a:extLst>
              </a:tr>
              <a:tr h="370840">
                <a:tc>
                  <a:txBody>
                    <a:bodyPr/>
                    <a:lstStyle/>
                    <a:p>
                      <a:pPr rtl="0" fontAlgn="b">
                        <a:spcBef>
                          <a:spcPts val="0"/>
                        </a:spcBef>
                        <a:spcAft>
                          <a:spcPts val="0"/>
                        </a:spcAft>
                      </a:pPr>
                      <a:r>
                        <a:rPr lang="en-US" sz="2000" b="0" i="0" u="none" strike="noStrike">
                          <a:solidFill>
                            <a:srgbClr val="434343"/>
                          </a:solidFill>
                          <a:effectLst/>
                          <a:latin typeface="+mj-lt"/>
                        </a:rPr>
                        <a:t>keyReleased</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25.00%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9.09%</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a:solidFill>
                            <a:srgbClr val="434343"/>
                          </a:solidFill>
                          <a:effectLst/>
                          <a:latin typeface="+mj-lt"/>
                        </a:rPr>
                        <a:t>0.00%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b="0" i="0" u="none" strike="noStrike" dirty="0">
                          <a:solidFill>
                            <a:srgbClr val="434343"/>
                          </a:solidFill>
                          <a:effectLst/>
                          <a:latin typeface="+mj-lt"/>
                        </a:rPr>
                        <a:t>11.36%</a:t>
                      </a:r>
                      <a:endParaRPr lang="en-US" sz="2000" dirty="0">
                        <a:effectLst/>
                        <a:latin typeface="+mj-lt"/>
                      </a:endParaRPr>
                    </a:p>
                  </a:txBody>
                  <a:tcPr marL="25400" marR="25400" marT="25400" marB="25400" anchor="b"/>
                </a:tc>
                <a:extLst>
                  <a:ext uri="{0D108BD9-81ED-4DB2-BD59-A6C34878D82A}">
                    <a16:rowId xmlns:a16="http://schemas.microsoft.com/office/drawing/2014/main" val="1779886809"/>
                  </a:ext>
                </a:extLst>
              </a:tr>
            </a:tbl>
          </a:graphicData>
        </a:graphic>
      </p:graphicFrame>
    </p:spTree>
    <p:extLst>
      <p:ext uri="{BB962C8B-B14F-4D97-AF65-F5344CB8AC3E}">
        <p14:creationId xmlns:p14="http://schemas.microsoft.com/office/powerpoint/2010/main" val="1272466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F618-AC32-4E39-86AB-A8AE70A78A4D}"/>
              </a:ext>
            </a:extLst>
          </p:cNvPr>
          <p:cNvSpPr>
            <a:spLocks noGrp="1"/>
          </p:cNvSpPr>
          <p:nvPr>
            <p:ph type="ctrTitle"/>
          </p:nvPr>
        </p:nvSpPr>
        <p:spPr/>
        <p:txBody>
          <a:bodyPr/>
          <a:lstStyle/>
          <a:p>
            <a:r>
              <a:rPr lang="en-US" dirty="0" err="1"/>
              <a:t>trim_data_sets</a:t>
            </a:r>
            <a:endParaRPr lang="en-US" dirty="0"/>
          </a:p>
        </p:txBody>
      </p:sp>
      <p:sp>
        <p:nvSpPr>
          <p:cNvPr id="3" name="Subtitle 2">
            <a:extLst>
              <a:ext uri="{FF2B5EF4-FFF2-40B4-BE49-F238E27FC236}">
                <a16:creationId xmlns:a16="http://schemas.microsoft.com/office/drawing/2014/main" id="{714E1165-3101-41C1-B873-F2DC256473B9}"/>
              </a:ext>
            </a:extLst>
          </p:cNvPr>
          <p:cNvSpPr>
            <a:spLocks noGrp="1"/>
          </p:cNvSpPr>
          <p:nvPr>
            <p:ph type="subTitle" idx="1"/>
          </p:nvPr>
        </p:nvSpPr>
        <p:spPr/>
        <p:txBody>
          <a:bodyPr/>
          <a:lstStyle/>
          <a:p>
            <a:r>
              <a:rPr lang="th-TH" dirty="0"/>
              <a:t>ชุดข้อมูลที่ถูก</a:t>
            </a:r>
            <a:r>
              <a:rPr lang="th-TH" dirty="0">
                <a:solidFill>
                  <a:srgbClr val="FF530D"/>
                </a:solidFill>
              </a:rPr>
              <a:t>ปรับแต่งให้เท่ากับจำนวน </a:t>
            </a:r>
            <a:r>
              <a:rPr lang="en-US" dirty="0" err="1">
                <a:solidFill>
                  <a:srgbClr val="FF530D"/>
                </a:solidFill>
              </a:rPr>
              <a:t>keyCode</a:t>
            </a:r>
            <a:r>
              <a:rPr lang="en-US" dirty="0">
                <a:solidFill>
                  <a:srgbClr val="FF530D"/>
                </a:solidFill>
              </a:rPr>
              <a:t> </a:t>
            </a:r>
            <a:r>
              <a:rPr lang="th-TH" dirty="0"/>
              <a:t>ของบทความต้นฉบับ</a:t>
            </a:r>
            <a:endParaRPr lang="en-US" dirty="0"/>
          </a:p>
        </p:txBody>
      </p:sp>
    </p:spTree>
    <p:extLst>
      <p:ext uri="{BB962C8B-B14F-4D97-AF65-F5344CB8AC3E}">
        <p14:creationId xmlns:p14="http://schemas.microsoft.com/office/powerpoint/2010/main" val="1637689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CAC3-66BA-45AA-8305-503526E6C54E}"/>
              </a:ext>
            </a:extLst>
          </p:cNvPr>
          <p:cNvSpPr>
            <a:spLocks noGrp="1"/>
          </p:cNvSpPr>
          <p:nvPr>
            <p:ph type="title"/>
          </p:nvPr>
        </p:nvSpPr>
        <p:spPr/>
        <p:txBody>
          <a:bodyPr>
            <a:normAutofit/>
          </a:bodyPr>
          <a:lstStyle/>
          <a:p>
            <a:r>
              <a:rPr lang="en-US" sz="4000" dirty="0" err="1"/>
              <a:t>trim_data_sets</a:t>
            </a:r>
            <a:r>
              <a:rPr lang="en-US" sz="4000" dirty="0"/>
              <a:t>: </a:t>
            </a:r>
            <a:r>
              <a:rPr lang="th-TH" sz="4000" dirty="0"/>
              <a:t>ปรับแต่งให้เท่ากับจำนวน </a:t>
            </a:r>
            <a:r>
              <a:rPr lang="en-US" sz="4000" dirty="0" err="1"/>
              <a:t>keyCode</a:t>
            </a:r>
            <a:r>
              <a:rPr lang="en-US" sz="4000" dirty="0"/>
              <a:t> </a:t>
            </a:r>
            <a:r>
              <a:rPr lang="th-TH" sz="4000" dirty="0"/>
              <a:t>ของบทความต้นฉบับ</a:t>
            </a:r>
          </a:p>
        </p:txBody>
      </p:sp>
      <p:graphicFrame>
        <p:nvGraphicFramePr>
          <p:cNvPr id="6" name="Content Placeholder 5">
            <a:extLst>
              <a:ext uri="{FF2B5EF4-FFF2-40B4-BE49-F238E27FC236}">
                <a16:creationId xmlns:a16="http://schemas.microsoft.com/office/drawing/2014/main" id="{4DCE1842-43E9-4BFE-86D8-1BC9ECE234B6}"/>
              </a:ext>
            </a:extLst>
          </p:cNvPr>
          <p:cNvGraphicFramePr>
            <a:graphicFrameLocks noGrp="1"/>
          </p:cNvGraphicFramePr>
          <p:nvPr>
            <p:ph idx="1"/>
            <p:extLst>
              <p:ext uri="{D42A27DB-BD31-4B8C-83A1-F6EECF244321}">
                <p14:modId xmlns:p14="http://schemas.microsoft.com/office/powerpoint/2010/main" val="631542919"/>
              </p:ext>
            </p:extLst>
          </p:nvPr>
        </p:nvGraphicFramePr>
        <p:xfrm>
          <a:off x="838200" y="2588735"/>
          <a:ext cx="10515600" cy="2747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5">
            <a:extLst>
              <a:ext uri="{FF2B5EF4-FFF2-40B4-BE49-F238E27FC236}">
                <a16:creationId xmlns:a16="http://schemas.microsoft.com/office/drawing/2014/main" id="{7B01F788-FAEF-440E-B23D-59EAF3F7FF05}"/>
              </a:ext>
            </a:extLst>
          </p:cNvPr>
          <p:cNvGraphicFramePr>
            <a:graphicFrameLocks/>
          </p:cNvGraphicFramePr>
          <p:nvPr>
            <p:extLst>
              <p:ext uri="{D42A27DB-BD31-4B8C-83A1-F6EECF244321}">
                <p14:modId xmlns:p14="http://schemas.microsoft.com/office/powerpoint/2010/main" val="298201935"/>
              </p:ext>
            </p:extLst>
          </p:nvPr>
        </p:nvGraphicFramePr>
        <p:xfrm>
          <a:off x="838200" y="1214754"/>
          <a:ext cx="10515600" cy="27479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a:extLst>
              <a:ext uri="{FF2B5EF4-FFF2-40B4-BE49-F238E27FC236}">
                <a16:creationId xmlns:a16="http://schemas.microsoft.com/office/drawing/2014/main" id="{089BF329-2CD3-4194-B7EF-95A9D769B445}"/>
              </a:ext>
            </a:extLst>
          </p:cNvPr>
          <p:cNvSpPr txBox="1"/>
          <p:nvPr/>
        </p:nvSpPr>
        <p:spPr>
          <a:xfrm>
            <a:off x="838200" y="1701184"/>
            <a:ext cx="918841" cy="523220"/>
          </a:xfrm>
          <a:prstGeom prst="rect">
            <a:avLst/>
          </a:prstGeom>
          <a:noFill/>
        </p:spPr>
        <p:txBody>
          <a:bodyPr wrap="none" rtlCol="0">
            <a:spAutoFit/>
          </a:bodyPr>
          <a:lstStyle/>
          <a:p>
            <a:r>
              <a:rPr lang="th-TH" sz="2800" dirty="0"/>
              <a:t>ต้นฉบับ</a:t>
            </a:r>
            <a:endParaRPr lang="en-US" sz="2800" dirty="0"/>
          </a:p>
        </p:txBody>
      </p:sp>
      <p:sp>
        <p:nvSpPr>
          <p:cNvPr id="8" name="TextBox 7">
            <a:extLst>
              <a:ext uri="{FF2B5EF4-FFF2-40B4-BE49-F238E27FC236}">
                <a16:creationId xmlns:a16="http://schemas.microsoft.com/office/drawing/2014/main" id="{7259A89C-34CF-4997-A3ED-7F235770717D}"/>
              </a:ext>
            </a:extLst>
          </p:cNvPr>
          <p:cNvSpPr txBox="1"/>
          <p:nvPr/>
        </p:nvSpPr>
        <p:spPr>
          <a:xfrm>
            <a:off x="838200" y="3019542"/>
            <a:ext cx="740908" cy="523220"/>
          </a:xfrm>
          <a:prstGeom prst="rect">
            <a:avLst/>
          </a:prstGeom>
          <a:noFill/>
        </p:spPr>
        <p:txBody>
          <a:bodyPr wrap="none" rtlCol="0">
            <a:spAutoFit/>
          </a:bodyPr>
          <a:lstStyle/>
          <a:p>
            <a:r>
              <a:rPr lang="th-TH" sz="2800" dirty="0"/>
              <a:t>ข้อมูล</a:t>
            </a:r>
            <a:endParaRPr lang="en-US" sz="2800" dirty="0"/>
          </a:p>
        </p:txBody>
      </p:sp>
      <p:sp>
        <p:nvSpPr>
          <p:cNvPr id="9" name="Arc 8">
            <a:extLst>
              <a:ext uri="{FF2B5EF4-FFF2-40B4-BE49-F238E27FC236}">
                <a16:creationId xmlns:a16="http://schemas.microsoft.com/office/drawing/2014/main" id="{CF1ED098-5374-44A6-BD4A-7D64FD866CA1}"/>
              </a:ext>
            </a:extLst>
          </p:cNvPr>
          <p:cNvSpPr/>
          <p:nvPr/>
        </p:nvSpPr>
        <p:spPr>
          <a:xfrm rot="7983157">
            <a:off x="1165871" y="2952839"/>
            <a:ext cx="2585782" cy="2019754"/>
          </a:xfrm>
          <a:prstGeom prst="arc">
            <a:avLst>
              <a:gd name="adj1" fmla="val 15676971"/>
              <a:gd name="adj2" fmla="val 126183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a:extLst>
              <a:ext uri="{FF2B5EF4-FFF2-40B4-BE49-F238E27FC236}">
                <a16:creationId xmlns:a16="http://schemas.microsoft.com/office/drawing/2014/main" id="{3A38BB03-15B1-4552-A861-9E21C847725D}"/>
              </a:ext>
            </a:extLst>
          </p:cNvPr>
          <p:cNvSpPr/>
          <p:nvPr/>
        </p:nvSpPr>
        <p:spPr>
          <a:xfrm rot="7983157">
            <a:off x="2723055" y="2878836"/>
            <a:ext cx="2585782" cy="2019754"/>
          </a:xfrm>
          <a:prstGeom prst="arc">
            <a:avLst>
              <a:gd name="adj1" fmla="val 15676971"/>
              <a:gd name="adj2" fmla="val 126183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FC96C258-06E7-45F3-8325-75A7F9373226}"/>
              </a:ext>
            </a:extLst>
          </p:cNvPr>
          <p:cNvSpPr/>
          <p:nvPr/>
        </p:nvSpPr>
        <p:spPr>
          <a:xfrm rot="7983157">
            <a:off x="3945444" y="2804831"/>
            <a:ext cx="2585782" cy="2019754"/>
          </a:xfrm>
          <a:prstGeom prst="arc">
            <a:avLst>
              <a:gd name="adj1" fmla="val 15804286"/>
              <a:gd name="adj2" fmla="val 126183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a:extLst>
              <a:ext uri="{FF2B5EF4-FFF2-40B4-BE49-F238E27FC236}">
                <a16:creationId xmlns:a16="http://schemas.microsoft.com/office/drawing/2014/main" id="{7C0865D0-EF65-43AE-B144-D46DC9D9E43C}"/>
              </a:ext>
            </a:extLst>
          </p:cNvPr>
          <p:cNvSpPr/>
          <p:nvPr/>
        </p:nvSpPr>
        <p:spPr>
          <a:xfrm rot="7983157">
            <a:off x="5711439" y="2692658"/>
            <a:ext cx="2585782" cy="2019754"/>
          </a:xfrm>
          <a:prstGeom prst="arc">
            <a:avLst>
              <a:gd name="adj1" fmla="val 16220968"/>
              <a:gd name="adj2" fmla="val 81449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36714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CAC3-66BA-45AA-8305-503526E6C54E}"/>
              </a:ext>
            </a:extLst>
          </p:cNvPr>
          <p:cNvSpPr>
            <a:spLocks noGrp="1"/>
          </p:cNvSpPr>
          <p:nvPr>
            <p:ph type="title"/>
          </p:nvPr>
        </p:nvSpPr>
        <p:spPr/>
        <p:txBody>
          <a:bodyPr/>
          <a:lstStyle/>
          <a:p>
            <a:r>
              <a:rPr lang="en-US" dirty="0" err="1"/>
              <a:t>trim_data_sets</a:t>
            </a:r>
            <a:r>
              <a:rPr lang="en-US" dirty="0"/>
              <a:t>: </a:t>
            </a:r>
            <a:r>
              <a:rPr lang="th-TH" dirty="0"/>
              <a:t>แผนการทดลอง</a:t>
            </a:r>
            <a:endParaRPr lang="en-US" dirty="0"/>
          </a:p>
        </p:txBody>
      </p:sp>
      <p:pic>
        <p:nvPicPr>
          <p:cNvPr id="5" name="Content Placeholder 4">
            <a:extLst>
              <a:ext uri="{FF2B5EF4-FFF2-40B4-BE49-F238E27FC236}">
                <a16:creationId xmlns:a16="http://schemas.microsoft.com/office/drawing/2014/main" id="{ED2D7070-1291-4453-BCB0-95277B5FC6E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36656" y="2098613"/>
            <a:ext cx="9718688" cy="3805362"/>
          </a:xfrm>
        </p:spPr>
      </p:pic>
    </p:spTree>
    <p:extLst>
      <p:ext uri="{BB962C8B-B14F-4D97-AF65-F5344CB8AC3E}">
        <p14:creationId xmlns:p14="http://schemas.microsoft.com/office/powerpoint/2010/main" val="3717886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0285-EFC8-4A6C-A5DF-A2A07C982F4C}"/>
              </a:ext>
            </a:extLst>
          </p:cNvPr>
          <p:cNvSpPr>
            <a:spLocks noGrp="1"/>
          </p:cNvSpPr>
          <p:nvPr>
            <p:ph type="title"/>
          </p:nvPr>
        </p:nvSpPr>
        <p:spPr/>
        <p:txBody>
          <a:bodyPr/>
          <a:lstStyle/>
          <a:p>
            <a:r>
              <a:rPr lang="en-US" dirty="0" err="1"/>
              <a:t>trim_data_sets</a:t>
            </a:r>
            <a:r>
              <a:rPr lang="en-US" dirty="0"/>
              <a:t>: </a:t>
            </a:r>
            <a:r>
              <a:rPr lang="th-TH" dirty="0"/>
              <a:t>ผลการทดลอง</a:t>
            </a:r>
            <a:endParaRPr lang="en-US" dirty="0"/>
          </a:p>
        </p:txBody>
      </p:sp>
      <p:graphicFrame>
        <p:nvGraphicFramePr>
          <p:cNvPr id="4" name="Content Placeholder 3">
            <a:extLst>
              <a:ext uri="{FF2B5EF4-FFF2-40B4-BE49-F238E27FC236}">
                <a16:creationId xmlns:a16="http://schemas.microsoft.com/office/drawing/2014/main" id="{6F2CEB08-34B4-423A-95E1-0733AA40FD98}"/>
              </a:ext>
            </a:extLst>
          </p:cNvPr>
          <p:cNvGraphicFramePr>
            <a:graphicFrameLocks noGrp="1"/>
          </p:cNvGraphicFramePr>
          <p:nvPr>
            <p:ph idx="1"/>
            <p:extLst>
              <p:ext uri="{D42A27DB-BD31-4B8C-83A1-F6EECF244321}">
                <p14:modId xmlns:p14="http://schemas.microsoft.com/office/powerpoint/2010/main" val="2167583312"/>
              </p:ext>
            </p:extLst>
          </p:nvPr>
        </p:nvGraphicFramePr>
        <p:xfrm>
          <a:off x="838200" y="1825625"/>
          <a:ext cx="4206240" cy="4079240"/>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1065671973"/>
                    </a:ext>
                  </a:extLst>
                </a:gridCol>
                <a:gridCol w="2103120">
                  <a:extLst>
                    <a:ext uri="{9D8B030D-6E8A-4147-A177-3AD203B41FA5}">
                      <a16:colId xmlns:a16="http://schemas.microsoft.com/office/drawing/2014/main" val="4123854882"/>
                    </a:ext>
                  </a:extLst>
                </a:gridCol>
              </a:tblGrid>
              <a:tr h="370840">
                <a:tc>
                  <a:txBody>
                    <a:bodyPr/>
                    <a:lstStyle/>
                    <a:p>
                      <a:pPr rtl="0" fontAlgn="b">
                        <a:spcBef>
                          <a:spcPts val="0"/>
                        </a:spcBef>
                        <a:spcAft>
                          <a:spcPts val="0"/>
                        </a:spcAft>
                      </a:pPr>
                      <a:r>
                        <a:rPr lang="en-US" sz="2000" u="none" strike="noStrike" dirty="0" err="1">
                          <a:effectLst/>
                          <a:highlight>
                            <a:srgbClr val="00FFFF"/>
                          </a:highlight>
                        </a:rPr>
                        <a:t>trim_data_sets</a:t>
                      </a:r>
                      <a:endParaRPr lang="en-US" sz="2000" dirty="0">
                        <a:effectLst/>
                        <a:highlight>
                          <a:srgbClr val="00FFFF"/>
                        </a:highlight>
                        <a:latin typeface="+mj-lt"/>
                      </a:endParaRPr>
                    </a:p>
                  </a:txBody>
                  <a:tcPr marL="25400" marR="25400" marT="25400" marB="25400" anchor="b"/>
                </a:tc>
                <a:tc>
                  <a:txBody>
                    <a:bodyPr/>
                    <a:lstStyle/>
                    <a:p>
                      <a:pPr rtl="0" fontAlgn="b">
                        <a:spcBef>
                          <a:spcPts val="0"/>
                        </a:spcBef>
                        <a:spcAft>
                          <a:spcPts val="0"/>
                        </a:spcAft>
                      </a:pPr>
                      <a:r>
                        <a:rPr lang="en-US" sz="2000" u="none" strike="noStrike" dirty="0">
                          <a:effectLst/>
                          <a:highlight>
                            <a:srgbClr val="00FFFF"/>
                          </a:highlight>
                        </a:rPr>
                        <a:t>average</a:t>
                      </a:r>
                      <a:endParaRPr lang="en-US" sz="2000" dirty="0">
                        <a:effectLst/>
                        <a:highlight>
                          <a:srgbClr val="00FFFF"/>
                        </a:highlight>
                        <a:latin typeface="+mj-lt"/>
                      </a:endParaRPr>
                    </a:p>
                  </a:txBody>
                  <a:tcPr marL="25400" marR="25400" marT="25400" marB="25400" anchor="b"/>
                </a:tc>
                <a:extLst>
                  <a:ext uri="{0D108BD9-81ED-4DB2-BD59-A6C34878D82A}">
                    <a16:rowId xmlns:a16="http://schemas.microsoft.com/office/drawing/2014/main" val="1625604322"/>
                  </a:ext>
                </a:extLst>
              </a:tr>
              <a:tr h="370840">
                <a:tc>
                  <a:txBody>
                    <a:bodyPr/>
                    <a:lstStyle/>
                    <a:p>
                      <a:pPr rtl="0" fontAlgn="b">
                        <a:spcBef>
                          <a:spcPts val="0"/>
                        </a:spcBef>
                        <a:spcAft>
                          <a:spcPts val="0"/>
                        </a:spcAft>
                      </a:pPr>
                      <a:r>
                        <a:rPr lang="en-US" sz="2000" b="1" u="none" strike="noStrike" dirty="0" err="1">
                          <a:effectLst/>
                          <a:highlight>
                            <a:srgbClr val="C0C0C0"/>
                          </a:highlight>
                        </a:rPr>
                        <a:t>dtw</a:t>
                      </a:r>
                      <a:r>
                        <a:rPr lang="en-US" sz="2000" b="1" u="none" strike="noStrike" dirty="0">
                          <a:effectLst/>
                          <a:highlight>
                            <a:srgbClr val="C0C0C0"/>
                          </a:highlight>
                        </a:rPr>
                        <a:t>-raw</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12.67%</a:t>
                      </a:r>
                      <a:endParaRPr lang="en-US" sz="2000" b="1" dirty="0">
                        <a:effectLst/>
                        <a:highlight>
                          <a:srgbClr val="C0C0C0"/>
                        </a:highlight>
                        <a:latin typeface="+mj-lt"/>
                      </a:endParaRPr>
                    </a:p>
                  </a:txBody>
                  <a:tcPr marL="25400" marR="25400" marT="25400" marB="25400" anchor="b"/>
                </a:tc>
                <a:extLst>
                  <a:ext uri="{0D108BD9-81ED-4DB2-BD59-A6C34878D82A}">
                    <a16:rowId xmlns:a16="http://schemas.microsoft.com/office/drawing/2014/main" val="3918424638"/>
                  </a:ext>
                </a:extLst>
              </a:tr>
              <a:tr h="370840">
                <a:tc>
                  <a:txBody>
                    <a:bodyPr/>
                    <a:lstStyle/>
                    <a:p>
                      <a:pPr rtl="0" fontAlgn="b">
                        <a:spcBef>
                          <a:spcPts val="0"/>
                        </a:spcBef>
                        <a:spcAft>
                          <a:spcPts val="0"/>
                        </a:spcAft>
                      </a:pPr>
                      <a:r>
                        <a:rPr lang="en-US" sz="2000" u="none" strike="noStrike">
                          <a:effectLst/>
                        </a:rPr>
                        <a:t>dtw-mapping</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4.89%</a:t>
                      </a:r>
                      <a:endParaRPr lang="en-US" sz="2000" dirty="0">
                        <a:effectLst/>
                        <a:latin typeface="+mj-lt"/>
                      </a:endParaRPr>
                    </a:p>
                  </a:txBody>
                  <a:tcPr marL="25400" marR="25400" marT="25400" marB="25400" anchor="b"/>
                </a:tc>
                <a:extLst>
                  <a:ext uri="{0D108BD9-81ED-4DB2-BD59-A6C34878D82A}">
                    <a16:rowId xmlns:a16="http://schemas.microsoft.com/office/drawing/2014/main" val="3144259027"/>
                  </a:ext>
                </a:extLst>
              </a:tr>
              <a:tr h="370840">
                <a:tc>
                  <a:txBody>
                    <a:bodyPr/>
                    <a:lstStyle/>
                    <a:p>
                      <a:pPr rtl="0" fontAlgn="b">
                        <a:spcBef>
                          <a:spcPts val="0"/>
                        </a:spcBef>
                        <a:spcAft>
                          <a:spcPts val="0"/>
                        </a:spcAft>
                      </a:pPr>
                      <a:r>
                        <a:rPr lang="en-US" sz="2000" u="none" strike="noStrike">
                          <a:effectLst/>
                        </a:rPr>
                        <a:t>dtw-fourier</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7.37%</a:t>
                      </a:r>
                      <a:endParaRPr lang="en-US" sz="2000" dirty="0">
                        <a:effectLst/>
                        <a:latin typeface="+mj-lt"/>
                      </a:endParaRPr>
                    </a:p>
                  </a:txBody>
                  <a:tcPr marL="25400" marR="25400" marT="25400" marB="25400" anchor="b"/>
                </a:tc>
                <a:extLst>
                  <a:ext uri="{0D108BD9-81ED-4DB2-BD59-A6C34878D82A}">
                    <a16:rowId xmlns:a16="http://schemas.microsoft.com/office/drawing/2014/main" val="848439499"/>
                  </a:ext>
                </a:extLst>
              </a:tr>
              <a:tr h="370840">
                <a:tc>
                  <a:txBody>
                    <a:bodyPr/>
                    <a:lstStyle/>
                    <a:p>
                      <a:pPr rtl="0" fontAlgn="b">
                        <a:spcBef>
                          <a:spcPts val="0"/>
                        </a:spcBef>
                        <a:spcAft>
                          <a:spcPts val="0"/>
                        </a:spcAft>
                      </a:pPr>
                      <a:r>
                        <a:rPr lang="en-US" sz="2000" u="none" strike="noStrike">
                          <a:effectLst/>
                        </a:rPr>
                        <a:t>dtw-fourier_mapping</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2.41%</a:t>
                      </a:r>
                      <a:endParaRPr lang="en-US" sz="2000" dirty="0">
                        <a:effectLst/>
                        <a:latin typeface="+mj-lt"/>
                      </a:endParaRPr>
                    </a:p>
                  </a:txBody>
                  <a:tcPr marL="25400" marR="25400" marT="25400" marB="25400" anchor="b"/>
                </a:tc>
                <a:extLst>
                  <a:ext uri="{0D108BD9-81ED-4DB2-BD59-A6C34878D82A}">
                    <a16:rowId xmlns:a16="http://schemas.microsoft.com/office/drawing/2014/main" val="1219519469"/>
                  </a:ext>
                </a:extLst>
              </a:tr>
              <a:tr h="370840">
                <a:tc>
                  <a:txBody>
                    <a:bodyPr/>
                    <a:lstStyle/>
                    <a:p>
                      <a:pPr rtl="0" fontAlgn="b">
                        <a:spcBef>
                          <a:spcPts val="0"/>
                        </a:spcBef>
                        <a:spcAft>
                          <a:spcPts val="0"/>
                        </a:spcAft>
                      </a:pPr>
                      <a:r>
                        <a:rPr lang="en-US" sz="2000" u="none" strike="noStrike">
                          <a:effectLst/>
                        </a:rPr>
                        <a:t>dtw-mapping_fourier</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1.99%</a:t>
                      </a:r>
                      <a:endParaRPr lang="en-US" sz="2000" dirty="0">
                        <a:effectLst/>
                        <a:latin typeface="+mj-lt"/>
                      </a:endParaRPr>
                    </a:p>
                  </a:txBody>
                  <a:tcPr marL="25400" marR="25400" marT="25400" marB="25400" anchor="b"/>
                </a:tc>
                <a:extLst>
                  <a:ext uri="{0D108BD9-81ED-4DB2-BD59-A6C34878D82A}">
                    <a16:rowId xmlns:a16="http://schemas.microsoft.com/office/drawing/2014/main" val="1342499253"/>
                  </a:ext>
                </a:extLst>
              </a:tr>
              <a:tr h="370840">
                <a:tc>
                  <a:txBody>
                    <a:bodyPr/>
                    <a:lstStyle/>
                    <a:p>
                      <a:pPr rtl="0" fontAlgn="b">
                        <a:spcBef>
                          <a:spcPts val="0"/>
                        </a:spcBef>
                        <a:spcAft>
                          <a:spcPts val="0"/>
                        </a:spcAft>
                      </a:pPr>
                      <a:r>
                        <a:rPr lang="en-US" sz="2000" b="1" u="none" strike="noStrike" dirty="0" err="1">
                          <a:effectLst/>
                          <a:highlight>
                            <a:srgbClr val="C0C0C0"/>
                          </a:highlight>
                        </a:rPr>
                        <a:t>euclid</a:t>
                      </a:r>
                      <a:r>
                        <a:rPr lang="en-US" sz="2000" b="1" u="none" strike="noStrike" dirty="0">
                          <a:effectLst/>
                          <a:highlight>
                            <a:srgbClr val="C0C0C0"/>
                          </a:highlight>
                        </a:rPr>
                        <a:t>-raw</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11.97%</a:t>
                      </a:r>
                      <a:endParaRPr lang="en-US" sz="2000" b="1" dirty="0">
                        <a:effectLst/>
                        <a:highlight>
                          <a:srgbClr val="C0C0C0"/>
                        </a:highlight>
                        <a:latin typeface="+mj-lt"/>
                      </a:endParaRPr>
                    </a:p>
                  </a:txBody>
                  <a:tcPr marL="25400" marR="25400" marT="25400" marB="25400" anchor="b"/>
                </a:tc>
                <a:extLst>
                  <a:ext uri="{0D108BD9-81ED-4DB2-BD59-A6C34878D82A}">
                    <a16:rowId xmlns:a16="http://schemas.microsoft.com/office/drawing/2014/main" val="2699315600"/>
                  </a:ext>
                </a:extLst>
              </a:tr>
              <a:tr h="370840">
                <a:tc>
                  <a:txBody>
                    <a:bodyPr/>
                    <a:lstStyle/>
                    <a:p>
                      <a:pPr rtl="0" fontAlgn="b">
                        <a:spcBef>
                          <a:spcPts val="0"/>
                        </a:spcBef>
                        <a:spcAft>
                          <a:spcPts val="0"/>
                        </a:spcAft>
                      </a:pPr>
                      <a:r>
                        <a:rPr lang="en-US" sz="2000" u="none" strike="noStrike">
                          <a:effectLst/>
                        </a:rPr>
                        <a:t>euclid-mapping</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3.43%</a:t>
                      </a:r>
                      <a:endParaRPr lang="en-US" sz="2000">
                        <a:effectLst/>
                        <a:latin typeface="+mj-lt"/>
                      </a:endParaRPr>
                    </a:p>
                  </a:txBody>
                  <a:tcPr marL="25400" marR="25400" marT="25400" marB="25400" anchor="b"/>
                </a:tc>
                <a:extLst>
                  <a:ext uri="{0D108BD9-81ED-4DB2-BD59-A6C34878D82A}">
                    <a16:rowId xmlns:a16="http://schemas.microsoft.com/office/drawing/2014/main" val="1997155319"/>
                  </a:ext>
                </a:extLst>
              </a:tr>
              <a:tr h="370840">
                <a:tc>
                  <a:txBody>
                    <a:bodyPr/>
                    <a:lstStyle/>
                    <a:p>
                      <a:pPr rtl="0" fontAlgn="b">
                        <a:spcBef>
                          <a:spcPts val="0"/>
                        </a:spcBef>
                        <a:spcAft>
                          <a:spcPts val="0"/>
                        </a:spcAft>
                      </a:pPr>
                      <a:r>
                        <a:rPr lang="en-US" sz="2000" b="1" u="none" strike="noStrike" dirty="0" err="1">
                          <a:effectLst/>
                          <a:highlight>
                            <a:srgbClr val="C0C0C0"/>
                          </a:highlight>
                        </a:rPr>
                        <a:t>euclid-fourier</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11.95%</a:t>
                      </a:r>
                      <a:endParaRPr lang="en-US" sz="2000" b="1" dirty="0">
                        <a:effectLst/>
                        <a:highlight>
                          <a:srgbClr val="C0C0C0"/>
                        </a:highlight>
                        <a:latin typeface="+mj-lt"/>
                      </a:endParaRPr>
                    </a:p>
                  </a:txBody>
                  <a:tcPr marL="25400" marR="25400" marT="25400" marB="25400" anchor="b"/>
                </a:tc>
                <a:extLst>
                  <a:ext uri="{0D108BD9-81ED-4DB2-BD59-A6C34878D82A}">
                    <a16:rowId xmlns:a16="http://schemas.microsoft.com/office/drawing/2014/main" val="943425311"/>
                  </a:ext>
                </a:extLst>
              </a:tr>
              <a:tr h="370840">
                <a:tc>
                  <a:txBody>
                    <a:bodyPr/>
                    <a:lstStyle/>
                    <a:p>
                      <a:pPr rtl="0" fontAlgn="b">
                        <a:spcBef>
                          <a:spcPts val="0"/>
                        </a:spcBef>
                        <a:spcAft>
                          <a:spcPts val="0"/>
                        </a:spcAft>
                      </a:pPr>
                      <a:r>
                        <a:rPr lang="en-US" sz="2000" u="none" strike="noStrike">
                          <a:effectLst/>
                        </a:rPr>
                        <a:t>euclid-fourier_mapping</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3.62%</a:t>
                      </a:r>
                      <a:endParaRPr lang="en-US" sz="2000" dirty="0">
                        <a:effectLst/>
                        <a:latin typeface="+mj-lt"/>
                      </a:endParaRPr>
                    </a:p>
                  </a:txBody>
                  <a:tcPr marL="25400" marR="25400" marT="25400" marB="25400" anchor="b"/>
                </a:tc>
                <a:extLst>
                  <a:ext uri="{0D108BD9-81ED-4DB2-BD59-A6C34878D82A}">
                    <a16:rowId xmlns:a16="http://schemas.microsoft.com/office/drawing/2014/main" val="3906163983"/>
                  </a:ext>
                </a:extLst>
              </a:tr>
              <a:tr h="370840">
                <a:tc>
                  <a:txBody>
                    <a:bodyPr/>
                    <a:lstStyle/>
                    <a:p>
                      <a:pPr rtl="0" fontAlgn="b">
                        <a:spcBef>
                          <a:spcPts val="0"/>
                        </a:spcBef>
                        <a:spcAft>
                          <a:spcPts val="0"/>
                        </a:spcAft>
                      </a:pPr>
                      <a:r>
                        <a:rPr lang="en-US" sz="2000" u="none" strike="noStrike">
                          <a:effectLst/>
                        </a:rPr>
                        <a:t>euclid-mapping_fourier</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1.38%</a:t>
                      </a:r>
                      <a:endParaRPr lang="en-US" sz="2000" dirty="0">
                        <a:effectLst/>
                        <a:latin typeface="+mj-lt"/>
                      </a:endParaRPr>
                    </a:p>
                  </a:txBody>
                  <a:tcPr marL="25400" marR="25400" marT="25400" marB="25400" anchor="b"/>
                </a:tc>
                <a:extLst>
                  <a:ext uri="{0D108BD9-81ED-4DB2-BD59-A6C34878D82A}">
                    <a16:rowId xmlns:a16="http://schemas.microsoft.com/office/drawing/2014/main" val="3857244260"/>
                  </a:ext>
                </a:extLst>
              </a:tr>
            </a:tbl>
          </a:graphicData>
        </a:graphic>
      </p:graphicFrame>
      <p:graphicFrame>
        <p:nvGraphicFramePr>
          <p:cNvPr id="5" name="Table 4">
            <a:extLst>
              <a:ext uri="{FF2B5EF4-FFF2-40B4-BE49-F238E27FC236}">
                <a16:creationId xmlns:a16="http://schemas.microsoft.com/office/drawing/2014/main" id="{F1EC1AAA-3640-472A-84A8-1837981DBD58}"/>
              </a:ext>
            </a:extLst>
          </p:cNvPr>
          <p:cNvGraphicFramePr>
            <a:graphicFrameLocks noGrp="1"/>
          </p:cNvGraphicFramePr>
          <p:nvPr>
            <p:extLst>
              <p:ext uri="{D42A27DB-BD31-4B8C-83A1-F6EECF244321}">
                <p14:modId xmlns:p14="http://schemas.microsoft.com/office/powerpoint/2010/main" val="4163952756"/>
              </p:ext>
            </p:extLst>
          </p:nvPr>
        </p:nvGraphicFramePr>
        <p:xfrm>
          <a:off x="5323703" y="1825625"/>
          <a:ext cx="4206240" cy="2225040"/>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912139771"/>
                    </a:ext>
                  </a:extLst>
                </a:gridCol>
                <a:gridCol w="2103120">
                  <a:extLst>
                    <a:ext uri="{9D8B030D-6E8A-4147-A177-3AD203B41FA5}">
                      <a16:colId xmlns:a16="http://schemas.microsoft.com/office/drawing/2014/main" val="2016759886"/>
                    </a:ext>
                  </a:extLst>
                </a:gridCol>
              </a:tblGrid>
              <a:tr h="370840">
                <a:tc>
                  <a:txBody>
                    <a:bodyPr/>
                    <a:lstStyle/>
                    <a:p>
                      <a:pPr rtl="0" fontAlgn="b">
                        <a:spcBef>
                          <a:spcPts val="0"/>
                        </a:spcBef>
                        <a:spcAft>
                          <a:spcPts val="0"/>
                        </a:spcAft>
                      </a:pPr>
                      <a:r>
                        <a:rPr lang="en-US" sz="2000" u="none" strike="noStrike" dirty="0" err="1">
                          <a:effectLst/>
                          <a:highlight>
                            <a:srgbClr val="00FFFF"/>
                          </a:highlight>
                        </a:rPr>
                        <a:t>trim_data_sets</a:t>
                      </a:r>
                      <a:endParaRPr lang="en-US" sz="2000" dirty="0">
                        <a:effectLst/>
                        <a:highlight>
                          <a:srgbClr val="00FFFF"/>
                        </a:highlight>
                        <a:latin typeface="+mj-lt"/>
                      </a:endParaRPr>
                    </a:p>
                  </a:txBody>
                  <a:tcPr marL="25400" marR="25400" marT="25400" marB="25400" anchor="b"/>
                </a:tc>
                <a:tc>
                  <a:txBody>
                    <a:bodyPr/>
                    <a:lstStyle/>
                    <a:p>
                      <a:pPr rtl="0" fontAlgn="b">
                        <a:spcBef>
                          <a:spcPts val="0"/>
                        </a:spcBef>
                        <a:spcAft>
                          <a:spcPts val="0"/>
                        </a:spcAft>
                      </a:pPr>
                      <a:r>
                        <a:rPr lang="en-US" sz="2000" u="none" strike="noStrike" dirty="0">
                          <a:effectLst/>
                          <a:highlight>
                            <a:srgbClr val="00FFFF"/>
                          </a:highlight>
                        </a:rPr>
                        <a:t>average</a:t>
                      </a:r>
                      <a:endParaRPr lang="en-US" sz="2000" dirty="0">
                        <a:effectLst/>
                        <a:highlight>
                          <a:srgbClr val="00FFFF"/>
                        </a:highlight>
                        <a:latin typeface="+mj-lt"/>
                      </a:endParaRPr>
                    </a:p>
                  </a:txBody>
                  <a:tcPr marL="25400" marR="25400" marT="25400" marB="25400" anchor="b"/>
                </a:tc>
                <a:extLst>
                  <a:ext uri="{0D108BD9-81ED-4DB2-BD59-A6C34878D82A}">
                    <a16:rowId xmlns:a16="http://schemas.microsoft.com/office/drawing/2014/main" val="957787946"/>
                  </a:ext>
                </a:extLst>
              </a:tr>
              <a:tr h="370840">
                <a:tc>
                  <a:txBody>
                    <a:bodyPr/>
                    <a:lstStyle/>
                    <a:p>
                      <a:pPr rtl="0" fontAlgn="b">
                        <a:spcBef>
                          <a:spcPts val="0"/>
                        </a:spcBef>
                        <a:spcAft>
                          <a:spcPts val="0"/>
                        </a:spcAft>
                      </a:pPr>
                      <a:r>
                        <a:rPr lang="en-US" sz="2000" u="none" strike="noStrike" dirty="0" err="1">
                          <a:effectLst/>
                        </a:rPr>
                        <a:t>pearson</a:t>
                      </a:r>
                      <a:r>
                        <a:rPr lang="en-US" sz="2000" u="none" strike="noStrike" dirty="0">
                          <a:effectLst/>
                        </a:rPr>
                        <a:t>-raw</a:t>
                      </a:r>
                      <a:endParaRPr lang="en-US" sz="20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1.25%</a:t>
                      </a:r>
                      <a:endParaRPr lang="en-US" sz="2000">
                        <a:effectLst/>
                        <a:latin typeface="+mj-lt"/>
                      </a:endParaRPr>
                    </a:p>
                  </a:txBody>
                  <a:tcPr marL="25400" marR="25400" marT="25400" marB="25400" anchor="b"/>
                </a:tc>
                <a:extLst>
                  <a:ext uri="{0D108BD9-81ED-4DB2-BD59-A6C34878D82A}">
                    <a16:rowId xmlns:a16="http://schemas.microsoft.com/office/drawing/2014/main" val="2769840987"/>
                  </a:ext>
                </a:extLst>
              </a:tr>
              <a:tr h="370840">
                <a:tc>
                  <a:txBody>
                    <a:bodyPr/>
                    <a:lstStyle/>
                    <a:p>
                      <a:pPr rtl="0" fontAlgn="b">
                        <a:spcBef>
                          <a:spcPts val="0"/>
                        </a:spcBef>
                        <a:spcAft>
                          <a:spcPts val="0"/>
                        </a:spcAft>
                      </a:pPr>
                      <a:r>
                        <a:rPr lang="en-US" sz="2000" u="none" strike="noStrike" dirty="0" err="1">
                          <a:effectLst/>
                        </a:rPr>
                        <a:t>pearson</a:t>
                      </a:r>
                      <a:r>
                        <a:rPr lang="en-US" sz="2000" u="none" strike="noStrike" dirty="0">
                          <a:effectLst/>
                        </a:rPr>
                        <a:t>-mapping</a:t>
                      </a:r>
                      <a:endParaRPr lang="en-US" sz="20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1.38%</a:t>
                      </a:r>
                      <a:endParaRPr lang="en-US" sz="2000" dirty="0">
                        <a:effectLst/>
                        <a:latin typeface="+mj-lt"/>
                      </a:endParaRPr>
                    </a:p>
                  </a:txBody>
                  <a:tcPr marL="25400" marR="25400" marT="25400" marB="25400" anchor="b"/>
                </a:tc>
                <a:extLst>
                  <a:ext uri="{0D108BD9-81ED-4DB2-BD59-A6C34878D82A}">
                    <a16:rowId xmlns:a16="http://schemas.microsoft.com/office/drawing/2014/main" val="441826917"/>
                  </a:ext>
                </a:extLst>
              </a:tr>
              <a:tr h="370840">
                <a:tc>
                  <a:txBody>
                    <a:bodyPr/>
                    <a:lstStyle/>
                    <a:p>
                      <a:pPr rtl="0" fontAlgn="b">
                        <a:spcBef>
                          <a:spcPts val="0"/>
                        </a:spcBef>
                        <a:spcAft>
                          <a:spcPts val="0"/>
                        </a:spcAft>
                      </a:pPr>
                      <a:r>
                        <a:rPr lang="en-US" sz="2000" u="none" strike="noStrike">
                          <a:effectLst/>
                        </a:rPr>
                        <a:t>pearson-fourier</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1.25%</a:t>
                      </a:r>
                      <a:endParaRPr lang="en-US" sz="2000" dirty="0">
                        <a:effectLst/>
                        <a:latin typeface="+mj-lt"/>
                      </a:endParaRPr>
                    </a:p>
                  </a:txBody>
                  <a:tcPr marL="25400" marR="25400" marT="25400" marB="25400" anchor="b"/>
                </a:tc>
                <a:extLst>
                  <a:ext uri="{0D108BD9-81ED-4DB2-BD59-A6C34878D82A}">
                    <a16:rowId xmlns:a16="http://schemas.microsoft.com/office/drawing/2014/main" val="2404810996"/>
                  </a:ext>
                </a:extLst>
              </a:tr>
              <a:tr h="370840">
                <a:tc>
                  <a:txBody>
                    <a:bodyPr/>
                    <a:lstStyle/>
                    <a:p>
                      <a:pPr rtl="0" fontAlgn="b">
                        <a:spcBef>
                          <a:spcPts val="0"/>
                        </a:spcBef>
                        <a:spcAft>
                          <a:spcPts val="0"/>
                        </a:spcAft>
                      </a:pPr>
                      <a:r>
                        <a:rPr lang="en-US" sz="2000" u="none" strike="noStrike">
                          <a:effectLst/>
                        </a:rPr>
                        <a:t>pearson-fourier_mapping</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1.38%</a:t>
                      </a:r>
                      <a:endParaRPr lang="en-US" sz="2000" dirty="0">
                        <a:effectLst/>
                        <a:latin typeface="+mj-lt"/>
                      </a:endParaRPr>
                    </a:p>
                  </a:txBody>
                  <a:tcPr marL="25400" marR="25400" marT="25400" marB="25400" anchor="b"/>
                </a:tc>
                <a:extLst>
                  <a:ext uri="{0D108BD9-81ED-4DB2-BD59-A6C34878D82A}">
                    <a16:rowId xmlns:a16="http://schemas.microsoft.com/office/drawing/2014/main" val="4104516"/>
                  </a:ext>
                </a:extLst>
              </a:tr>
              <a:tr h="370840">
                <a:tc>
                  <a:txBody>
                    <a:bodyPr/>
                    <a:lstStyle/>
                    <a:p>
                      <a:pPr rtl="0" fontAlgn="b">
                        <a:spcBef>
                          <a:spcPts val="0"/>
                        </a:spcBef>
                        <a:spcAft>
                          <a:spcPts val="0"/>
                        </a:spcAft>
                      </a:pPr>
                      <a:r>
                        <a:rPr lang="en-US" sz="2000" u="none" strike="noStrike">
                          <a:effectLst/>
                        </a:rPr>
                        <a:t>pearson-mapping_fourier</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2.18%</a:t>
                      </a:r>
                      <a:endParaRPr lang="en-US" sz="2000" dirty="0">
                        <a:effectLst/>
                        <a:latin typeface="+mj-lt"/>
                      </a:endParaRPr>
                    </a:p>
                  </a:txBody>
                  <a:tcPr marL="25400" marR="25400" marT="25400" marB="25400" anchor="b"/>
                </a:tc>
                <a:extLst>
                  <a:ext uri="{0D108BD9-81ED-4DB2-BD59-A6C34878D82A}">
                    <a16:rowId xmlns:a16="http://schemas.microsoft.com/office/drawing/2014/main" val="1750158973"/>
                  </a:ext>
                </a:extLst>
              </a:tr>
            </a:tbl>
          </a:graphicData>
        </a:graphic>
      </p:graphicFrame>
    </p:spTree>
    <p:extLst>
      <p:ext uri="{BB962C8B-B14F-4D97-AF65-F5344CB8AC3E}">
        <p14:creationId xmlns:p14="http://schemas.microsoft.com/office/powerpoint/2010/main" val="812733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D5F11-9C29-462D-B487-75B0FE467391}"/>
              </a:ext>
            </a:extLst>
          </p:cNvPr>
          <p:cNvSpPr>
            <a:spLocks noGrp="1"/>
          </p:cNvSpPr>
          <p:nvPr>
            <p:ph type="title"/>
          </p:nvPr>
        </p:nvSpPr>
        <p:spPr/>
        <p:txBody>
          <a:bodyPr/>
          <a:lstStyle/>
          <a:p>
            <a:r>
              <a:rPr lang="en-US" dirty="0" err="1"/>
              <a:t>trim_data_sets</a:t>
            </a:r>
            <a:r>
              <a:rPr lang="en-US" dirty="0"/>
              <a:t>: </a:t>
            </a:r>
            <a:r>
              <a:rPr lang="th-TH" dirty="0"/>
              <a:t>ผลการทดลอง</a:t>
            </a:r>
            <a:endParaRPr lang="en-US" dirty="0"/>
          </a:p>
        </p:txBody>
      </p:sp>
      <p:graphicFrame>
        <p:nvGraphicFramePr>
          <p:cNvPr id="5" name="Content Placeholder 4">
            <a:extLst>
              <a:ext uri="{FF2B5EF4-FFF2-40B4-BE49-F238E27FC236}">
                <a16:creationId xmlns:a16="http://schemas.microsoft.com/office/drawing/2014/main" id="{3388FFAF-B69A-4AEF-85DD-77EE62A1CFD6}"/>
              </a:ext>
            </a:extLst>
          </p:cNvPr>
          <p:cNvGraphicFramePr>
            <a:graphicFrameLocks noGrp="1"/>
          </p:cNvGraphicFramePr>
          <p:nvPr>
            <p:ph sz="half" idx="1"/>
            <p:extLst>
              <p:ext uri="{D42A27DB-BD31-4B8C-83A1-F6EECF244321}">
                <p14:modId xmlns:p14="http://schemas.microsoft.com/office/powerpoint/2010/main" val="570404290"/>
              </p:ext>
            </p:extLst>
          </p:nvPr>
        </p:nvGraphicFramePr>
        <p:xfrm>
          <a:off x="838200" y="1825625"/>
          <a:ext cx="5181600" cy="3627120"/>
        </p:xfrm>
        <a:graphic>
          <a:graphicData uri="http://schemas.openxmlformats.org/drawingml/2006/table">
            <a:tbl>
              <a:tblPr firstRow="1" bandRow="1">
                <a:tableStyleId>{5940675A-B579-460E-94D1-54222C63F5DA}</a:tableStyleId>
              </a:tblPr>
              <a:tblGrid>
                <a:gridCol w="1036320">
                  <a:extLst>
                    <a:ext uri="{9D8B030D-6E8A-4147-A177-3AD203B41FA5}">
                      <a16:colId xmlns:a16="http://schemas.microsoft.com/office/drawing/2014/main" val="3627697351"/>
                    </a:ext>
                  </a:extLst>
                </a:gridCol>
                <a:gridCol w="1036320">
                  <a:extLst>
                    <a:ext uri="{9D8B030D-6E8A-4147-A177-3AD203B41FA5}">
                      <a16:colId xmlns:a16="http://schemas.microsoft.com/office/drawing/2014/main" val="378576253"/>
                    </a:ext>
                  </a:extLst>
                </a:gridCol>
                <a:gridCol w="1036320">
                  <a:extLst>
                    <a:ext uri="{9D8B030D-6E8A-4147-A177-3AD203B41FA5}">
                      <a16:colId xmlns:a16="http://schemas.microsoft.com/office/drawing/2014/main" val="1408244178"/>
                    </a:ext>
                  </a:extLst>
                </a:gridCol>
                <a:gridCol w="1036320">
                  <a:extLst>
                    <a:ext uri="{9D8B030D-6E8A-4147-A177-3AD203B41FA5}">
                      <a16:colId xmlns:a16="http://schemas.microsoft.com/office/drawing/2014/main" val="2700561422"/>
                    </a:ext>
                  </a:extLst>
                </a:gridCol>
                <a:gridCol w="1036320">
                  <a:extLst>
                    <a:ext uri="{9D8B030D-6E8A-4147-A177-3AD203B41FA5}">
                      <a16:colId xmlns:a16="http://schemas.microsoft.com/office/drawing/2014/main" val="671730314"/>
                    </a:ext>
                  </a:extLst>
                </a:gridCol>
              </a:tblGrid>
              <a:tr h="370840">
                <a:tc>
                  <a:txBody>
                    <a:bodyPr/>
                    <a:lstStyle/>
                    <a:p>
                      <a:pPr fontAlgn="b"/>
                      <a:br>
                        <a:rPr lang="en-US" sz="2000" dirty="0">
                          <a:effectLst/>
                        </a:rPr>
                      </a:br>
                      <a:r>
                        <a:rPr lang="en-US" sz="2000" dirty="0" err="1">
                          <a:effectLst/>
                          <a:highlight>
                            <a:srgbClr val="00FFFF"/>
                          </a:highlight>
                        </a:rPr>
                        <a:t>dtw</a:t>
                      </a:r>
                      <a:r>
                        <a:rPr lang="en-US" sz="2000" dirty="0">
                          <a:effectLst/>
                          <a:highlight>
                            <a:srgbClr val="00FFFF"/>
                          </a:highlight>
                        </a:rPr>
                        <a:t>-raw</a:t>
                      </a:r>
                      <a:endParaRPr lang="en-US" sz="2000" dirty="0">
                        <a:effectLst/>
                        <a:highlight>
                          <a:srgbClr val="00FFFF"/>
                        </a:highlight>
                        <a:latin typeface="+mj-lt"/>
                      </a:endParaRPr>
                    </a:p>
                  </a:txBody>
                  <a:tcPr marL="25400" marR="25400" marT="25400" marB="25400" anchor="b"/>
                </a:tc>
                <a:tc>
                  <a:txBody>
                    <a:bodyPr/>
                    <a:lstStyle/>
                    <a:p>
                      <a:pPr rtl="0" fontAlgn="b">
                        <a:spcBef>
                          <a:spcPts val="0"/>
                        </a:spcBef>
                        <a:spcAft>
                          <a:spcPts val="0"/>
                        </a:spcAft>
                      </a:pPr>
                      <a:r>
                        <a:rPr lang="en-US" sz="2000" u="none" strike="noStrike" dirty="0" err="1">
                          <a:effectLst/>
                        </a:rPr>
                        <a:t>en_puma</a:t>
                      </a:r>
                      <a:endParaRPr lang="en-US" sz="2000" dirty="0">
                        <a:effectLst/>
                        <a:latin typeface="+mj-lt"/>
                      </a:endParaRPr>
                    </a:p>
                  </a:txBody>
                  <a:tcPr marL="25400" marR="25400" marT="25400" marB="25400" anchor="b"/>
                </a:tc>
                <a:tc>
                  <a:txBody>
                    <a:bodyPr/>
                    <a:lstStyle/>
                    <a:p>
                      <a:pPr rtl="0" fontAlgn="b">
                        <a:spcBef>
                          <a:spcPts val="0"/>
                        </a:spcBef>
                        <a:spcAft>
                          <a:spcPts val="0"/>
                        </a:spcAft>
                      </a:pPr>
                      <a:r>
                        <a:rPr lang="en-US" sz="2000" u="none" strike="noStrike">
                          <a:effectLst/>
                        </a:rPr>
                        <a:t>th_font_test</a:t>
                      </a:r>
                      <a:endParaRPr lang="en-US" sz="2000">
                        <a:effectLst/>
                        <a:latin typeface="+mj-lt"/>
                      </a:endParaRPr>
                    </a:p>
                  </a:txBody>
                  <a:tcPr marL="25400" marR="25400" marT="25400" marB="25400" anchor="b"/>
                </a:tc>
                <a:tc>
                  <a:txBody>
                    <a:bodyPr/>
                    <a:lstStyle/>
                    <a:p>
                      <a:pPr rtl="0" fontAlgn="b">
                        <a:spcBef>
                          <a:spcPts val="0"/>
                        </a:spcBef>
                        <a:spcAft>
                          <a:spcPts val="0"/>
                        </a:spcAft>
                      </a:pPr>
                      <a:r>
                        <a:rPr lang="en-US" sz="2000" u="none" strike="noStrike">
                          <a:effectLst/>
                        </a:rPr>
                        <a:t>th_breakfast</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average</a:t>
                      </a:r>
                      <a:endParaRPr lang="en-US" sz="2000">
                        <a:effectLst/>
                        <a:latin typeface="+mj-lt"/>
                      </a:endParaRPr>
                    </a:p>
                  </a:txBody>
                  <a:tcPr marL="25400" marR="25400" marT="25400" marB="25400" anchor="b"/>
                </a:tc>
                <a:extLst>
                  <a:ext uri="{0D108BD9-81ED-4DB2-BD59-A6C34878D82A}">
                    <a16:rowId xmlns:a16="http://schemas.microsoft.com/office/drawing/2014/main" val="701125654"/>
                  </a:ext>
                </a:extLst>
              </a:tr>
              <a:tr h="370840">
                <a:tc>
                  <a:txBody>
                    <a:bodyPr/>
                    <a:lstStyle/>
                    <a:p>
                      <a:pPr rtl="0" fontAlgn="b">
                        <a:spcBef>
                          <a:spcPts val="0"/>
                        </a:spcBef>
                        <a:spcAft>
                          <a:spcPts val="0"/>
                        </a:spcAft>
                      </a:pPr>
                      <a:r>
                        <a:rPr lang="en-US" sz="2000" u="none" strike="noStrike">
                          <a:effectLst/>
                        </a:rPr>
                        <a:t>5-gram</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15.00%</a:t>
                      </a:r>
                      <a:endParaRPr lang="en-US" sz="20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9.09%</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10.00%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11.36%</a:t>
                      </a:r>
                      <a:endParaRPr lang="en-US" sz="2000">
                        <a:effectLst/>
                        <a:latin typeface="+mj-lt"/>
                      </a:endParaRPr>
                    </a:p>
                  </a:txBody>
                  <a:tcPr marL="25400" marR="25400" marT="25400" marB="25400" anchor="b"/>
                </a:tc>
                <a:extLst>
                  <a:ext uri="{0D108BD9-81ED-4DB2-BD59-A6C34878D82A}">
                    <a16:rowId xmlns:a16="http://schemas.microsoft.com/office/drawing/2014/main" val="3944072623"/>
                  </a:ext>
                </a:extLst>
              </a:tr>
              <a:tr h="370840">
                <a:tc>
                  <a:txBody>
                    <a:bodyPr/>
                    <a:lstStyle/>
                    <a:p>
                      <a:pPr rtl="0" fontAlgn="b">
                        <a:spcBef>
                          <a:spcPts val="0"/>
                        </a:spcBef>
                        <a:spcAft>
                          <a:spcPts val="0"/>
                        </a:spcAft>
                      </a:pPr>
                      <a:r>
                        <a:rPr lang="en-US" sz="2000" u="none" strike="noStrike">
                          <a:effectLst/>
                        </a:rPr>
                        <a:t>4-gram</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5.00%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18.18%</a:t>
                      </a:r>
                      <a:endParaRPr lang="en-US" sz="20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10.00%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11.06%</a:t>
                      </a:r>
                      <a:endParaRPr lang="en-US" sz="2000">
                        <a:effectLst/>
                        <a:latin typeface="+mj-lt"/>
                      </a:endParaRPr>
                    </a:p>
                  </a:txBody>
                  <a:tcPr marL="25400" marR="25400" marT="25400" marB="25400" anchor="b"/>
                </a:tc>
                <a:extLst>
                  <a:ext uri="{0D108BD9-81ED-4DB2-BD59-A6C34878D82A}">
                    <a16:rowId xmlns:a16="http://schemas.microsoft.com/office/drawing/2014/main" val="4140312489"/>
                  </a:ext>
                </a:extLst>
              </a:tr>
              <a:tr h="370840">
                <a:tc>
                  <a:txBody>
                    <a:bodyPr/>
                    <a:lstStyle/>
                    <a:p>
                      <a:pPr rtl="0" fontAlgn="b">
                        <a:spcBef>
                          <a:spcPts val="0"/>
                        </a:spcBef>
                        <a:spcAft>
                          <a:spcPts val="0"/>
                        </a:spcAft>
                      </a:pPr>
                      <a:r>
                        <a:rPr lang="en-US" sz="2000" b="1" u="none" strike="noStrike" dirty="0">
                          <a:effectLst/>
                          <a:highlight>
                            <a:srgbClr val="C0C0C0"/>
                          </a:highlight>
                        </a:rPr>
                        <a:t>3-gram</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15.00%</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13.64%</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a:effectLst/>
                          <a:highlight>
                            <a:srgbClr val="C0C0C0"/>
                          </a:highlight>
                        </a:rPr>
                        <a:t>15.00%</a:t>
                      </a:r>
                      <a:endParaRPr lang="en-US" sz="2000" b="1">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a:effectLst/>
                          <a:highlight>
                            <a:srgbClr val="C0C0C0"/>
                          </a:highlight>
                        </a:rPr>
                        <a:t>14.55%</a:t>
                      </a:r>
                      <a:endParaRPr lang="en-US" sz="2000" b="1">
                        <a:effectLst/>
                        <a:highlight>
                          <a:srgbClr val="C0C0C0"/>
                        </a:highlight>
                        <a:latin typeface="+mj-lt"/>
                      </a:endParaRPr>
                    </a:p>
                  </a:txBody>
                  <a:tcPr marL="25400" marR="25400" marT="25400" marB="25400" anchor="b"/>
                </a:tc>
                <a:extLst>
                  <a:ext uri="{0D108BD9-81ED-4DB2-BD59-A6C34878D82A}">
                    <a16:rowId xmlns:a16="http://schemas.microsoft.com/office/drawing/2014/main" val="4198636600"/>
                  </a:ext>
                </a:extLst>
              </a:tr>
              <a:tr h="370840">
                <a:tc>
                  <a:txBody>
                    <a:bodyPr/>
                    <a:lstStyle/>
                    <a:p>
                      <a:pPr rtl="0" fontAlgn="b">
                        <a:spcBef>
                          <a:spcPts val="0"/>
                        </a:spcBef>
                        <a:spcAft>
                          <a:spcPts val="0"/>
                        </a:spcAft>
                      </a:pPr>
                      <a:r>
                        <a:rPr lang="en-US" sz="2000" b="1" u="none" strike="noStrike">
                          <a:effectLst/>
                          <a:highlight>
                            <a:srgbClr val="C0C0C0"/>
                          </a:highlight>
                        </a:rPr>
                        <a:t>2-gram</a:t>
                      </a:r>
                      <a:endParaRPr lang="en-US" sz="2000" b="1">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a:effectLst/>
                          <a:highlight>
                            <a:srgbClr val="C0C0C0"/>
                          </a:highlight>
                        </a:rPr>
                        <a:t>30.00%</a:t>
                      </a:r>
                      <a:endParaRPr lang="en-US" sz="2000" b="1">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9.09%</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10.00%</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16.36%</a:t>
                      </a:r>
                      <a:endParaRPr lang="en-US" sz="2000" b="1" dirty="0">
                        <a:effectLst/>
                        <a:highlight>
                          <a:srgbClr val="C0C0C0"/>
                        </a:highlight>
                        <a:latin typeface="+mj-lt"/>
                      </a:endParaRPr>
                    </a:p>
                  </a:txBody>
                  <a:tcPr marL="25400" marR="25400" marT="25400" marB="25400" anchor="b"/>
                </a:tc>
                <a:extLst>
                  <a:ext uri="{0D108BD9-81ED-4DB2-BD59-A6C34878D82A}">
                    <a16:rowId xmlns:a16="http://schemas.microsoft.com/office/drawing/2014/main" val="1204775735"/>
                  </a:ext>
                </a:extLst>
              </a:tr>
              <a:tr h="370840">
                <a:tc>
                  <a:txBody>
                    <a:bodyPr/>
                    <a:lstStyle/>
                    <a:p>
                      <a:pPr rtl="0" fontAlgn="b">
                        <a:spcBef>
                          <a:spcPts val="0"/>
                        </a:spcBef>
                        <a:spcAft>
                          <a:spcPts val="0"/>
                        </a:spcAft>
                      </a:pPr>
                      <a:r>
                        <a:rPr lang="en-US" sz="2000" u="none" strike="noStrike">
                          <a:effectLst/>
                        </a:rPr>
                        <a:t>1-gram</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15.00%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13.64%</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5.00%</a:t>
                      </a:r>
                      <a:endParaRPr lang="en-US" sz="20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11.21%</a:t>
                      </a:r>
                      <a:endParaRPr lang="en-US" sz="2000">
                        <a:effectLst/>
                        <a:latin typeface="+mj-lt"/>
                      </a:endParaRPr>
                    </a:p>
                  </a:txBody>
                  <a:tcPr marL="25400" marR="25400" marT="25400" marB="25400" anchor="b"/>
                </a:tc>
                <a:extLst>
                  <a:ext uri="{0D108BD9-81ED-4DB2-BD59-A6C34878D82A}">
                    <a16:rowId xmlns:a16="http://schemas.microsoft.com/office/drawing/2014/main" val="1637628779"/>
                  </a:ext>
                </a:extLst>
              </a:tr>
              <a:tr h="370840">
                <a:tc>
                  <a:txBody>
                    <a:bodyPr/>
                    <a:lstStyle/>
                    <a:p>
                      <a:pPr rtl="0" fontAlgn="b">
                        <a:spcBef>
                          <a:spcPts val="0"/>
                        </a:spcBef>
                        <a:spcAft>
                          <a:spcPts val="0"/>
                        </a:spcAft>
                      </a:pPr>
                      <a:r>
                        <a:rPr lang="en-US" sz="2000" b="1" u="none" strike="noStrike" dirty="0">
                          <a:effectLst/>
                          <a:highlight>
                            <a:srgbClr val="C0C0C0"/>
                          </a:highlight>
                        </a:rPr>
                        <a:t>duration</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5.00%</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22.73%</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20.00%</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15.91%</a:t>
                      </a:r>
                      <a:endParaRPr lang="en-US" sz="2000" b="1" dirty="0">
                        <a:effectLst/>
                        <a:highlight>
                          <a:srgbClr val="C0C0C0"/>
                        </a:highlight>
                        <a:latin typeface="+mj-lt"/>
                      </a:endParaRPr>
                    </a:p>
                  </a:txBody>
                  <a:tcPr marL="25400" marR="25400" marT="25400" marB="25400" anchor="b"/>
                </a:tc>
                <a:extLst>
                  <a:ext uri="{0D108BD9-81ED-4DB2-BD59-A6C34878D82A}">
                    <a16:rowId xmlns:a16="http://schemas.microsoft.com/office/drawing/2014/main" val="3647011274"/>
                  </a:ext>
                </a:extLst>
              </a:tr>
              <a:tr h="370840">
                <a:tc>
                  <a:txBody>
                    <a:bodyPr/>
                    <a:lstStyle/>
                    <a:p>
                      <a:pPr rtl="0" fontAlgn="b">
                        <a:spcBef>
                          <a:spcPts val="0"/>
                        </a:spcBef>
                        <a:spcAft>
                          <a:spcPts val="0"/>
                        </a:spcAft>
                      </a:pPr>
                      <a:r>
                        <a:rPr lang="en-US" sz="2000" u="none" strike="noStrike">
                          <a:effectLst/>
                        </a:rPr>
                        <a:t>keyPressed</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15.00%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13.64%</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5.00%</a:t>
                      </a:r>
                      <a:endParaRPr lang="en-US" sz="20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11.21%</a:t>
                      </a:r>
                      <a:endParaRPr lang="en-US" sz="2000" dirty="0">
                        <a:effectLst/>
                        <a:latin typeface="+mj-lt"/>
                      </a:endParaRPr>
                    </a:p>
                  </a:txBody>
                  <a:tcPr marL="25400" marR="25400" marT="25400" marB="25400" anchor="b"/>
                </a:tc>
                <a:extLst>
                  <a:ext uri="{0D108BD9-81ED-4DB2-BD59-A6C34878D82A}">
                    <a16:rowId xmlns:a16="http://schemas.microsoft.com/office/drawing/2014/main" val="1977271778"/>
                  </a:ext>
                </a:extLst>
              </a:tr>
              <a:tr h="370840">
                <a:tc>
                  <a:txBody>
                    <a:bodyPr/>
                    <a:lstStyle/>
                    <a:p>
                      <a:pPr rtl="0" fontAlgn="b">
                        <a:spcBef>
                          <a:spcPts val="0"/>
                        </a:spcBef>
                        <a:spcAft>
                          <a:spcPts val="0"/>
                        </a:spcAft>
                      </a:pPr>
                      <a:r>
                        <a:rPr lang="en-US" sz="2000" u="none" strike="noStrike">
                          <a:effectLst/>
                        </a:rPr>
                        <a:t>keyReleased</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15.00%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9.09%</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5.00%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9.70%</a:t>
                      </a:r>
                      <a:endParaRPr lang="en-US" sz="2000" dirty="0">
                        <a:effectLst/>
                        <a:latin typeface="+mj-lt"/>
                      </a:endParaRPr>
                    </a:p>
                  </a:txBody>
                  <a:tcPr marL="25400" marR="25400" marT="25400" marB="25400" anchor="b"/>
                </a:tc>
                <a:extLst>
                  <a:ext uri="{0D108BD9-81ED-4DB2-BD59-A6C34878D82A}">
                    <a16:rowId xmlns:a16="http://schemas.microsoft.com/office/drawing/2014/main" val="3630902945"/>
                  </a:ext>
                </a:extLst>
              </a:tr>
            </a:tbl>
          </a:graphicData>
        </a:graphic>
      </p:graphicFrame>
      <p:graphicFrame>
        <p:nvGraphicFramePr>
          <p:cNvPr id="6" name="Content Placeholder 5">
            <a:extLst>
              <a:ext uri="{FF2B5EF4-FFF2-40B4-BE49-F238E27FC236}">
                <a16:creationId xmlns:a16="http://schemas.microsoft.com/office/drawing/2014/main" id="{3F2890EB-4502-4F6E-B53B-A4738FD01C35}"/>
              </a:ext>
            </a:extLst>
          </p:cNvPr>
          <p:cNvGraphicFramePr>
            <a:graphicFrameLocks noGrp="1"/>
          </p:cNvGraphicFramePr>
          <p:nvPr>
            <p:ph sz="half" idx="2"/>
            <p:extLst>
              <p:ext uri="{D42A27DB-BD31-4B8C-83A1-F6EECF244321}">
                <p14:modId xmlns:p14="http://schemas.microsoft.com/office/powerpoint/2010/main" val="1082719163"/>
              </p:ext>
            </p:extLst>
          </p:nvPr>
        </p:nvGraphicFramePr>
        <p:xfrm>
          <a:off x="6172200" y="1825625"/>
          <a:ext cx="5181600" cy="3627120"/>
        </p:xfrm>
        <a:graphic>
          <a:graphicData uri="http://schemas.openxmlformats.org/drawingml/2006/table">
            <a:tbl>
              <a:tblPr firstRow="1" bandRow="1">
                <a:tableStyleId>{5940675A-B579-460E-94D1-54222C63F5DA}</a:tableStyleId>
              </a:tblPr>
              <a:tblGrid>
                <a:gridCol w="1036320">
                  <a:extLst>
                    <a:ext uri="{9D8B030D-6E8A-4147-A177-3AD203B41FA5}">
                      <a16:colId xmlns:a16="http://schemas.microsoft.com/office/drawing/2014/main" val="2887063554"/>
                    </a:ext>
                  </a:extLst>
                </a:gridCol>
                <a:gridCol w="1036320">
                  <a:extLst>
                    <a:ext uri="{9D8B030D-6E8A-4147-A177-3AD203B41FA5}">
                      <a16:colId xmlns:a16="http://schemas.microsoft.com/office/drawing/2014/main" val="554038541"/>
                    </a:ext>
                  </a:extLst>
                </a:gridCol>
                <a:gridCol w="1036320">
                  <a:extLst>
                    <a:ext uri="{9D8B030D-6E8A-4147-A177-3AD203B41FA5}">
                      <a16:colId xmlns:a16="http://schemas.microsoft.com/office/drawing/2014/main" val="1575348959"/>
                    </a:ext>
                  </a:extLst>
                </a:gridCol>
                <a:gridCol w="1036320">
                  <a:extLst>
                    <a:ext uri="{9D8B030D-6E8A-4147-A177-3AD203B41FA5}">
                      <a16:colId xmlns:a16="http://schemas.microsoft.com/office/drawing/2014/main" val="2492202468"/>
                    </a:ext>
                  </a:extLst>
                </a:gridCol>
                <a:gridCol w="1036320">
                  <a:extLst>
                    <a:ext uri="{9D8B030D-6E8A-4147-A177-3AD203B41FA5}">
                      <a16:colId xmlns:a16="http://schemas.microsoft.com/office/drawing/2014/main" val="2127781571"/>
                    </a:ext>
                  </a:extLst>
                </a:gridCol>
              </a:tblGrid>
              <a:tr h="370840">
                <a:tc>
                  <a:txBody>
                    <a:bodyPr/>
                    <a:lstStyle/>
                    <a:p>
                      <a:pPr fontAlgn="b"/>
                      <a:br>
                        <a:rPr lang="en-US" sz="2000" dirty="0">
                          <a:effectLst/>
                          <a:latin typeface="TH Sarabun New (Body)"/>
                        </a:rPr>
                      </a:br>
                      <a:r>
                        <a:rPr lang="en-US" sz="2000" dirty="0" err="1">
                          <a:effectLst/>
                          <a:highlight>
                            <a:srgbClr val="00FFFF"/>
                          </a:highlight>
                          <a:latin typeface="TH Sarabun New (Body)"/>
                        </a:rPr>
                        <a:t>euclid</a:t>
                      </a:r>
                      <a:r>
                        <a:rPr lang="en-US" sz="2000" dirty="0">
                          <a:effectLst/>
                          <a:highlight>
                            <a:srgbClr val="00FFFF"/>
                          </a:highlight>
                          <a:latin typeface="TH Sarabun New (Body)"/>
                        </a:rPr>
                        <a:t>-raw</a:t>
                      </a:r>
                    </a:p>
                  </a:txBody>
                  <a:tcPr marL="25400" marR="25400" marT="25400" marB="25400" anchor="b"/>
                </a:tc>
                <a:tc>
                  <a:txBody>
                    <a:bodyPr/>
                    <a:lstStyle/>
                    <a:p>
                      <a:pPr rtl="0" fontAlgn="b">
                        <a:spcBef>
                          <a:spcPts val="0"/>
                        </a:spcBef>
                        <a:spcAft>
                          <a:spcPts val="0"/>
                        </a:spcAft>
                      </a:pPr>
                      <a:r>
                        <a:rPr lang="en-US" sz="2000" u="none" strike="noStrike" dirty="0" err="1">
                          <a:effectLst/>
                          <a:latin typeface="TH Sarabun New (Body)"/>
                        </a:rPr>
                        <a:t>en_puma</a:t>
                      </a:r>
                      <a:endParaRPr lang="en-US" sz="2000" dirty="0">
                        <a:effectLst/>
                        <a:latin typeface="TH Sarabun New (Body)"/>
                      </a:endParaRPr>
                    </a:p>
                  </a:txBody>
                  <a:tcPr marL="25400" marR="25400" marT="25400" marB="25400" anchor="b"/>
                </a:tc>
                <a:tc>
                  <a:txBody>
                    <a:bodyPr/>
                    <a:lstStyle/>
                    <a:p>
                      <a:pPr rtl="0" fontAlgn="b">
                        <a:spcBef>
                          <a:spcPts val="0"/>
                        </a:spcBef>
                        <a:spcAft>
                          <a:spcPts val="0"/>
                        </a:spcAft>
                      </a:pPr>
                      <a:r>
                        <a:rPr lang="en-US" sz="2000" u="none" strike="noStrike">
                          <a:effectLst/>
                          <a:latin typeface="TH Sarabun New (Body)"/>
                        </a:rPr>
                        <a:t>th_font_test</a:t>
                      </a:r>
                      <a:endParaRPr lang="en-US" sz="2000">
                        <a:effectLst/>
                        <a:latin typeface="TH Sarabun New (Body)"/>
                      </a:endParaRPr>
                    </a:p>
                  </a:txBody>
                  <a:tcPr marL="25400" marR="25400" marT="25400" marB="25400" anchor="b"/>
                </a:tc>
                <a:tc>
                  <a:txBody>
                    <a:bodyPr/>
                    <a:lstStyle/>
                    <a:p>
                      <a:pPr rtl="0" fontAlgn="b">
                        <a:spcBef>
                          <a:spcPts val="0"/>
                        </a:spcBef>
                        <a:spcAft>
                          <a:spcPts val="0"/>
                        </a:spcAft>
                      </a:pPr>
                      <a:r>
                        <a:rPr lang="en-US" sz="2000" u="none" strike="noStrike">
                          <a:effectLst/>
                          <a:latin typeface="TH Sarabun New (Body)"/>
                        </a:rPr>
                        <a:t>th_breakfast</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average</a:t>
                      </a:r>
                      <a:endParaRPr lang="en-US" sz="2000">
                        <a:effectLst/>
                        <a:latin typeface="TH Sarabun New (Body)"/>
                      </a:endParaRPr>
                    </a:p>
                  </a:txBody>
                  <a:tcPr marL="25400" marR="25400" marT="25400" marB="25400" anchor="b"/>
                </a:tc>
                <a:extLst>
                  <a:ext uri="{0D108BD9-81ED-4DB2-BD59-A6C34878D82A}">
                    <a16:rowId xmlns:a16="http://schemas.microsoft.com/office/drawing/2014/main" val="61462135"/>
                  </a:ext>
                </a:extLst>
              </a:tr>
              <a:tr h="370840">
                <a:tc>
                  <a:txBody>
                    <a:bodyPr/>
                    <a:lstStyle/>
                    <a:p>
                      <a:pPr rtl="0" fontAlgn="b">
                        <a:spcBef>
                          <a:spcPts val="0"/>
                        </a:spcBef>
                        <a:spcAft>
                          <a:spcPts val="0"/>
                        </a:spcAft>
                      </a:pPr>
                      <a:r>
                        <a:rPr lang="en-US" sz="2000" u="none" strike="noStrike">
                          <a:effectLst/>
                          <a:latin typeface="TH Sarabun New (Body)"/>
                        </a:rPr>
                        <a:t>5-gram</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dirty="0">
                          <a:effectLst/>
                          <a:latin typeface="TH Sarabun New (Body)"/>
                        </a:rPr>
                        <a:t>25.00%</a:t>
                      </a:r>
                      <a:endParaRPr lang="en-US" sz="2000" dirty="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13.64%</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5.00%</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14.55%</a:t>
                      </a:r>
                      <a:endParaRPr lang="en-US" sz="2000">
                        <a:effectLst/>
                        <a:latin typeface="TH Sarabun New (Body)"/>
                      </a:endParaRPr>
                    </a:p>
                  </a:txBody>
                  <a:tcPr marL="25400" marR="25400" marT="25400" marB="25400" anchor="b"/>
                </a:tc>
                <a:extLst>
                  <a:ext uri="{0D108BD9-81ED-4DB2-BD59-A6C34878D82A}">
                    <a16:rowId xmlns:a16="http://schemas.microsoft.com/office/drawing/2014/main" val="1015631765"/>
                  </a:ext>
                </a:extLst>
              </a:tr>
              <a:tr h="370840">
                <a:tc>
                  <a:txBody>
                    <a:bodyPr/>
                    <a:lstStyle/>
                    <a:p>
                      <a:pPr rtl="0" fontAlgn="b">
                        <a:spcBef>
                          <a:spcPts val="0"/>
                        </a:spcBef>
                        <a:spcAft>
                          <a:spcPts val="0"/>
                        </a:spcAft>
                      </a:pPr>
                      <a:r>
                        <a:rPr lang="en-US" sz="2000" u="none" strike="noStrike">
                          <a:effectLst/>
                          <a:latin typeface="TH Sarabun New (Body)"/>
                        </a:rPr>
                        <a:t>4-gram</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dirty="0">
                          <a:effectLst/>
                          <a:latin typeface="TH Sarabun New (Body)"/>
                        </a:rPr>
                        <a:t>25.00%</a:t>
                      </a:r>
                      <a:endParaRPr lang="en-US" sz="2000" dirty="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9.09%</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5.00%</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13.03%</a:t>
                      </a:r>
                      <a:endParaRPr lang="en-US" sz="2000">
                        <a:effectLst/>
                        <a:latin typeface="TH Sarabun New (Body)"/>
                      </a:endParaRPr>
                    </a:p>
                  </a:txBody>
                  <a:tcPr marL="25400" marR="25400" marT="25400" marB="25400" anchor="b"/>
                </a:tc>
                <a:extLst>
                  <a:ext uri="{0D108BD9-81ED-4DB2-BD59-A6C34878D82A}">
                    <a16:rowId xmlns:a16="http://schemas.microsoft.com/office/drawing/2014/main" val="2653568329"/>
                  </a:ext>
                </a:extLst>
              </a:tr>
              <a:tr h="370840">
                <a:tc>
                  <a:txBody>
                    <a:bodyPr/>
                    <a:lstStyle/>
                    <a:p>
                      <a:pPr rtl="0" fontAlgn="b">
                        <a:spcBef>
                          <a:spcPts val="0"/>
                        </a:spcBef>
                        <a:spcAft>
                          <a:spcPts val="0"/>
                        </a:spcAft>
                      </a:pPr>
                      <a:r>
                        <a:rPr lang="en-US" sz="2000" u="none" strike="noStrike">
                          <a:effectLst/>
                          <a:latin typeface="TH Sarabun New (Body)"/>
                        </a:rPr>
                        <a:t>3-gram</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dirty="0">
                          <a:effectLst/>
                          <a:latin typeface="TH Sarabun New (Body)"/>
                        </a:rPr>
                        <a:t>15.00%</a:t>
                      </a:r>
                      <a:endParaRPr lang="en-US" sz="2000" dirty="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dirty="0">
                          <a:effectLst/>
                          <a:latin typeface="TH Sarabun New (Body)"/>
                        </a:rPr>
                        <a:t>4.55%</a:t>
                      </a:r>
                      <a:endParaRPr lang="en-US" sz="2000" dirty="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10.00%</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9.85%</a:t>
                      </a:r>
                      <a:endParaRPr lang="en-US" sz="2000">
                        <a:effectLst/>
                        <a:latin typeface="TH Sarabun New (Body)"/>
                      </a:endParaRPr>
                    </a:p>
                  </a:txBody>
                  <a:tcPr marL="25400" marR="25400" marT="25400" marB="25400" anchor="b"/>
                </a:tc>
                <a:extLst>
                  <a:ext uri="{0D108BD9-81ED-4DB2-BD59-A6C34878D82A}">
                    <a16:rowId xmlns:a16="http://schemas.microsoft.com/office/drawing/2014/main" val="4015127196"/>
                  </a:ext>
                </a:extLst>
              </a:tr>
              <a:tr h="370840">
                <a:tc>
                  <a:txBody>
                    <a:bodyPr/>
                    <a:lstStyle/>
                    <a:p>
                      <a:pPr rtl="0" fontAlgn="b">
                        <a:spcBef>
                          <a:spcPts val="0"/>
                        </a:spcBef>
                        <a:spcAft>
                          <a:spcPts val="0"/>
                        </a:spcAft>
                      </a:pPr>
                      <a:r>
                        <a:rPr lang="en-US" sz="2000" u="none" strike="noStrike">
                          <a:effectLst/>
                          <a:latin typeface="TH Sarabun New (Body)"/>
                        </a:rPr>
                        <a:t>2-gram</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5.00%</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dirty="0">
                          <a:effectLst/>
                          <a:latin typeface="TH Sarabun New (Body)"/>
                        </a:rPr>
                        <a:t>13.64%</a:t>
                      </a:r>
                      <a:endParaRPr lang="en-US" sz="2000" dirty="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10.00%</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9.55%</a:t>
                      </a:r>
                      <a:endParaRPr lang="en-US" sz="2000">
                        <a:effectLst/>
                        <a:latin typeface="TH Sarabun New (Body)"/>
                      </a:endParaRPr>
                    </a:p>
                  </a:txBody>
                  <a:tcPr marL="25400" marR="25400" marT="25400" marB="25400" anchor="b"/>
                </a:tc>
                <a:extLst>
                  <a:ext uri="{0D108BD9-81ED-4DB2-BD59-A6C34878D82A}">
                    <a16:rowId xmlns:a16="http://schemas.microsoft.com/office/drawing/2014/main" val="2643104784"/>
                  </a:ext>
                </a:extLst>
              </a:tr>
              <a:tr h="370840">
                <a:tc>
                  <a:txBody>
                    <a:bodyPr/>
                    <a:lstStyle/>
                    <a:p>
                      <a:pPr rtl="0" fontAlgn="b">
                        <a:spcBef>
                          <a:spcPts val="0"/>
                        </a:spcBef>
                        <a:spcAft>
                          <a:spcPts val="0"/>
                        </a:spcAft>
                      </a:pPr>
                      <a:r>
                        <a:rPr lang="en-US" sz="2000" u="none" strike="noStrike">
                          <a:effectLst/>
                          <a:latin typeface="TH Sarabun New (Body)"/>
                        </a:rPr>
                        <a:t>1-gram</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5.00%</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dirty="0">
                          <a:effectLst/>
                          <a:latin typeface="TH Sarabun New (Body)"/>
                        </a:rPr>
                        <a:t>9.09%</a:t>
                      </a:r>
                      <a:endParaRPr lang="en-US" sz="2000" dirty="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dirty="0">
                          <a:effectLst/>
                          <a:latin typeface="TH Sarabun New (Body)"/>
                        </a:rPr>
                        <a:t>10.00%</a:t>
                      </a:r>
                      <a:endParaRPr lang="en-US" sz="2000" dirty="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8.03%</a:t>
                      </a:r>
                      <a:endParaRPr lang="en-US" sz="2000">
                        <a:effectLst/>
                        <a:latin typeface="TH Sarabun New (Body)"/>
                      </a:endParaRPr>
                    </a:p>
                  </a:txBody>
                  <a:tcPr marL="25400" marR="25400" marT="25400" marB="25400" anchor="b"/>
                </a:tc>
                <a:extLst>
                  <a:ext uri="{0D108BD9-81ED-4DB2-BD59-A6C34878D82A}">
                    <a16:rowId xmlns:a16="http://schemas.microsoft.com/office/drawing/2014/main" val="518882197"/>
                  </a:ext>
                </a:extLst>
              </a:tr>
              <a:tr h="370840">
                <a:tc>
                  <a:txBody>
                    <a:bodyPr/>
                    <a:lstStyle/>
                    <a:p>
                      <a:pPr rtl="0" fontAlgn="b">
                        <a:spcBef>
                          <a:spcPts val="0"/>
                        </a:spcBef>
                        <a:spcAft>
                          <a:spcPts val="0"/>
                        </a:spcAft>
                      </a:pPr>
                      <a:r>
                        <a:rPr lang="en-US" sz="2000" b="1" u="none" strike="noStrike" dirty="0">
                          <a:effectLst/>
                          <a:highlight>
                            <a:srgbClr val="C0C0C0"/>
                          </a:highlight>
                          <a:latin typeface="TH Sarabun New (Body)"/>
                        </a:rPr>
                        <a:t>duration</a:t>
                      </a:r>
                      <a:endParaRPr lang="en-US" sz="2000" b="1" dirty="0">
                        <a:effectLst/>
                        <a:highlight>
                          <a:srgbClr val="C0C0C0"/>
                        </a:highlight>
                        <a:latin typeface="TH Sarabun New (Body)"/>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latin typeface="TH Sarabun New (Body)"/>
                        </a:rPr>
                        <a:t>25.00%</a:t>
                      </a:r>
                      <a:endParaRPr lang="en-US" sz="2000" b="1" dirty="0">
                        <a:effectLst/>
                        <a:highlight>
                          <a:srgbClr val="C0C0C0"/>
                        </a:highlight>
                        <a:latin typeface="TH Sarabun New (Body)"/>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latin typeface="TH Sarabun New (Body)"/>
                        </a:rPr>
                        <a:t>9.09%</a:t>
                      </a:r>
                      <a:endParaRPr lang="en-US" sz="2000" b="1" dirty="0">
                        <a:effectLst/>
                        <a:highlight>
                          <a:srgbClr val="C0C0C0"/>
                        </a:highlight>
                        <a:latin typeface="TH Sarabun New (Body)"/>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latin typeface="TH Sarabun New (Body)"/>
                        </a:rPr>
                        <a:t>15.00%</a:t>
                      </a:r>
                      <a:endParaRPr lang="en-US" sz="2000" b="1" dirty="0">
                        <a:effectLst/>
                        <a:highlight>
                          <a:srgbClr val="C0C0C0"/>
                        </a:highlight>
                        <a:latin typeface="TH Sarabun New (Body)"/>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latin typeface="TH Sarabun New (Body)"/>
                        </a:rPr>
                        <a:t>16.36%</a:t>
                      </a:r>
                      <a:endParaRPr lang="en-US" sz="2000" b="1" dirty="0">
                        <a:effectLst/>
                        <a:highlight>
                          <a:srgbClr val="C0C0C0"/>
                        </a:highlight>
                        <a:latin typeface="TH Sarabun New (Body)"/>
                      </a:endParaRPr>
                    </a:p>
                  </a:txBody>
                  <a:tcPr marL="25400" marR="25400" marT="25400" marB="25400" anchor="b"/>
                </a:tc>
                <a:extLst>
                  <a:ext uri="{0D108BD9-81ED-4DB2-BD59-A6C34878D82A}">
                    <a16:rowId xmlns:a16="http://schemas.microsoft.com/office/drawing/2014/main" val="4225187402"/>
                  </a:ext>
                </a:extLst>
              </a:tr>
              <a:tr h="370840">
                <a:tc>
                  <a:txBody>
                    <a:bodyPr/>
                    <a:lstStyle/>
                    <a:p>
                      <a:pPr rtl="0" fontAlgn="b">
                        <a:spcBef>
                          <a:spcPts val="0"/>
                        </a:spcBef>
                        <a:spcAft>
                          <a:spcPts val="0"/>
                        </a:spcAft>
                      </a:pPr>
                      <a:r>
                        <a:rPr lang="en-US" sz="2000" u="none" strike="noStrike">
                          <a:effectLst/>
                          <a:latin typeface="TH Sarabun New (Body)"/>
                        </a:rPr>
                        <a:t>keyPressed</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10.00%</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9.09%</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dirty="0">
                          <a:effectLst/>
                          <a:latin typeface="TH Sarabun New (Body)"/>
                        </a:rPr>
                        <a:t>15.00%</a:t>
                      </a:r>
                      <a:endParaRPr lang="en-US" sz="2000" dirty="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11.36%</a:t>
                      </a:r>
                      <a:endParaRPr lang="en-US" sz="2000">
                        <a:effectLst/>
                        <a:latin typeface="TH Sarabun New (Body)"/>
                      </a:endParaRPr>
                    </a:p>
                  </a:txBody>
                  <a:tcPr marL="25400" marR="25400" marT="25400" marB="25400" anchor="b"/>
                </a:tc>
                <a:extLst>
                  <a:ext uri="{0D108BD9-81ED-4DB2-BD59-A6C34878D82A}">
                    <a16:rowId xmlns:a16="http://schemas.microsoft.com/office/drawing/2014/main" val="921056894"/>
                  </a:ext>
                </a:extLst>
              </a:tr>
              <a:tr h="370840">
                <a:tc>
                  <a:txBody>
                    <a:bodyPr/>
                    <a:lstStyle/>
                    <a:p>
                      <a:pPr rtl="0" fontAlgn="b">
                        <a:spcBef>
                          <a:spcPts val="0"/>
                        </a:spcBef>
                        <a:spcAft>
                          <a:spcPts val="0"/>
                        </a:spcAft>
                      </a:pPr>
                      <a:r>
                        <a:rPr lang="en-US" sz="2000" u="none" strike="noStrike">
                          <a:effectLst/>
                          <a:latin typeface="TH Sarabun New (Body)"/>
                        </a:rPr>
                        <a:t>keyReleased</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15.00%</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a:effectLst/>
                          <a:latin typeface="TH Sarabun New (Body)"/>
                        </a:rPr>
                        <a:t>9.09%</a:t>
                      </a:r>
                      <a:endParaRPr lang="en-US" sz="200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dirty="0">
                          <a:effectLst/>
                          <a:latin typeface="TH Sarabun New (Body)"/>
                        </a:rPr>
                        <a:t>15.00%</a:t>
                      </a:r>
                      <a:endParaRPr lang="en-US" sz="2000" dirty="0">
                        <a:effectLst/>
                        <a:latin typeface="TH Sarabun New (Body)"/>
                      </a:endParaRPr>
                    </a:p>
                  </a:txBody>
                  <a:tcPr marL="25400" marR="25400" marT="25400" marB="25400" anchor="b"/>
                </a:tc>
                <a:tc>
                  <a:txBody>
                    <a:bodyPr/>
                    <a:lstStyle/>
                    <a:p>
                      <a:pPr algn="r" rtl="0" fontAlgn="b">
                        <a:spcBef>
                          <a:spcPts val="0"/>
                        </a:spcBef>
                        <a:spcAft>
                          <a:spcPts val="0"/>
                        </a:spcAft>
                      </a:pPr>
                      <a:r>
                        <a:rPr lang="en-US" sz="2000" u="none" strike="noStrike" dirty="0">
                          <a:effectLst/>
                          <a:latin typeface="TH Sarabun New (Body)"/>
                        </a:rPr>
                        <a:t>13.03%</a:t>
                      </a:r>
                      <a:endParaRPr lang="en-US" sz="2000" dirty="0">
                        <a:effectLst/>
                        <a:latin typeface="TH Sarabun New (Body)"/>
                      </a:endParaRPr>
                    </a:p>
                  </a:txBody>
                  <a:tcPr marL="25400" marR="25400" marT="25400" marB="25400" anchor="b"/>
                </a:tc>
                <a:extLst>
                  <a:ext uri="{0D108BD9-81ED-4DB2-BD59-A6C34878D82A}">
                    <a16:rowId xmlns:a16="http://schemas.microsoft.com/office/drawing/2014/main" val="3009730494"/>
                  </a:ext>
                </a:extLst>
              </a:tr>
            </a:tbl>
          </a:graphicData>
        </a:graphic>
      </p:graphicFrame>
    </p:spTree>
    <p:extLst>
      <p:ext uri="{BB962C8B-B14F-4D97-AF65-F5344CB8AC3E}">
        <p14:creationId xmlns:p14="http://schemas.microsoft.com/office/powerpoint/2010/main" val="2527893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DC2D-9734-4CF2-AD4D-A5EA334BD1B5}"/>
              </a:ext>
            </a:extLst>
          </p:cNvPr>
          <p:cNvSpPr>
            <a:spLocks noGrp="1"/>
          </p:cNvSpPr>
          <p:nvPr>
            <p:ph type="title"/>
          </p:nvPr>
        </p:nvSpPr>
        <p:spPr/>
        <p:txBody>
          <a:bodyPr/>
          <a:lstStyle/>
          <a:p>
            <a:r>
              <a:rPr lang="th-TH" dirty="0"/>
              <a:t>เริ่มทำการเก็บข้อมูล</a:t>
            </a:r>
            <a:endParaRPr lang="en-US" dirty="0"/>
          </a:p>
        </p:txBody>
      </p:sp>
      <p:sp>
        <p:nvSpPr>
          <p:cNvPr id="3" name="Content Placeholder 2">
            <a:extLst>
              <a:ext uri="{FF2B5EF4-FFF2-40B4-BE49-F238E27FC236}">
                <a16:creationId xmlns:a16="http://schemas.microsoft.com/office/drawing/2014/main" id="{54F190D3-62B2-4B9C-BD84-694E66F85F11}"/>
              </a:ext>
            </a:extLst>
          </p:cNvPr>
          <p:cNvSpPr>
            <a:spLocks noGrp="1"/>
          </p:cNvSpPr>
          <p:nvPr>
            <p:ph sz="half" idx="1"/>
          </p:nvPr>
        </p:nvSpPr>
        <p:spPr>
          <a:xfrm>
            <a:off x="838199" y="1825625"/>
            <a:ext cx="7792234" cy="1603375"/>
          </a:xfrm>
        </p:spPr>
        <p:style>
          <a:lnRef idx="2">
            <a:schemeClr val="accent2"/>
          </a:lnRef>
          <a:fillRef idx="1">
            <a:schemeClr val="lt1"/>
          </a:fillRef>
          <a:effectRef idx="0">
            <a:schemeClr val="accent2"/>
          </a:effectRef>
          <a:fontRef idx="minor">
            <a:schemeClr val="dk1"/>
          </a:fontRef>
        </p:style>
        <p:txBody>
          <a:bodyPr>
            <a:normAutofit/>
          </a:bodyPr>
          <a:lstStyle/>
          <a:p>
            <a:r>
              <a:rPr lang="th-TH" dirty="0"/>
              <a:t>เตรียมบทความทั้งภาษา</a:t>
            </a:r>
            <a:r>
              <a:rPr lang="th-TH" dirty="0">
                <a:solidFill>
                  <a:srgbClr val="FF530D"/>
                </a:solidFill>
              </a:rPr>
              <a:t>อังกฤษ</a:t>
            </a:r>
            <a:r>
              <a:rPr lang="th-TH" dirty="0"/>
              <a:t> และภาษา</a:t>
            </a:r>
            <a:r>
              <a:rPr lang="th-TH" dirty="0">
                <a:solidFill>
                  <a:srgbClr val="FF530D"/>
                </a:solidFill>
              </a:rPr>
              <a:t>ไทย </a:t>
            </a:r>
            <a:r>
              <a:rPr lang="th-TH" dirty="0">
                <a:solidFill>
                  <a:schemeClr val="tx1"/>
                </a:solidFill>
              </a:rPr>
              <a:t>ที่มีความยาวพอประมาณ</a:t>
            </a:r>
            <a:endParaRPr lang="th-TH" dirty="0"/>
          </a:p>
          <a:p>
            <a:r>
              <a:rPr lang="th-TH" dirty="0"/>
              <a:t>ใช้</a:t>
            </a:r>
            <a:r>
              <a:rPr lang="th-TH" dirty="0">
                <a:solidFill>
                  <a:srgbClr val="FF530D"/>
                </a:solidFill>
              </a:rPr>
              <a:t>โปรแกรมเก็บข้อมูล</a:t>
            </a:r>
            <a:r>
              <a:rPr lang="th-TH" dirty="0"/>
              <a:t>ที่เขียนขึ้น</a:t>
            </a:r>
            <a:endParaRPr lang="en-US" dirty="0"/>
          </a:p>
          <a:p>
            <a:r>
              <a:rPr lang="th-TH" dirty="0"/>
              <a:t>ต้องการ</a:t>
            </a:r>
            <a:r>
              <a:rPr lang="th-TH" dirty="0">
                <a:solidFill>
                  <a:srgbClr val="FF530D"/>
                </a:solidFill>
              </a:rPr>
              <a:t>กลุ่มตัวอย่างประมาณ 100 คน</a:t>
            </a:r>
            <a:endParaRPr lang="th-TH" dirty="0"/>
          </a:p>
          <a:p>
            <a:endParaRPr lang="en-US" dirty="0"/>
          </a:p>
        </p:txBody>
      </p:sp>
    </p:spTree>
    <p:extLst>
      <p:ext uri="{BB962C8B-B14F-4D97-AF65-F5344CB8AC3E}">
        <p14:creationId xmlns:p14="http://schemas.microsoft.com/office/powerpoint/2010/main" val="174011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D9E0C-00A1-4CC2-923B-FEAB545B5B41}"/>
              </a:ext>
            </a:extLst>
          </p:cNvPr>
          <p:cNvSpPr>
            <a:spLocks noGrp="1"/>
          </p:cNvSpPr>
          <p:nvPr>
            <p:ph type="title"/>
          </p:nvPr>
        </p:nvSpPr>
        <p:spPr/>
        <p:txBody>
          <a:bodyPr/>
          <a:lstStyle/>
          <a:p>
            <a:r>
              <a:rPr lang="en-US" dirty="0" err="1"/>
              <a:t>trim_data_sets</a:t>
            </a:r>
            <a:r>
              <a:rPr lang="en-US" dirty="0"/>
              <a:t>: </a:t>
            </a:r>
            <a:r>
              <a:rPr lang="th-TH" dirty="0"/>
              <a:t>ผลการทดลอง</a:t>
            </a:r>
            <a:endParaRPr lang="en-US" dirty="0"/>
          </a:p>
        </p:txBody>
      </p:sp>
      <p:graphicFrame>
        <p:nvGraphicFramePr>
          <p:cNvPr id="5" name="Content Placeholder 4">
            <a:extLst>
              <a:ext uri="{FF2B5EF4-FFF2-40B4-BE49-F238E27FC236}">
                <a16:creationId xmlns:a16="http://schemas.microsoft.com/office/drawing/2014/main" id="{A0841476-2A00-4C1C-A4D9-D4BA7A0A07F5}"/>
              </a:ext>
            </a:extLst>
          </p:cNvPr>
          <p:cNvGraphicFramePr>
            <a:graphicFrameLocks noGrp="1"/>
          </p:cNvGraphicFramePr>
          <p:nvPr>
            <p:ph sz="half" idx="1"/>
            <p:extLst>
              <p:ext uri="{D42A27DB-BD31-4B8C-83A1-F6EECF244321}">
                <p14:modId xmlns:p14="http://schemas.microsoft.com/office/powerpoint/2010/main" val="1403214518"/>
              </p:ext>
            </p:extLst>
          </p:nvPr>
        </p:nvGraphicFramePr>
        <p:xfrm>
          <a:off x="838200" y="1825625"/>
          <a:ext cx="5181600" cy="3931920"/>
        </p:xfrm>
        <a:graphic>
          <a:graphicData uri="http://schemas.openxmlformats.org/drawingml/2006/table">
            <a:tbl>
              <a:tblPr firstRow="1" bandRow="1">
                <a:tableStyleId>{5940675A-B579-460E-94D1-54222C63F5DA}</a:tableStyleId>
              </a:tblPr>
              <a:tblGrid>
                <a:gridCol w="1036320">
                  <a:extLst>
                    <a:ext uri="{9D8B030D-6E8A-4147-A177-3AD203B41FA5}">
                      <a16:colId xmlns:a16="http://schemas.microsoft.com/office/drawing/2014/main" val="848187664"/>
                    </a:ext>
                  </a:extLst>
                </a:gridCol>
                <a:gridCol w="1036320">
                  <a:extLst>
                    <a:ext uri="{9D8B030D-6E8A-4147-A177-3AD203B41FA5}">
                      <a16:colId xmlns:a16="http://schemas.microsoft.com/office/drawing/2014/main" val="3208593348"/>
                    </a:ext>
                  </a:extLst>
                </a:gridCol>
                <a:gridCol w="1036320">
                  <a:extLst>
                    <a:ext uri="{9D8B030D-6E8A-4147-A177-3AD203B41FA5}">
                      <a16:colId xmlns:a16="http://schemas.microsoft.com/office/drawing/2014/main" val="2633247815"/>
                    </a:ext>
                  </a:extLst>
                </a:gridCol>
                <a:gridCol w="1036320">
                  <a:extLst>
                    <a:ext uri="{9D8B030D-6E8A-4147-A177-3AD203B41FA5}">
                      <a16:colId xmlns:a16="http://schemas.microsoft.com/office/drawing/2014/main" val="3697649709"/>
                    </a:ext>
                  </a:extLst>
                </a:gridCol>
                <a:gridCol w="1036320">
                  <a:extLst>
                    <a:ext uri="{9D8B030D-6E8A-4147-A177-3AD203B41FA5}">
                      <a16:colId xmlns:a16="http://schemas.microsoft.com/office/drawing/2014/main" val="3548159086"/>
                    </a:ext>
                  </a:extLst>
                </a:gridCol>
              </a:tblGrid>
              <a:tr h="370840">
                <a:tc>
                  <a:txBody>
                    <a:bodyPr/>
                    <a:lstStyle/>
                    <a:p>
                      <a:pPr fontAlgn="b"/>
                      <a:br>
                        <a:rPr lang="en-US" sz="2000" dirty="0">
                          <a:effectLst/>
                          <a:highlight>
                            <a:srgbClr val="00FFFF"/>
                          </a:highlight>
                        </a:rPr>
                      </a:br>
                      <a:r>
                        <a:rPr lang="en-US" sz="2000" dirty="0" err="1">
                          <a:effectLst/>
                          <a:highlight>
                            <a:srgbClr val="00FFFF"/>
                          </a:highlight>
                        </a:rPr>
                        <a:t>euclid-fourier</a:t>
                      </a:r>
                      <a:endParaRPr lang="en-US" sz="2000" dirty="0">
                        <a:effectLst/>
                        <a:highlight>
                          <a:srgbClr val="00FFFF"/>
                        </a:highlight>
                        <a:latin typeface="+mj-lt"/>
                      </a:endParaRPr>
                    </a:p>
                  </a:txBody>
                  <a:tcPr marL="25400" marR="25400" marT="25400" marB="25400" anchor="b"/>
                </a:tc>
                <a:tc>
                  <a:txBody>
                    <a:bodyPr/>
                    <a:lstStyle/>
                    <a:p>
                      <a:pPr rtl="0" fontAlgn="b">
                        <a:spcBef>
                          <a:spcPts val="0"/>
                        </a:spcBef>
                        <a:spcAft>
                          <a:spcPts val="0"/>
                        </a:spcAft>
                      </a:pPr>
                      <a:r>
                        <a:rPr lang="en-US" sz="2000" u="none" strike="noStrike">
                          <a:effectLst/>
                        </a:rPr>
                        <a:t>en_puma</a:t>
                      </a:r>
                      <a:endParaRPr lang="en-US" sz="2000">
                        <a:effectLst/>
                        <a:latin typeface="+mj-lt"/>
                      </a:endParaRPr>
                    </a:p>
                  </a:txBody>
                  <a:tcPr marL="25400" marR="25400" marT="25400" marB="25400" anchor="b"/>
                </a:tc>
                <a:tc>
                  <a:txBody>
                    <a:bodyPr/>
                    <a:lstStyle/>
                    <a:p>
                      <a:pPr rtl="0" fontAlgn="b">
                        <a:spcBef>
                          <a:spcPts val="0"/>
                        </a:spcBef>
                        <a:spcAft>
                          <a:spcPts val="0"/>
                        </a:spcAft>
                      </a:pPr>
                      <a:r>
                        <a:rPr lang="en-US" sz="2000" u="none" strike="noStrike">
                          <a:effectLst/>
                        </a:rPr>
                        <a:t>th_font_test</a:t>
                      </a:r>
                      <a:endParaRPr lang="en-US" sz="2000">
                        <a:effectLst/>
                        <a:latin typeface="+mj-lt"/>
                      </a:endParaRPr>
                    </a:p>
                  </a:txBody>
                  <a:tcPr marL="25400" marR="25400" marT="25400" marB="25400" anchor="b"/>
                </a:tc>
                <a:tc>
                  <a:txBody>
                    <a:bodyPr/>
                    <a:lstStyle/>
                    <a:p>
                      <a:pPr rtl="0" fontAlgn="b">
                        <a:spcBef>
                          <a:spcPts val="0"/>
                        </a:spcBef>
                        <a:spcAft>
                          <a:spcPts val="0"/>
                        </a:spcAft>
                      </a:pPr>
                      <a:r>
                        <a:rPr lang="en-US" sz="2000" u="none" strike="noStrike">
                          <a:effectLst/>
                        </a:rPr>
                        <a:t>th_breakfast</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average</a:t>
                      </a:r>
                      <a:endParaRPr lang="en-US" sz="2000">
                        <a:effectLst/>
                        <a:latin typeface="+mj-lt"/>
                      </a:endParaRPr>
                    </a:p>
                  </a:txBody>
                  <a:tcPr marL="25400" marR="25400" marT="25400" marB="25400" anchor="b"/>
                </a:tc>
                <a:extLst>
                  <a:ext uri="{0D108BD9-81ED-4DB2-BD59-A6C34878D82A}">
                    <a16:rowId xmlns:a16="http://schemas.microsoft.com/office/drawing/2014/main" val="2909391338"/>
                  </a:ext>
                </a:extLst>
              </a:tr>
              <a:tr h="370840">
                <a:tc>
                  <a:txBody>
                    <a:bodyPr/>
                    <a:lstStyle/>
                    <a:p>
                      <a:pPr rtl="0" fontAlgn="b">
                        <a:spcBef>
                          <a:spcPts val="0"/>
                        </a:spcBef>
                        <a:spcAft>
                          <a:spcPts val="0"/>
                        </a:spcAft>
                      </a:pPr>
                      <a:r>
                        <a:rPr lang="en-US" sz="2000" u="none" strike="noStrike">
                          <a:effectLst/>
                        </a:rPr>
                        <a:t>5-gram</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20.00%</a:t>
                      </a:r>
                      <a:endParaRPr lang="en-US" sz="20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13.64%</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5.00%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12.88%</a:t>
                      </a:r>
                      <a:endParaRPr lang="en-US" sz="2000">
                        <a:effectLst/>
                        <a:latin typeface="+mj-lt"/>
                      </a:endParaRPr>
                    </a:p>
                  </a:txBody>
                  <a:tcPr marL="25400" marR="25400" marT="25400" marB="25400" anchor="b"/>
                </a:tc>
                <a:extLst>
                  <a:ext uri="{0D108BD9-81ED-4DB2-BD59-A6C34878D82A}">
                    <a16:rowId xmlns:a16="http://schemas.microsoft.com/office/drawing/2014/main" val="463201337"/>
                  </a:ext>
                </a:extLst>
              </a:tr>
              <a:tr h="370840">
                <a:tc>
                  <a:txBody>
                    <a:bodyPr/>
                    <a:lstStyle/>
                    <a:p>
                      <a:pPr rtl="0" fontAlgn="b">
                        <a:spcBef>
                          <a:spcPts val="0"/>
                        </a:spcBef>
                        <a:spcAft>
                          <a:spcPts val="0"/>
                        </a:spcAft>
                      </a:pPr>
                      <a:r>
                        <a:rPr lang="en-US" sz="2000" u="none" strike="noStrike">
                          <a:effectLst/>
                        </a:rPr>
                        <a:t>4-gram</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30.00%</a:t>
                      </a:r>
                      <a:endParaRPr lang="en-US" sz="20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9.09%</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5.00%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14.70%</a:t>
                      </a:r>
                      <a:endParaRPr lang="en-US" sz="2000">
                        <a:effectLst/>
                        <a:latin typeface="+mj-lt"/>
                      </a:endParaRPr>
                    </a:p>
                  </a:txBody>
                  <a:tcPr marL="25400" marR="25400" marT="25400" marB="25400" anchor="b"/>
                </a:tc>
                <a:extLst>
                  <a:ext uri="{0D108BD9-81ED-4DB2-BD59-A6C34878D82A}">
                    <a16:rowId xmlns:a16="http://schemas.microsoft.com/office/drawing/2014/main" val="509085393"/>
                  </a:ext>
                </a:extLst>
              </a:tr>
              <a:tr h="370840">
                <a:tc>
                  <a:txBody>
                    <a:bodyPr/>
                    <a:lstStyle/>
                    <a:p>
                      <a:pPr rtl="0" fontAlgn="b">
                        <a:spcBef>
                          <a:spcPts val="0"/>
                        </a:spcBef>
                        <a:spcAft>
                          <a:spcPts val="0"/>
                        </a:spcAft>
                      </a:pPr>
                      <a:r>
                        <a:rPr lang="en-US" sz="2000" u="none" strike="noStrike">
                          <a:effectLst/>
                        </a:rPr>
                        <a:t>3-gram</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15.00%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9.09%</a:t>
                      </a:r>
                      <a:endParaRPr lang="en-US" sz="20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5.00%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9.70%</a:t>
                      </a:r>
                      <a:endParaRPr lang="en-US" sz="2000">
                        <a:effectLst/>
                        <a:latin typeface="+mj-lt"/>
                      </a:endParaRPr>
                    </a:p>
                  </a:txBody>
                  <a:tcPr marL="25400" marR="25400" marT="25400" marB="25400" anchor="b"/>
                </a:tc>
                <a:extLst>
                  <a:ext uri="{0D108BD9-81ED-4DB2-BD59-A6C34878D82A}">
                    <a16:rowId xmlns:a16="http://schemas.microsoft.com/office/drawing/2014/main" val="168746972"/>
                  </a:ext>
                </a:extLst>
              </a:tr>
              <a:tr h="370840">
                <a:tc>
                  <a:txBody>
                    <a:bodyPr/>
                    <a:lstStyle/>
                    <a:p>
                      <a:pPr rtl="0" fontAlgn="b">
                        <a:spcBef>
                          <a:spcPts val="0"/>
                        </a:spcBef>
                        <a:spcAft>
                          <a:spcPts val="0"/>
                        </a:spcAft>
                      </a:pPr>
                      <a:r>
                        <a:rPr lang="en-US" sz="2000" u="none" strike="noStrike">
                          <a:effectLst/>
                        </a:rPr>
                        <a:t>2-gram</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5.00%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13.64%</a:t>
                      </a:r>
                      <a:endParaRPr lang="en-US" sz="20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10.00%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9.55%</a:t>
                      </a:r>
                      <a:endParaRPr lang="en-US" sz="2000">
                        <a:effectLst/>
                        <a:latin typeface="+mj-lt"/>
                      </a:endParaRPr>
                    </a:p>
                  </a:txBody>
                  <a:tcPr marL="25400" marR="25400" marT="25400" marB="25400" anchor="b"/>
                </a:tc>
                <a:extLst>
                  <a:ext uri="{0D108BD9-81ED-4DB2-BD59-A6C34878D82A}">
                    <a16:rowId xmlns:a16="http://schemas.microsoft.com/office/drawing/2014/main" val="3200774764"/>
                  </a:ext>
                </a:extLst>
              </a:tr>
              <a:tr h="370840">
                <a:tc>
                  <a:txBody>
                    <a:bodyPr/>
                    <a:lstStyle/>
                    <a:p>
                      <a:pPr rtl="0" fontAlgn="b">
                        <a:spcBef>
                          <a:spcPts val="0"/>
                        </a:spcBef>
                        <a:spcAft>
                          <a:spcPts val="0"/>
                        </a:spcAft>
                      </a:pPr>
                      <a:r>
                        <a:rPr lang="en-US" sz="2000" u="none" strike="noStrike">
                          <a:effectLst/>
                        </a:rPr>
                        <a:t>1-gram</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5.00%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9.09%</a:t>
                      </a:r>
                      <a:endParaRPr lang="en-US" sz="20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10.00%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8.03%</a:t>
                      </a:r>
                      <a:endParaRPr lang="en-US" sz="2000">
                        <a:effectLst/>
                        <a:latin typeface="+mj-lt"/>
                      </a:endParaRPr>
                    </a:p>
                  </a:txBody>
                  <a:tcPr marL="25400" marR="25400" marT="25400" marB="25400" anchor="b"/>
                </a:tc>
                <a:extLst>
                  <a:ext uri="{0D108BD9-81ED-4DB2-BD59-A6C34878D82A}">
                    <a16:rowId xmlns:a16="http://schemas.microsoft.com/office/drawing/2014/main" val="846702207"/>
                  </a:ext>
                </a:extLst>
              </a:tr>
              <a:tr h="370840">
                <a:tc>
                  <a:txBody>
                    <a:bodyPr/>
                    <a:lstStyle/>
                    <a:p>
                      <a:pPr rtl="0" fontAlgn="b">
                        <a:spcBef>
                          <a:spcPts val="0"/>
                        </a:spcBef>
                        <a:spcAft>
                          <a:spcPts val="0"/>
                        </a:spcAft>
                      </a:pPr>
                      <a:r>
                        <a:rPr lang="en-US" sz="2000" b="1" u="none" strike="noStrike" dirty="0">
                          <a:effectLst/>
                          <a:highlight>
                            <a:srgbClr val="C0C0C0"/>
                          </a:highlight>
                        </a:rPr>
                        <a:t>duration</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25.00%</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9.09%</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15.00%</a:t>
                      </a:r>
                      <a:endParaRPr lang="en-US" sz="2000" b="1" dirty="0">
                        <a:effectLst/>
                        <a:highlight>
                          <a:srgbClr val="C0C0C0"/>
                        </a:highlight>
                        <a:latin typeface="+mj-lt"/>
                      </a:endParaRPr>
                    </a:p>
                  </a:txBody>
                  <a:tcPr marL="25400" marR="25400" marT="25400" marB="25400" anchor="b"/>
                </a:tc>
                <a:tc>
                  <a:txBody>
                    <a:bodyPr/>
                    <a:lstStyle/>
                    <a:p>
                      <a:pPr algn="r" rtl="0" fontAlgn="b">
                        <a:spcBef>
                          <a:spcPts val="0"/>
                        </a:spcBef>
                        <a:spcAft>
                          <a:spcPts val="0"/>
                        </a:spcAft>
                      </a:pPr>
                      <a:r>
                        <a:rPr lang="en-US" sz="2000" b="1" u="none" strike="noStrike" dirty="0">
                          <a:effectLst/>
                          <a:highlight>
                            <a:srgbClr val="C0C0C0"/>
                          </a:highlight>
                        </a:rPr>
                        <a:t>16.36%</a:t>
                      </a:r>
                      <a:endParaRPr lang="en-US" sz="2000" b="1" dirty="0">
                        <a:effectLst/>
                        <a:highlight>
                          <a:srgbClr val="C0C0C0"/>
                        </a:highlight>
                        <a:latin typeface="+mj-lt"/>
                      </a:endParaRPr>
                    </a:p>
                  </a:txBody>
                  <a:tcPr marL="25400" marR="25400" marT="25400" marB="25400" anchor="b"/>
                </a:tc>
                <a:extLst>
                  <a:ext uri="{0D108BD9-81ED-4DB2-BD59-A6C34878D82A}">
                    <a16:rowId xmlns:a16="http://schemas.microsoft.com/office/drawing/2014/main" val="554178744"/>
                  </a:ext>
                </a:extLst>
              </a:tr>
              <a:tr h="370840">
                <a:tc>
                  <a:txBody>
                    <a:bodyPr/>
                    <a:lstStyle/>
                    <a:p>
                      <a:pPr rtl="0" fontAlgn="b">
                        <a:spcBef>
                          <a:spcPts val="0"/>
                        </a:spcBef>
                        <a:spcAft>
                          <a:spcPts val="0"/>
                        </a:spcAft>
                      </a:pPr>
                      <a:r>
                        <a:rPr lang="en-US" sz="2000" u="none" strike="noStrike">
                          <a:effectLst/>
                        </a:rPr>
                        <a:t>keyPressed</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10.00%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9.09%</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15.00%</a:t>
                      </a:r>
                      <a:endParaRPr lang="en-US" sz="20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11.36%</a:t>
                      </a:r>
                      <a:endParaRPr lang="en-US" sz="2000">
                        <a:effectLst/>
                        <a:latin typeface="+mj-lt"/>
                      </a:endParaRPr>
                    </a:p>
                  </a:txBody>
                  <a:tcPr marL="25400" marR="25400" marT="25400" marB="25400" anchor="b"/>
                </a:tc>
                <a:extLst>
                  <a:ext uri="{0D108BD9-81ED-4DB2-BD59-A6C34878D82A}">
                    <a16:rowId xmlns:a16="http://schemas.microsoft.com/office/drawing/2014/main" val="2264915115"/>
                  </a:ext>
                </a:extLst>
              </a:tr>
              <a:tr h="370840">
                <a:tc>
                  <a:txBody>
                    <a:bodyPr/>
                    <a:lstStyle/>
                    <a:p>
                      <a:pPr rtl="0" fontAlgn="b">
                        <a:spcBef>
                          <a:spcPts val="0"/>
                        </a:spcBef>
                        <a:spcAft>
                          <a:spcPts val="0"/>
                        </a:spcAft>
                      </a:pPr>
                      <a:r>
                        <a:rPr lang="en-US" sz="2000" u="none" strike="noStrike">
                          <a:effectLst/>
                        </a:rPr>
                        <a:t>keyReleased</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15.00%</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a:effectLst/>
                        </a:rPr>
                        <a:t>9.09%</a:t>
                      </a:r>
                      <a:endParaRPr lang="en-US" sz="200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15.00%</a:t>
                      </a:r>
                      <a:endParaRPr lang="en-US" sz="2000" dirty="0">
                        <a:effectLst/>
                        <a:latin typeface="+mj-lt"/>
                      </a:endParaRPr>
                    </a:p>
                  </a:txBody>
                  <a:tcPr marL="25400" marR="25400" marT="25400" marB="25400" anchor="b"/>
                </a:tc>
                <a:tc>
                  <a:txBody>
                    <a:bodyPr/>
                    <a:lstStyle/>
                    <a:p>
                      <a:pPr algn="r" rtl="0" fontAlgn="b">
                        <a:spcBef>
                          <a:spcPts val="0"/>
                        </a:spcBef>
                        <a:spcAft>
                          <a:spcPts val="0"/>
                        </a:spcAft>
                      </a:pPr>
                      <a:r>
                        <a:rPr lang="en-US" sz="2000" u="none" strike="noStrike" dirty="0">
                          <a:effectLst/>
                        </a:rPr>
                        <a:t>13.03%</a:t>
                      </a:r>
                      <a:endParaRPr lang="en-US" sz="2000" dirty="0">
                        <a:effectLst/>
                        <a:latin typeface="+mj-lt"/>
                      </a:endParaRPr>
                    </a:p>
                  </a:txBody>
                  <a:tcPr marL="25400" marR="25400" marT="25400" marB="25400" anchor="b"/>
                </a:tc>
                <a:extLst>
                  <a:ext uri="{0D108BD9-81ED-4DB2-BD59-A6C34878D82A}">
                    <a16:rowId xmlns:a16="http://schemas.microsoft.com/office/drawing/2014/main" val="2866542761"/>
                  </a:ext>
                </a:extLst>
              </a:tr>
            </a:tbl>
          </a:graphicData>
        </a:graphic>
      </p:graphicFrame>
      <p:sp>
        <p:nvSpPr>
          <p:cNvPr id="4" name="Content Placeholder 3">
            <a:extLst>
              <a:ext uri="{FF2B5EF4-FFF2-40B4-BE49-F238E27FC236}">
                <a16:creationId xmlns:a16="http://schemas.microsoft.com/office/drawing/2014/main" id="{E06C22EE-C51A-43A6-A6A9-8AFDA2EDFD6D}"/>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319608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1E1C-A8B4-4030-BE96-D17609E93B65}"/>
              </a:ext>
            </a:extLst>
          </p:cNvPr>
          <p:cNvSpPr>
            <a:spLocks noGrp="1"/>
          </p:cNvSpPr>
          <p:nvPr>
            <p:ph type="ctrTitle"/>
          </p:nvPr>
        </p:nvSpPr>
        <p:spPr/>
        <p:txBody>
          <a:bodyPr/>
          <a:lstStyle/>
          <a:p>
            <a:r>
              <a:rPr lang="th-TH" dirty="0"/>
              <a:t>จบการนำเสนอ</a:t>
            </a:r>
            <a:endParaRPr lang="en-US" dirty="0"/>
          </a:p>
        </p:txBody>
      </p:sp>
      <p:sp>
        <p:nvSpPr>
          <p:cNvPr id="3" name="Subtitle 2">
            <a:extLst>
              <a:ext uri="{FF2B5EF4-FFF2-40B4-BE49-F238E27FC236}">
                <a16:creationId xmlns:a16="http://schemas.microsoft.com/office/drawing/2014/main" id="{BC23C730-0DAB-4225-9AC9-C3134C218859}"/>
              </a:ext>
            </a:extLst>
          </p:cNvPr>
          <p:cNvSpPr>
            <a:spLocks noGrp="1"/>
          </p:cNvSpPr>
          <p:nvPr>
            <p:ph type="subTitle" idx="1"/>
          </p:nvPr>
        </p:nvSpPr>
        <p:spPr/>
        <p:txBody>
          <a:bodyPr/>
          <a:lstStyle/>
          <a:p>
            <a:r>
              <a:rPr lang="th-TH" dirty="0"/>
              <a:t>ขอบคุณครับ</a:t>
            </a:r>
            <a:endParaRPr lang="en-US" dirty="0"/>
          </a:p>
        </p:txBody>
      </p:sp>
    </p:spTree>
    <p:extLst>
      <p:ext uri="{BB962C8B-B14F-4D97-AF65-F5344CB8AC3E}">
        <p14:creationId xmlns:p14="http://schemas.microsoft.com/office/powerpoint/2010/main" val="182371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92EC-3E7A-4FBB-8E0E-1EE2DFBD71CB}"/>
              </a:ext>
            </a:extLst>
          </p:cNvPr>
          <p:cNvSpPr>
            <a:spLocks noGrp="1"/>
          </p:cNvSpPr>
          <p:nvPr>
            <p:ph type="title"/>
          </p:nvPr>
        </p:nvSpPr>
        <p:spPr/>
        <p:txBody>
          <a:bodyPr/>
          <a:lstStyle/>
          <a:p>
            <a:r>
              <a:rPr lang="th-TH" dirty="0"/>
              <a:t>บทความที่ใช้</a:t>
            </a:r>
            <a:r>
              <a:rPr lang="en-US" dirty="0"/>
              <a:t>: </a:t>
            </a:r>
            <a:r>
              <a:rPr lang="th-TH" dirty="0"/>
              <a:t>ภาษาอังกฤษ (</a:t>
            </a:r>
            <a:r>
              <a:rPr lang="en-US" dirty="0" err="1"/>
              <a:t>en_puma</a:t>
            </a:r>
            <a:r>
              <a:rPr lang="en-US" dirty="0"/>
              <a:t>)</a:t>
            </a:r>
          </a:p>
        </p:txBody>
      </p:sp>
      <p:sp>
        <p:nvSpPr>
          <p:cNvPr id="3" name="Content Placeholder 2">
            <a:extLst>
              <a:ext uri="{FF2B5EF4-FFF2-40B4-BE49-F238E27FC236}">
                <a16:creationId xmlns:a16="http://schemas.microsoft.com/office/drawing/2014/main" id="{713DA3BC-6B7B-4C3A-B15E-704DD43A67C6}"/>
              </a:ext>
            </a:extLst>
          </p:cNvPr>
          <p:cNvSpPr>
            <a:spLocks noGrp="1"/>
          </p:cNvSpPr>
          <p:nvPr>
            <p:ph sz="half" idx="1"/>
          </p:nvPr>
        </p:nvSpPr>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0" indent="0" algn="just">
              <a:buNone/>
            </a:pPr>
            <a:r>
              <a:rPr lang="en-US" dirty="0"/>
              <a:t>Pumas are large, cat-like animals which are found in America. When reports came into London Zoo that a wild puma had been spotted forty-five miles south of London, they were not taken seriously. However, as the evidence began to accumulate, experts from the Zoo felt obliged to investigate, for the descriptions given by people who claimed to have seen the puma were </a:t>
            </a:r>
            <a:r>
              <a:rPr lang="en-US" dirty="0">
                <a:solidFill>
                  <a:srgbClr val="FF530D"/>
                </a:solidFill>
              </a:rPr>
              <a:t>extraordinarily</a:t>
            </a:r>
            <a:r>
              <a:rPr lang="en-US" dirty="0"/>
              <a:t> similar. The hunt for the puma began in </a:t>
            </a:r>
            <a:r>
              <a:rPr lang="en-US" dirty="0">
                <a:solidFill>
                  <a:srgbClr val="FF530D"/>
                </a:solidFill>
              </a:rPr>
              <a:t>a</a:t>
            </a:r>
            <a:r>
              <a:rPr lang="en-US" dirty="0"/>
              <a:t> small village where a woman picking strawberries saw 'a large cat' only five yards away from her. It immediately ran away when she saw it, and experts confirmed that a puma will not attack a human being unless it is cornered.</a:t>
            </a:r>
          </a:p>
        </p:txBody>
      </p:sp>
      <p:sp>
        <p:nvSpPr>
          <p:cNvPr id="4" name="Content Placeholder 3">
            <a:extLst>
              <a:ext uri="{FF2B5EF4-FFF2-40B4-BE49-F238E27FC236}">
                <a16:creationId xmlns:a16="http://schemas.microsoft.com/office/drawing/2014/main" id="{A0D9984E-668E-42E1-892F-6F3F170D54AA}"/>
              </a:ext>
            </a:extLst>
          </p:cNvPr>
          <p:cNvSpPr>
            <a:spLocks noGrp="1"/>
          </p:cNvSpPr>
          <p:nvPr>
            <p:ph sz="half" idx="2"/>
          </p:nvPr>
        </p:nvSpPr>
        <p:spPr/>
        <p:txBody>
          <a:bodyPr>
            <a:normAutofit fontScale="92500" lnSpcReduction="20000"/>
          </a:bodyPr>
          <a:lstStyle/>
          <a:p>
            <a:r>
              <a:rPr lang="th-TH" dirty="0"/>
              <a:t>จากหนังสือ</a:t>
            </a:r>
            <a:r>
              <a:rPr lang="th-TH" dirty="0">
                <a:solidFill>
                  <a:srgbClr val="FF530D"/>
                </a:solidFill>
              </a:rPr>
              <a:t>แบบเรียนสำหรับผู้ใช้ภาษาอังกฤษเป็นภาษาที่สอง</a:t>
            </a:r>
          </a:p>
          <a:p>
            <a:r>
              <a:rPr lang="th-TH" dirty="0"/>
              <a:t>มีตัวอักษรทั้งหมด </a:t>
            </a:r>
            <a:r>
              <a:rPr lang="th-TH" dirty="0">
                <a:solidFill>
                  <a:srgbClr val="FF530D"/>
                </a:solidFill>
              </a:rPr>
              <a:t>650 ตัวอักษร </a:t>
            </a:r>
            <a:r>
              <a:rPr lang="th-TH" dirty="0"/>
              <a:t>(รวมวรรคตอน)</a:t>
            </a:r>
          </a:p>
          <a:p>
            <a:r>
              <a:rPr lang="th-TH" dirty="0"/>
              <a:t>คำที่</a:t>
            </a:r>
            <a:r>
              <a:rPr lang="th-TH" dirty="0">
                <a:solidFill>
                  <a:srgbClr val="FF530D"/>
                </a:solidFill>
              </a:rPr>
              <a:t>สั้น</a:t>
            </a:r>
            <a:r>
              <a:rPr lang="th-TH" dirty="0"/>
              <a:t>ที่สุด มี </a:t>
            </a:r>
            <a:r>
              <a:rPr lang="th-TH" dirty="0">
                <a:solidFill>
                  <a:srgbClr val="FF530D"/>
                </a:solidFill>
              </a:rPr>
              <a:t>1 ตัวอักษร </a:t>
            </a:r>
            <a:r>
              <a:rPr lang="th-TH" dirty="0"/>
              <a:t>(</a:t>
            </a:r>
            <a:r>
              <a:rPr lang="en-US" dirty="0"/>
              <a:t>a</a:t>
            </a:r>
            <a:r>
              <a:rPr lang="th-TH" dirty="0"/>
              <a:t>)</a:t>
            </a:r>
            <a:endParaRPr lang="en-US" dirty="0"/>
          </a:p>
          <a:p>
            <a:r>
              <a:rPr lang="th-TH" dirty="0"/>
              <a:t>คำที่</a:t>
            </a:r>
            <a:r>
              <a:rPr lang="th-TH" dirty="0">
                <a:solidFill>
                  <a:srgbClr val="FF530D"/>
                </a:solidFill>
              </a:rPr>
              <a:t>ยาว</a:t>
            </a:r>
            <a:r>
              <a:rPr lang="th-TH" dirty="0"/>
              <a:t>ที่สุด มี </a:t>
            </a:r>
            <a:r>
              <a:rPr lang="th-TH" dirty="0">
                <a:solidFill>
                  <a:srgbClr val="FF530D"/>
                </a:solidFill>
              </a:rPr>
              <a:t>15 ตัวอักษร </a:t>
            </a:r>
            <a:r>
              <a:rPr lang="th-TH" dirty="0"/>
              <a:t>(</a:t>
            </a:r>
            <a:r>
              <a:rPr lang="en-US" dirty="0"/>
              <a:t>extraordinarily</a:t>
            </a:r>
            <a:r>
              <a:rPr lang="th-TH" dirty="0"/>
              <a:t>)</a:t>
            </a:r>
            <a:endParaRPr lang="en-US" dirty="0"/>
          </a:p>
        </p:txBody>
      </p:sp>
    </p:spTree>
    <p:extLst>
      <p:ext uri="{BB962C8B-B14F-4D97-AF65-F5344CB8AC3E}">
        <p14:creationId xmlns:p14="http://schemas.microsoft.com/office/powerpoint/2010/main" val="1342746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F356-7038-4359-8A1B-73E784DF0CAA}"/>
              </a:ext>
            </a:extLst>
          </p:cNvPr>
          <p:cNvSpPr>
            <a:spLocks noGrp="1"/>
          </p:cNvSpPr>
          <p:nvPr>
            <p:ph type="title"/>
          </p:nvPr>
        </p:nvSpPr>
        <p:spPr/>
        <p:txBody>
          <a:bodyPr/>
          <a:lstStyle/>
          <a:p>
            <a:r>
              <a:rPr lang="th-TH" dirty="0"/>
              <a:t>บทความที่ใช้</a:t>
            </a:r>
            <a:r>
              <a:rPr lang="en-US" dirty="0"/>
              <a:t>: </a:t>
            </a:r>
            <a:r>
              <a:rPr lang="th-TH" dirty="0"/>
              <a:t>ภาษาไทย 1</a:t>
            </a:r>
            <a:r>
              <a:rPr lang="en-US" dirty="0"/>
              <a:t> (</a:t>
            </a:r>
            <a:r>
              <a:rPr lang="en-US" dirty="0" err="1"/>
              <a:t>th_font_test</a:t>
            </a:r>
            <a:r>
              <a:rPr lang="en-US" dirty="0"/>
              <a:t>)</a:t>
            </a:r>
          </a:p>
        </p:txBody>
      </p:sp>
      <p:sp>
        <p:nvSpPr>
          <p:cNvPr id="3" name="Content Placeholder 2">
            <a:extLst>
              <a:ext uri="{FF2B5EF4-FFF2-40B4-BE49-F238E27FC236}">
                <a16:creationId xmlns:a16="http://schemas.microsoft.com/office/drawing/2014/main" id="{08928224-DC1D-4C79-8BEF-B18DCD8D22C5}"/>
              </a:ext>
            </a:extLst>
          </p:cNvPr>
          <p:cNvSpPr>
            <a:spLocks noGrp="1"/>
          </p:cNvSpPr>
          <p:nvPr>
            <p:ph sz="half" idx="1"/>
          </p:nvPr>
        </p:nvSpPr>
        <p:spPr/>
        <p:style>
          <a:lnRef idx="2">
            <a:schemeClr val="accent2"/>
          </a:lnRef>
          <a:fillRef idx="1">
            <a:schemeClr val="lt1"/>
          </a:fillRef>
          <a:effectRef idx="0">
            <a:schemeClr val="accent2"/>
          </a:effectRef>
          <a:fontRef idx="minor">
            <a:schemeClr val="dk1"/>
          </a:fontRef>
        </p:style>
        <p:txBody>
          <a:bodyPr/>
          <a:lstStyle/>
          <a:p>
            <a:pPr marL="0" indent="0" algn="ctr">
              <a:buNone/>
            </a:pPr>
            <a:r>
              <a:rPr lang="th-TH" dirty="0"/>
              <a:t>เป็นมนุษย์สุดประเสริฐเลิศคุณค่า</a:t>
            </a:r>
          </a:p>
          <a:p>
            <a:pPr marL="0" indent="0" algn="ctr">
              <a:buNone/>
            </a:pPr>
            <a:r>
              <a:rPr lang="th-TH" dirty="0"/>
              <a:t>กว่าบรรดาฝูงสัตว์เดรัจฉาน</a:t>
            </a:r>
          </a:p>
          <a:p>
            <a:pPr marL="0" indent="0" algn="ctr">
              <a:buNone/>
            </a:pPr>
            <a:r>
              <a:rPr lang="th-TH" dirty="0"/>
              <a:t>จงฝ่าฟันพัฒนาวิชาการ</a:t>
            </a:r>
          </a:p>
          <a:p>
            <a:pPr marL="0" indent="0" algn="ctr">
              <a:buNone/>
            </a:pPr>
            <a:r>
              <a:rPr lang="th-TH" dirty="0"/>
              <a:t>อย่าล้างผลาญฤาเข่นฆ่าบีฑาใคร</a:t>
            </a:r>
          </a:p>
          <a:p>
            <a:pPr marL="0" indent="0" algn="ctr">
              <a:buNone/>
            </a:pPr>
            <a:r>
              <a:rPr lang="th-TH" dirty="0"/>
              <a:t>ไม่ถือโทษโกรธแช่งชัดฮึดฮัดด่า</a:t>
            </a:r>
          </a:p>
          <a:p>
            <a:pPr marL="0" indent="0" algn="ctr">
              <a:buNone/>
            </a:pPr>
            <a:r>
              <a:rPr lang="th-TH" dirty="0"/>
              <a:t>หัดอภัยเหมือนกีฬาอัชฌาสัย</a:t>
            </a:r>
          </a:p>
          <a:p>
            <a:pPr marL="0" indent="0" algn="ctr">
              <a:buNone/>
            </a:pPr>
            <a:r>
              <a:rPr lang="th-TH" dirty="0"/>
              <a:t>ปฎิบัติประพฤติกฎกำหนดใจ</a:t>
            </a:r>
          </a:p>
          <a:p>
            <a:pPr marL="0" indent="0" algn="ctr">
              <a:buNone/>
            </a:pPr>
            <a:r>
              <a:rPr lang="th-TH" dirty="0"/>
              <a:t>พูดจาให้จ๊ะ ๆ จ๋า ๆ น่าฟังเอยฯ</a:t>
            </a:r>
          </a:p>
        </p:txBody>
      </p:sp>
      <p:sp>
        <p:nvSpPr>
          <p:cNvPr id="4" name="Content Placeholder 3">
            <a:extLst>
              <a:ext uri="{FF2B5EF4-FFF2-40B4-BE49-F238E27FC236}">
                <a16:creationId xmlns:a16="http://schemas.microsoft.com/office/drawing/2014/main" id="{C0B69531-9467-484A-900C-55C8BCA1A698}"/>
              </a:ext>
            </a:extLst>
          </p:cNvPr>
          <p:cNvSpPr>
            <a:spLocks noGrp="1"/>
          </p:cNvSpPr>
          <p:nvPr>
            <p:ph sz="half" idx="2"/>
          </p:nvPr>
        </p:nvSpPr>
        <p:spPr/>
        <p:txBody>
          <a:bodyPr>
            <a:normAutofit/>
          </a:bodyPr>
          <a:lstStyle/>
          <a:p>
            <a:r>
              <a:rPr lang="th-TH" sz="2400" dirty="0"/>
              <a:t>กลอนแปดที่นิยมใช้</a:t>
            </a:r>
            <a:r>
              <a:rPr lang="th-TH" sz="2400" dirty="0">
                <a:solidFill>
                  <a:srgbClr val="FF530D"/>
                </a:solidFill>
              </a:rPr>
              <a:t>ทดสอบฟอนต์ </a:t>
            </a:r>
            <a:r>
              <a:rPr lang="th-TH" sz="2400" dirty="0"/>
              <a:t>(เพราะมีพยัญชนะไทยครบทุกตัว)</a:t>
            </a:r>
          </a:p>
          <a:p>
            <a:r>
              <a:rPr lang="th-TH" sz="2400" dirty="0"/>
              <a:t>มีตัวอักษรทั้งหมด </a:t>
            </a:r>
            <a:r>
              <a:rPr lang="th-TH" sz="2400" dirty="0">
                <a:solidFill>
                  <a:srgbClr val="FF530D"/>
                </a:solidFill>
              </a:rPr>
              <a:t>218 ตัวอักษร </a:t>
            </a:r>
            <a:r>
              <a:rPr lang="th-TH" sz="2400" dirty="0"/>
              <a:t>(รวมวรรคตอน)</a:t>
            </a:r>
          </a:p>
        </p:txBody>
      </p:sp>
    </p:spTree>
    <p:extLst>
      <p:ext uri="{BB962C8B-B14F-4D97-AF65-F5344CB8AC3E}">
        <p14:creationId xmlns:p14="http://schemas.microsoft.com/office/powerpoint/2010/main" val="15322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F356-7038-4359-8A1B-73E784DF0CAA}"/>
              </a:ext>
            </a:extLst>
          </p:cNvPr>
          <p:cNvSpPr>
            <a:spLocks noGrp="1"/>
          </p:cNvSpPr>
          <p:nvPr>
            <p:ph type="title"/>
          </p:nvPr>
        </p:nvSpPr>
        <p:spPr/>
        <p:txBody>
          <a:bodyPr/>
          <a:lstStyle/>
          <a:p>
            <a:r>
              <a:rPr lang="th-TH" dirty="0"/>
              <a:t>บทความที่ใช้</a:t>
            </a:r>
            <a:r>
              <a:rPr lang="en-US" dirty="0"/>
              <a:t>: </a:t>
            </a:r>
            <a:r>
              <a:rPr lang="th-TH" dirty="0"/>
              <a:t>ภาษาไทย 2</a:t>
            </a:r>
            <a:r>
              <a:rPr lang="en-US" dirty="0"/>
              <a:t> (</a:t>
            </a:r>
            <a:r>
              <a:rPr lang="en-US" dirty="0" err="1"/>
              <a:t>th_breakfast</a:t>
            </a:r>
            <a:r>
              <a:rPr lang="en-US" dirty="0"/>
              <a:t>)</a:t>
            </a:r>
          </a:p>
        </p:txBody>
      </p:sp>
      <p:sp>
        <p:nvSpPr>
          <p:cNvPr id="3" name="Content Placeholder 2">
            <a:extLst>
              <a:ext uri="{FF2B5EF4-FFF2-40B4-BE49-F238E27FC236}">
                <a16:creationId xmlns:a16="http://schemas.microsoft.com/office/drawing/2014/main" id="{08928224-DC1D-4C79-8BEF-B18DCD8D22C5}"/>
              </a:ext>
            </a:extLst>
          </p:cNvPr>
          <p:cNvSpPr>
            <a:spLocks noGrp="1"/>
          </p:cNvSpPr>
          <p:nvPr>
            <p:ph sz="half" idx="1"/>
          </p:nvPr>
        </p:nvSpPr>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0" indent="0">
              <a:buNone/>
            </a:pPr>
            <a:endParaRPr lang="en-US" dirty="0"/>
          </a:p>
          <a:p>
            <a:pPr marL="0" indent="0">
              <a:buNone/>
            </a:pPr>
            <a:r>
              <a:rPr lang="th-TH" dirty="0"/>
              <a:t>การที่เราไม่รับประทานอาหารเช้านั้นจะทำให้ระบบการทำงานของร่างกายผิดปกติ กล่าวคือ เมื่อเราตื่นขึ้นมา ระดับน้ำตาลในเลือดที่มีหน้าที่กระตุ้นการทำงานของกล้ามเนื้อและสมองจะต่ำ อาหารเช้าจะทำให้ระดับน้ำตาลในเลือดเป็นปกติ เนื่องจากอาหารเช้ามีสารอาหารที่จำเป็นต่อร่างกาย เมื่อเรารับประทานอาหารเช้า เราจะได้รับวิตามินและสารอาหารจากอาหารที่เรารับประทานเข้าไป เช่น นม ธัญพืช หรือผลไม้ แต่ถ้าเราข้ามอาหารเช้าไป ร่างกายจะไม่ได้รับพลังงาน ทำให้ไม่มีพลังงานเพื่อนำไปใช้เลี้ยงส่วนต่าง ๆ ของร่างกาย นอกจากนี้เราจะกินอาหารในมื้อต่อไปมากขึ้น เมื่อเราไม่ได้รับประทานอาหารเช้า ซึ่งนำไปสู่ภาวะน้ำหนักเกินได้</a:t>
            </a:r>
          </a:p>
        </p:txBody>
      </p:sp>
      <p:sp>
        <p:nvSpPr>
          <p:cNvPr id="4" name="Content Placeholder 3">
            <a:extLst>
              <a:ext uri="{FF2B5EF4-FFF2-40B4-BE49-F238E27FC236}">
                <a16:creationId xmlns:a16="http://schemas.microsoft.com/office/drawing/2014/main" id="{C0B69531-9467-484A-900C-55C8BCA1A698}"/>
              </a:ext>
            </a:extLst>
          </p:cNvPr>
          <p:cNvSpPr>
            <a:spLocks noGrp="1"/>
          </p:cNvSpPr>
          <p:nvPr>
            <p:ph sz="half" idx="2"/>
          </p:nvPr>
        </p:nvSpPr>
        <p:spPr/>
        <p:txBody>
          <a:bodyPr>
            <a:normAutofit fontScale="92500" lnSpcReduction="20000"/>
          </a:bodyPr>
          <a:lstStyle/>
          <a:p>
            <a:r>
              <a:rPr lang="th-TH" sz="2400" dirty="0">
                <a:latin typeface="+mj-lt"/>
              </a:rPr>
              <a:t>บทความที่สุ่มเลือกมา</a:t>
            </a:r>
          </a:p>
          <a:p>
            <a:r>
              <a:rPr lang="th-TH" sz="2400" dirty="0">
                <a:latin typeface="+mj-lt"/>
              </a:rPr>
              <a:t>มีตัวอักษรทั้งหมด </a:t>
            </a:r>
            <a:r>
              <a:rPr lang="en-US" sz="2400" dirty="0">
                <a:solidFill>
                  <a:srgbClr val="FF530D"/>
                </a:solidFill>
                <a:latin typeface="+mj-lt"/>
              </a:rPr>
              <a:t>583</a:t>
            </a:r>
            <a:r>
              <a:rPr lang="th-TH" sz="2400" dirty="0">
                <a:solidFill>
                  <a:srgbClr val="FF530D"/>
                </a:solidFill>
                <a:latin typeface="+mj-lt"/>
              </a:rPr>
              <a:t> ตัวอักษร </a:t>
            </a:r>
            <a:r>
              <a:rPr lang="th-TH" sz="2400" dirty="0">
                <a:latin typeface="+mj-lt"/>
              </a:rPr>
              <a:t>(รวมวรรคตอน)</a:t>
            </a:r>
          </a:p>
        </p:txBody>
      </p:sp>
    </p:spTree>
    <p:extLst>
      <p:ext uri="{BB962C8B-B14F-4D97-AF65-F5344CB8AC3E}">
        <p14:creationId xmlns:p14="http://schemas.microsoft.com/office/powerpoint/2010/main" val="1811031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C982-17A2-4876-ADD6-B15FC3B789DB}"/>
              </a:ext>
            </a:extLst>
          </p:cNvPr>
          <p:cNvSpPr>
            <a:spLocks noGrp="1"/>
          </p:cNvSpPr>
          <p:nvPr>
            <p:ph type="title"/>
          </p:nvPr>
        </p:nvSpPr>
        <p:spPr/>
        <p:txBody>
          <a:bodyPr/>
          <a:lstStyle/>
          <a:p>
            <a:r>
              <a:rPr lang="th-TH" dirty="0"/>
              <a:t>ข้อมูลอะไรบ้างที่สามารถเก็บได้จากการพิมพ์?</a:t>
            </a:r>
            <a:endParaRPr lang="en-US" dirty="0"/>
          </a:p>
        </p:txBody>
      </p:sp>
      <p:sp>
        <p:nvSpPr>
          <p:cNvPr id="3" name="Content Placeholder 2">
            <a:extLst>
              <a:ext uri="{FF2B5EF4-FFF2-40B4-BE49-F238E27FC236}">
                <a16:creationId xmlns:a16="http://schemas.microsoft.com/office/drawing/2014/main" id="{3B3C25C5-E984-4F83-BA05-4F7B8A6BE2EB}"/>
              </a:ext>
            </a:extLst>
          </p:cNvPr>
          <p:cNvSpPr>
            <a:spLocks noGrp="1"/>
          </p:cNvSpPr>
          <p:nvPr>
            <p:ph sz="half" idx="1"/>
          </p:nvPr>
        </p:nvSpPr>
        <p:spPr>
          <a:xfrm>
            <a:off x="838200" y="1825625"/>
            <a:ext cx="5181600" cy="1870933"/>
          </a:xfrm>
        </p:spPr>
        <p:style>
          <a:lnRef idx="2">
            <a:schemeClr val="accent2"/>
          </a:lnRef>
          <a:fillRef idx="1">
            <a:schemeClr val="lt1"/>
          </a:fillRef>
          <a:effectRef idx="0">
            <a:schemeClr val="accent2"/>
          </a:effectRef>
          <a:fontRef idx="minor">
            <a:schemeClr val="dk1"/>
          </a:fontRef>
        </p:style>
        <p:txBody>
          <a:bodyPr/>
          <a:lstStyle/>
          <a:p>
            <a:r>
              <a:rPr lang="th-TH" dirty="0">
                <a:solidFill>
                  <a:srgbClr val="FF530D"/>
                </a:solidFill>
              </a:rPr>
              <a:t>ค่าของแป้น</a:t>
            </a:r>
            <a:r>
              <a:rPr lang="th-TH" dirty="0"/>
              <a:t>ที่กดลงไป</a:t>
            </a:r>
            <a:r>
              <a:rPr lang="en-US" dirty="0"/>
              <a:t> (Key Code)</a:t>
            </a:r>
            <a:endParaRPr lang="th-TH" dirty="0"/>
          </a:p>
          <a:p>
            <a:r>
              <a:rPr lang="th-TH" dirty="0">
                <a:solidFill>
                  <a:srgbClr val="FF530D"/>
                </a:solidFill>
              </a:rPr>
              <a:t>เวลาขณะที่กด</a:t>
            </a:r>
            <a:r>
              <a:rPr lang="th-TH" dirty="0"/>
              <a:t>แป้นนั้น</a:t>
            </a:r>
            <a:r>
              <a:rPr lang="en-US" dirty="0"/>
              <a:t> (Key Pressed)</a:t>
            </a:r>
            <a:endParaRPr lang="th-TH" dirty="0"/>
          </a:p>
          <a:p>
            <a:r>
              <a:rPr lang="th-TH" dirty="0">
                <a:solidFill>
                  <a:srgbClr val="FF530D"/>
                </a:solidFill>
              </a:rPr>
              <a:t>เวลาขณะที่ปล่อย</a:t>
            </a:r>
            <a:r>
              <a:rPr lang="th-TH" dirty="0"/>
              <a:t>แป้นนั้น</a:t>
            </a:r>
            <a:r>
              <a:rPr lang="en-US" dirty="0"/>
              <a:t> (Key Released)</a:t>
            </a:r>
            <a:endParaRPr lang="th-TH" dirty="0"/>
          </a:p>
          <a:p>
            <a:endParaRPr lang="en-US" dirty="0"/>
          </a:p>
        </p:txBody>
      </p:sp>
      <p:sp>
        <p:nvSpPr>
          <p:cNvPr id="5" name="Rectangle 4">
            <a:extLst>
              <a:ext uri="{FF2B5EF4-FFF2-40B4-BE49-F238E27FC236}">
                <a16:creationId xmlns:a16="http://schemas.microsoft.com/office/drawing/2014/main" id="{98F9D5AC-BACF-48F7-8474-A31F7F23FC9B}"/>
              </a:ext>
            </a:extLst>
          </p:cNvPr>
          <p:cNvSpPr/>
          <p:nvPr/>
        </p:nvSpPr>
        <p:spPr>
          <a:xfrm>
            <a:off x="7340252" y="2514600"/>
            <a:ext cx="9144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6" name="Rectangle 5">
            <a:extLst>
              <a:ext uri="{FF2B5EF4-FFF2-40B4-BE49-F238E27FC236}">
                <a16:creationId xmlns:a16="http://schemas.microsoft.com/office/drawing/2014/main" id="{CED294EF-CA2C-465D-B2B0-F23AEB3091A9}"/>
              </a:ext>
            </a:extLst>
          </p:cNvPr>
          <p:cNvSpPr/>
          <p:nvPr/>
        </p:nvSpPr>
        <p:spPr>
          <a:xfrm>
            <a:off x="8731684" y="2514600"/>
            <a:ext cx="9144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Rectangle 6">
            <a:extLst>
              <a:ext uri="{FF2B5EF4-FFF2-40B4-BE49-F238E27FC236}">
                <a16:creationId xmlns:a16="http://schemas.microsoft.com/office/drawing/2014/main" id="{564F1B46-5F8B-4FDB-A42A-421281BB4819}"/>
              </a:ext>
            </a:extLst>
          </p:cNvPr>
          <p:cNvSpPr/>
          <p:nvPr/>
        </p:nvSpPr>
        <p:spPr>
          <a:xfrm>
            <a:off x="10123116" y="2514600"/>
            <a:ext cx="9144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t>
            </a:r>
          </a:p>
        </p:txBody>
      </p:sp>
      <p:cxnSp>
        <p:nvCxnSpPr>
          <p:cNvPr id="11" name="Straight Arrow Connector 10">
            <a:extLst>
              <a:ext uri="{FF2B5EF4-FFF2-40B4-BE49-F238E27FC236}">
                <a16:creationId xmlns:a16="http://schemas.microsoft.com/office/drawing/2014/main" id="{BB2563AA-7D4B-41A2-805D-1FF3F3EC2DB9}"/>
              </a:ext>
            </a:extLst>
          </p:cNvPr>
          <p:cNvCxnSpPr>
            <a:cxnSpLocks/>
          </p:cNvCxnSpPr>
          <p:nvPr/>
        </p:nvCxnSpPr>
        <p:spPr>
          <a:xfrm>
            <a:off x="7340252" y="1863246"/>
            <a:ext cx="0" cy="54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4B11A76-2A23-4C70-8AC5-521E3A6CA52A}"/>
              </a:ext>
            </a:extLst>
          </p:cNvPr>
          <p:cNvCxnSpPr>
            <a:cxnSpLocks/>
          </p:cNvCxnSpPr>
          <p:nvPr/>
        </p:nvCxnSpPr>
        <p:spPr>
          <a:xfrm flipH="1" flipV="1">
            <a:off x="8254651" y="1932138"/>
            <a:ext cx="0" cy="54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849237-A77F-4F24-B399-38154B26DE04}"/>
              </a:ext>
            </a:extLst>
          </p:cNvPr>
          <p:cNvCxnSpPr>
            <a:cxnSpLocks/>
          </p:cNvCxnSpPr>
          <p:nvPr/>
        </p:nvCxnSpPr>
        <p:spPr>
          <a:xfrm flipH="1" flipV="1">
            <a:off x="11037516" y="1932138"/>
            <a:ext cx="0" cy="54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3895C36-F22E-4CBE-9A33-652DA1EE1A6A}"/>
              </a:ext>
            </a:extLst>
          </p:cNvPr>
          <p:cNvCxnSpPr>
            <a:cxnSpLocks/>
          </p:cNvCxnSpPr>
          <p:nvPr/>
        </p:nvCxnSpPr>
        <p:spPr>
          <a:xfrm flipH="1" flipV="1">
            <a:off x="9646084" y="1932138"/>
            <a:ext cx="0" cy="54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6BD6D8-50D0-4265-B3E6-EE07F8CCD68F}"/>
              </a:ext>
            </a:extLst>
          </p:cNvPr>
          <p:cNvCxnSpPr>
            <a:cxnSpLocks/>
          </p:cNvCxnSpPr>
          <p:nvPr/>
        </p:nvCxnSpPr>
        <p:spPr>
          <a:xfrm>
            <a:off x="10123116" y="1898735"/>
            <a:ext cx="0" cy="54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11C3500-234D-4109-AB1A-6A261E70978F}"/>
              </a:ext>
            </a:extLst>
          </p:cNvPr>
          <p:cNvCxnSpPr>
            <a:cxnSpLocks/>
          </p:cNvCxnSpPr>
          <p:nvPr/>
        </p:nvCxnSpPr>
        <p:spPr>
          <a:xfrm>
            <a:off x="8764038" y="1898735"/>
            <a:ext cx="0" cy="54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257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2DB1-AFDB-472F-A82F-5BFEB606B0B8}"/>
              </a:ext>
            </a:extLst>
          </p:cNvPr>
          <p:cNvSpPr>
            <a:spLocks noGrp="1"/>
          </p:cNvSpPr>
          <p:nvPr>
            <p:ph type="title"/>
          </p:nvPr>
        </p:nvSpPr>
        <p:spPr>
          <a:xfrm>
            <a:off x="838200" y="365125"/>
            <a:ext cx="10515600" cy="1325563"/>
          </a:xfrm>
        </p:spPr>
        <p:txBody>
          <a:bodyPr/>
          <a:lstStyle/>
          <a:p>
            <a:r>
              <a:rPr lang="th-TH"/>
              <a:t>โปรแกรมสำหรับเก็บข้อมูล</a:t>
            </a:r>
            <a:r>
              <a:rPr lang="en-US"/>
              <a:t>: </a:t>
            </a:r>
            <a:r>
              <a:rPr lang="th-TH"/>
              <a:t>หน้าจอหลัก</a:t>
            </a:r>
            <a:endParaRPr lang="en-US" dirty="0"/>
          </a:p>
        </p:txBody>
      </p:sp>
      <p:pic>
        <p:nvPicPr>
          <p:cNvPr id="5" name="Content Placeholder 4">
            <a:extLst>
              <a:ext uri="{FF2B5EF4-FFF2-40B4-BE49-F238E27FC236}">
                <a16:creationId xmlns:a16="http://schemas.microsoft.com/office/drawing/2014/main" id="{4306962B-CE93-4C61-A424-538C02BDD9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020158" cy="4351338"/>
          </a:xfrm>
        </p:spPr>
      </p:pic>
      <p:sp>
        <p:nvSpPr>
          <p:cNvPr id="6" name="Rectangle 5">
            <a:extLst>
              <a:ext uri="{FF2B5EF4-FFF2-40B4-BE49-F238E27FC236}">
                <a16:creationId xmlns:a16="http://schemas.microsoft.com/office/drawing/2014/main" id="{5221F974-EBE6-4F16-B0AD-1CF036DC1301}"/>
              </a:ext>
            </a:extLst>
          </p:cNvPr>
          <p:cNvSpPr/>
          <p:nvPr/>
        </p:nvSpPr>
        <p:spPr>
          <a:xfrm>
            <a:off x="1064712" y="2016690"/>
            <a:ext cx="6576165" cy="2091847"/>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D027BB14-4825-4E22-B618-B4467CAFC933}"/>
              </a:ext>
            </a:extLst>
          </p:cNvPr>
          <p:cNvSpPr/>
          <p:nvPr/>
        </p:nvSpPr>
        <p:spPr>
          <a:xfrm>
            <a:off x="1066800" y="4173251"/>
            <a:ext cx="6576165" cy="1513566"/>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6DCCB97-77C9-41AC-A75B-058E5FF37246}"/>
              </a:ext>
            </a:extLst>
          </p:cNvPr>
          <p:cNvCxnSpPr>
            <a:cxnSpLocks/>
          </p:cNvCxnSpPr>
          <p:nvPr/>
        </p:nvCxnSpPr>
        <p:spPr>
          <a:xfrm>
            <a:off x="7640877" y="3144033"/>
            <a:ext cx="66387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A04A4F9-56A2-44D5-9B76-05EFE39F3FD9}"/>
              </a:ext>
            </a:extLst>
          </p:cNvPr>
          <p:cNvSpPr txBox="1"/>
          <p:nvPr/>
        </p:nvSpPr>
        <p:spPr>
          <a:xfrm>
            <a:off x="8455069" y="2959367"/>
            <a:ext cx="2443298" cy="461665"/>
          </a:xfrm>
          <a:prstGeom prst="rect">
            <a:avLst/>
          </a:prstGeom>
          <a:noFill/>
        </p:spPr>
        <p:txBody>
          <a:bodyPr wrap="none" rtlCol="0">
            <a:spAutoFit/>
          </a:bodyPr>
          <a:lstStyle/>
          <a:p>
            <a:r>
              <a:rPr lang="th-TH" sz="2400" dirty="0"/>
              <a:t>ส่วนแสดง</a:t>
            </a:r>
            <a:r>
              <a:rPr lang="th-TH" sz="2400" dirty="0">
                <a:solidFill>
                  <a:srgbClr val="FF530D"/>
                </a:solidFill>
              </a:rPr>
              <a:t>ตัวอย่างบทความ</a:t>
            </a:r>
            <a:endParaRPr lang="en-US" sz="2400" dirty="0">
              <a:solidFill>
                <a:srgbClr val="FF530D"/>
              </a:solidFill>
            </a:endParaRPr>
          </a:p>
        </p:txBody>
      </p:sp>
      <p:cxnSp>
        <p:nvCxnSpPr>
          <p:cNvPr id="14" name="Straight Connector 13">
            <a:extLst>
              <a:ext uri="{FF2B5EF4-FFF2-40B4-BE49-F238E27FC236}">
                <a16:creationId xmlns:a16="http://schemas.microsoft.com/office/drawing/2014/main" id="{850CDBEA-7D68-42CD-8B8C-F97BEEE03C53}"/>
              </a:ext>
            </a:extLst>
          </p:cNvPr>
          <p:cNvCxnSpPr>
            <a:cxnSpLocks/>
          </p:cNvCxnSpPr>
          <p:nvPr/>
        </p:nvCxnSpPr>
        <p:spPr>
          <a:xfrm>
            <a:off x="7640877" y="4741334"/>
            <a:ext cx="66387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1B4B081-E070-4D81-B61E-A6553067A259}"/>
              </a:ext>
            </a:extLst>
          </p:cNvPr>
          <p:cNvSpPr txBox="1"/>
          <p:nvPr/>
        </p:nvSpPr>
        <p:spPr>
          <a:xfrm>
            <a:off x="8455069" y="4556668"/>
            <a:ext cx="2348720" cy="461665"/>
          </a:xfrm>
          <a:prstGeom prst="rect">
            <a:avLst/>
          </a:prstGeom>
          <a:noFill/>
        </p:spPr>
        <p:txBody>
          <a:bodyPr wrap="none" rtlCol="0">
            <a:spAutoFit/>
          </a:bodyPr>
          <a:lstStyle/>
          <a:p>
            <a:r>
              <a:rPr lang="th-TH" sz="2400" dirty="0"/>
              <a:t>พื้นที่สำหรับ</a:t>
            </a:r>
            <a:r>
              <a:rPr lang="th-TH" sz="2400" dirty="0">
                <a:solidFill>
                  <a:srgbClr val="FF530D"/>
                </a:solidFill>
              </a:rPr>
              <a:t>พิมพ์บทความ</a:t>
            </a:r>
            <a:endParaRPr lang="en-US" sz="2400" dirty="0">
              <a:solidFill>
                <a:srgbClr val="FF530D"/>
              </a:solidFill>
            </a:endParaRPr>
          </a:p>
        </p:txBody>
      </p:sp>
    </p:spTree>
    <p:extLst>
      <p:ext uri="{BB962C8B-B14F-4D97-AF65-F5344CB8AC3E}">
        <p14:creationId xmlns:p14="http://schemas.microsoft.com/office/powerpoint/2010/main" val="389356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C93F-2436-4733-B531-D8DA8E7D0B33}"/>
              </a:ext>
            </a:extLst>
          </p:cNvPr>
          <p:cNvSpPr>
            <a:spLocks noGrp="1"/>
          </p:cNvSpPr>
          <p:nvPr>
            <p:ph type="title"/>
          </p:nvPr>
        </p:nvSpPr>
        <p:spPr/>
        <p:txBody>
          <a:bodyPr/>
          <a:lstStyle/>
          <a:p>
            <a:r>
              <a:rPr lang="th-TH" dirty="0"/>
              <a:t>โปรแกรมสำหรับเก็บข้อมูล</a:t>
            </a:r>
            <a:r>
              <a:rPr lang="en-US" dirty="0"/>
              <a:t>: </a:t>
            </a:r>
            <a:r>
              <a:rPr lang="th-TH" dirty="0"/>
              <a:t>บันทึกข้อมูล</a:t>
            </a:r>
            <a:endParaRPr lang="en-US" dirty="0"/>
          </a:p>
        </p:txBody>
      </p:sp>
      <p:pic>
        <p:nvPicPr>
          <p:cNvPr id="5" name="Content Placeholder 4">
            <a:extLst>
              <a:ext uri="{FF2B5EF4-FFF2-40B4-BE49-F238E27FC236}">
                <a16:creationId xmlns:a16="http://schemas.microsoft.com/office/drawing/2014/main" id="{328B91F9-9CDD-4C32-9F42-E934847145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986963" cy="4351338"/>
          </a:xfrm>
        </p:spPr>
      </p:pic>
      <p:cxnSp>
        <p:nvCxnSpPr>
          <p:cNvPr id="6" name="Straight Connector 5">
            <a:extLst>
              <a:ext uri="{FF2B5EF4-FFF2-40B4-BE49-F238E27FC236}">
                <a16:creationId xmlns:a16="http://schemas.microsoft.com/office/drawing/2014/main" id="{227C0B85-5BD5-468B-BEBD-642AE04E356E}"/>
              </a:ext>
            </a:extLst>
          </p:cNvPr>
          <p:cNvCxnSpPr>
            <a:cxnSpLocks/>
            <a:stCxn id="8" idx="3"/>
          </p:cNvCxnSpPr>
          <p:nvPr/>
        </p:nvCxnSpPr>
        <p:spPr>
          <a:xfrm>
            <a:off x="5336088" y="3887766"/>
            <a:ext cx="296866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41F61EE-8CE6-47CC-BDB2-3559214A1427}"/>
              </a:ext>
            </a:extLst>
          </p:cNvPr>
          <p:cNvSpPr txBox="1"/>
          <p:nvPr/>
        </p:nvSpPr>
        <p:spPr>
          <a:xfrm>
            <a:off x="8428923" y="3681691"/>
            <a:ext cx="1846980" cy="461665"/>
          </a:xfrm>
          <a:prstGeom prst="rect">
            <a:avLst/>
          </a:prstGeom>
          <a:noFill/>
        </p:spPr>
        <p:txBody>
          <a:bodyPr wrap="none" rtlCol="0">
            <a:spAutoFit/>
          </a:bodyPr>
          <a:lstStyle/>
          <a:p>
            <a:r>
              <a:rPr lang="th-TH" sz="2400" dirty="0"/>
              <a:t>ตั้งชื่อไฟล์เพื่อ</a:t>
            </a:r>
            <a:r>
              <a:rPr lang="th-TH" sz="2400" dirty="0">
                <a:solidFill>
                  <a:srgbClr val="FF530D"/>
                </a:solidFill>
              </a:rPr>
              <a:t>บันทึก</a:t>
            </a:r>
            <a:endParaRPr lang="en-US" sz="2400" dirty="0">
              <a:solidFill>
                <a:srgbClr val="FF530D"/>
              </a:solidFill>
            </a:endParaRPr>
          </a:p>
        </p:txBody>
      </p:sp>
      <p:sp>
        <p:nvSpPr>
          <p:cNvPr id="8" name="Rectangle 7">
            <a:extLst>
              <a:ext uri="{FF2B5EF4-FFF2-40B4-BE49-F238E27FC236}">
                <a16:creationId xmlns:a16="http://schemas.microsoft.com/office/drawing/2014/main" id="{87CF2FE0-9F2C-447C-9524-78EE9978B326}"/>
              </a:ext>
            </a:extLst>
          </p:cNvPr>
          <p:cNvSpPr/>
          <p:nvPr/>
        </p:nvSpPr>
        <p:spPr>
          <a:xfrm>
            <a:off x="3319397" y="3429000"/>
            <a:ext cx="2016691" cy="9175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1453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TH Sarabun New"/>
        <a:ea typeface=""/>
        <a:cs typeface="TH Sarabun New"/>
      </a:majorFont>
      <a:minorFont>
        <a:latin typeface="TH Sarabun New"/>
        <a:ea typeface=""/>
        <a:cs typeface="TH Sarabun New"/>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TotalTime>
  <Words>1495</Words>
  <Application>Microsoft Office PowerPoint</Application>
  <PresentationFormat>Widescreen</PresentationFormat>
  <Paragraphs>429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TH Sarabun New</vt:lpstr>
      <vt:lpstr>TH Sarabun New (Body)</vt:lpstr>
      <vt:lpstr>TH SarabunPSK</vt:lpstr>
      <vt:lpstr>Office Theme</vt:lpstr>
      <vt:lpstr>Person Authentication Using Typing Pattern Analysis</vt:lpstr>
      <vt:lpstr>สมมติฐาน</vt:lpstr>
      <vt:lpstr>เริ่มทำการเก็บข้อมูล</vt:lpstr>
      <vt:lpstr>บทความที่ใช้: ภาษาอังกฤษ (en_puma)</vt:lpstr>
      <vt:lpstr>บทความที่ใช้: ภาษาไทย 1 (th_font_test)</vt:lpstr>
      <vt:lpstr>บทความที่ใช้: ภาษาไทย 2 (th_breakfast)</vt:lpstr>
      <vt:lpstr>ข้อมูลอะไรบ้างที่สามารถเก็บได้จากการพิมพ์?</vt:lpstr>
      <vt:lpstr>โปรแกรมสำหรับเก็บข้อมูล: หน้าจอหลัก</vt:lpstr>
      <vt:lpstr>โปรแกรมสำหรับเก็บข้อมูล: บันทึกข้อมูล</vt:lpstr>
      <vt:lpstr>ข้อมูลที่เก็บได้</vt:lpstr>
      <vt:lpstr>ตัวอย่างโครงสร้างไฟล์</vt:lpstr>
      <vt:lpstr>กราฟแทนตัวบุคคล</vt:lpstr>
      <vt:lpstr>ขั้นตอนการทดลอง</vt:lpstr>
      <vt:lpstr>เปรียบเทียบเพื่อระบุตัวบุคคล</vt:lpstr>
      <vt:lpstr>ดำเนินการทดลอง</vt:lpstr>
      <vt:lpstr>แบ่งชุดข้อมูลออกเป็น 3 ชุด</vt:lpstr>
      <vt:lpstr>typo_data_sets</vt:lpstr>
      <vt:lpstr>typo_data_sets: แผนการทดลอง</vt:lpstr>
      <vt:lpstr>typo_data_sets: ผลการทดลอง</vt:lpstr>
      <vt:lpstr>non-typo_data_sets</vt:lpstr>
      <vt:lpstr>non-typo_data_sets: ตัดตัวอักษรที่พิมพ์ผิดออกไป</vt:lpstr>
      <vt:lpstr>non-typo_data_sets: แผนการทดลอง</vt:lpstr>
      <vt:lpstr>การ mapping-index</vt:lpstr>
      <vt:lpstr>non-typo_data_sets: ผลการทดลอง</vt:lpstr>
      <vt:lpstr>trim_data_sets</vt:lpstr>
      <vt:lpstr>trim_data_sets: ปรับแต่งให้เท่ากับจำนวน keyCode ของบทความต้นฉบับ</vt:lpstr>
      <vt:lpstr>trim_data_sets: แผนการทดลอง</vt:lpstr>
      <vt:lpstr>trim_data_sets: ผลการทดลอง</vt:lpstr>
      <vt:lpstr>trim_data_sets: ผลการทดลอง</vt:lpstr>
      <vt:lpstr>trim_data_sets: ผลการทดลอง</vt:lpstr>
      <vt:lpstr>จบการนำเสนอ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 Authentication Using Typing Pattern Analysis</dc:title>
  <dc:creator>Athachai Mala-ut</dc:creator>
  <cp:lastModifiedBy>58050417</cp:lastModifiedBy>
  <cp:revision>36</cp:revision>
  <dcterms:created xsi:type="dcterms:W3CDTF">2019-02-17T14:05:46Z</dcterms:created>
  <dcterms:modified xsi:type="dcterms:W3CDTF">2019-06-24T15:33:43Z</dcterms:modified>
</cp:coreProperties>
</file>