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2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9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24,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93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FB2EE-EE4C-8BB1-7B72-2559D738B6A1}"/>
              </a:ext>
            </a:extLst>
          </p:cNvPr>
          <p:cNvSpPr txBox="1"/>
          <p:nvPr/>
        </p:nvSpPr>
        <p:spPr>
          <a:xfrm>
            <a:off x="2188029" y="1632857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MOBILE PRICE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4799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1EE4D-284E-8DC5-5C91-6D5BEFEF107C}"/>
              </a:ext>
            </a:extLst>
          </p:cNvPr>
          <p:cNvSpPr txBox="1"/>
          <p:nvPr/>
        </p:nvSpPr>
        <p:spPr>
          <a:xfrm>
            <a:off x="566057" y="381000"/>
            <a:ext cx="98951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Which type of mobile comes under type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of ranges on the bases of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Wifi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79BFB4A-50D4-9E61-2518-54FC133A6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1467095"/>
            <a:ext cx="8990523" cy="49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6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54F87-D947-CCAB-8C14-D9AF04A7C5D3}"/>
              </a:ext>
            </a:extLst>
          </p:cNvPr>
          <p:cNvSpPr txBox="1"/>
          <p:nvPr/>
        </p:nvSpPr>
        <p:spPr>
          <a:xfrm>
            <a:off x="566057" y="228600"/>
            <a:ext cx="1139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Prediction by classification on data set between </a:t>
            </a:r>
          </a:p>
          <a:p>
            <a:r>
              <a:rPr lang="en-IN" sz="3600" b="1" dirty="0" err="1">
                <a:solidFill>
                  <a:schemeClr val="accent2">
                    <a:lumMod val="75000"/>
                  </a:schemeClr>
                </a:solidFill>
              </a:rPr>
              <a:t>Truh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 and Prediction 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DE261C-D0ED-7F97-60F6-ABF231AB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43" y="926541"/>
            <a:ext cx="7666867" cy="54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52CD4-AC7D-68B4-3BB0-129F0D3E9556}"/>
              </a:ext>
            </a:extLst>
          </p:cNvPr>
          <p:cNvSpPr txBox="1"/>
          <p:nvPr/>
        </p:nvSpPr>
        <p:spPr>
          <a:xfrm>
            <a:off x="2362200" y="1815176"/>
            <a:ext cx="65858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chemeClr val="accent2">
                    <a:lumMod val="75000"/>
                  </a:schemeClr>
                </a:solidFill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38583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45C4712-206A-2562-7F12-2775D5E56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6" y="1110343"/>
            <a:ext cx="11837008" cy="5246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E5002-C850-6A98-5A93-D3D7A062C92B}"/>
              </a:ext>
            </a:extLst>
          </p:cNvPr>
          <p:cNvSpPr txBox="1"/>
          <p:nvPr/>
        </p:nvSpPr>
        <p:spPr>
          <a:xfrm>
            <a:off x="696685" y="116779"/>
            <a:ext cx="8817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5706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72EA6B-B990-B446-EC69-E10D3AE8072A}"/>
              </a:ext>
            </a:extLst>
          </p:cNvPr>
          <p:cNvSpPr txBox="1"/>
          <p:nvPr/>
        </p:nvSpPr>
        <p:spPr>
          <a:xfrm>
            <a:off x="500742" y="2307770"/>
            <a:ext cx="804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import pandas as pd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numpy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as np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matplotlib.pyplot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as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plt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import seaborn as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sns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plotly.express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as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px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from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import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train_test_split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from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sklearn.preprocessing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import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StandardScaler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from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sklearn.linear_model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import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LinearRegression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from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sklearn.svm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import SVR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from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sklearn.tree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import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DecisionTreeRegressor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from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sklearn.ensemble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import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RandomForestRegressor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from </a:t>
            </a:r>
            <a:r>
              <a:rPr lang="en-IN" sz="1800" b="0" i="0" u="none" strike="noStrike" baseline="0" dirty="0" err="1">
                <a:solidFill>
                  <a:srgbClr val="202020"/>
                </a:solidFill>
                <a:latin typeface="Consolas" panose="020B0609020204030204" pitchFamily="49" charset="0"/>
              </a:rPr>
              <a:t>sklearn.metrics</a:t>
            </a:r>
            <a:r>
              <a:rPr lang="en-IN" sz="1800" b="0" i="0" u="none" strike="noStrike" baseline="0" dirty="0">
                <a:solidFill>
                  <a:srgbClr val="202020"/>
                </a:solidFill>
                <a:latin typeface="Consolas" panose="020B0609020204030204" pitchFamily="49" charset="0"/>
              </a:rPr>
              <a:t> import r2_score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5D3A5-F6B9-A969-808A-9BB70E2C2A22}"/>
              </a:ext>
            </a:extLst>
          </p:cNvPr>
          <p:cNvSpPr txBox="1"/>
          <p:nvPr/>
        </p:nvSpPr>
        <p:spPr>
          <a:xfrm>
            <a:off x="424543" y="468086"/>
            <a:ext cx="9329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These are some library used for classifying mobile price</a:t>
            </a:r>
          </a:p>
        </p:txBody>
      </p:sp>
    </p:spTree>
    <p:extLst>
      <p:ext uri="{BB962C8B-B14F-4D97-AF65-F5344CB8AC3E}">
        <p14:creationId xmlns:p14="http://schemas.microsoft.com/office/powerpoint/2010/main" val="320740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6072E-2B95-EC72-C13D-0578D038C930}"/>
              </a:ext>
            </a:extLst>
          </p:cNvPr>
          <p:cNvSpPr txBox="1"/>
          <p:nvPr/>
        </p:nvSpPr>
        <p:spPr>
          <a:xfrm>
            <a:off x="136072" y="206828"/>
            <a:ext cx="11919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to visualize the distribution of data and gain insights into its underlying patterns in the given data we plot Hist Graph using</a:t>
            </a:r>
            <a:endParaRPr lang="en-IN" sz="2800" dirty="0"/>
          </a:p>
        </p:txBody>
      </p:sp>
      <p:pic>
        <p:nvPicPr>
          <p:cNvPr id="6" name="Picture 5" descr="A group of red graph&#10;&#10;Description automatically generated">
            <a:extLst>
              <a:ext uri="{FF2B5EF4-FFF2-40B4-BE49-F238E27FC236}">
                <a16:creationId xmlns:a16="http://schemas.microsoft.com/office/drawing/2014/main" id="{BA7FC343-A650-6551-AAF4-F67179189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468390"/>
            <a:ext cx="11976350" cy="44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87C7A781-01F8-BAD9-CCC9-F72DAE57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868"/>
            <a:ext cx="9481456" cy="59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0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0DB6-D861-0239-3BD5-28AB1A2FAD52}"/>
              </a:ext>
            </a:extLst>
          </p:cNvPr>
          <p:cNvSpPr txBox="1"/>
          <p:nvPr/>
        </p:nvSpPr>
        <p:spPr>
          <a:xfrm>
            <a:off x="6727371" y="402771"/>
            <a:ext cx="4865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Using Heatmaps  to show relationships between two or variables(columns) in the data which show correlation between data columns, one plotted on each axis.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D23DC21A-D0E0-7A7B-9AE6-4CC34B5C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" y="0"/>
            <a:ext cx="6629398" cy="63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622CF-9A6C-DA92-B1F7-C7C186B6F1C5}"/>
              </a:ext>
            </a:extLst>
          </p:cNvPr>
          <p:cNvSpPr txBox="1"/>
          <p:nvPr/>
        </p:nvSpPr>
        <p:spPr>
          <a:xfrm>
            <a:off x="940820" y="696199"/>
            <a:ext cx="10353774" cy="9507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Pie Chart to show the Mobile has or not 3G or 4G </a:t>
            </a:r>
            <a:r>
              <a:rPr lang="en-US" sz="22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feacture</a:t>
            </a:r>
            <a:r>
              <a:rPr lang="en-US" sz="22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it by doing Analysis:</a:t>
            </a:r>
          </a:p>
        </p:txBody>
      </p:sp>
      <p:pic>
        <p:nvPicPr>
          <p:cNvPr id="6" name="Picture 5" descr="A blue and orange pie chart&#10;&#10;Description automatically generated">
            <a:extLst>
              <a:ext uri="{FF2B5EF4-FFF2-40B4-BE49-F238E27FC236}">
                <a16:creationId xmlns:a16="http://schemas.microsoft.com/office/drawing/2014/main" id="{16AE44EB-A72C-A974-148C-3A172414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4" y="1913330"/>
            <a:ext cx="4666542" cy="3779899"/>
          </a:xfrm>
          <a:prstGeom prst="rect">
            <a:avLst/>
          </a:prstGeom>
        </p:spPr>
      </p:pic>
      <p:pic>
        <p:nvPicPr>
          <p:cNvPr id="4" name="Picture 3" descr="A pie chart with numbers and a blue circle&#10;&#10;Description automatically generated">
            <a:extLst>
              <a:ext uri="{FF2B5EF4-FFF2-40B4-BE49-F238E27FC236}">
                <a16:creationId xmlns:a16="http://schemas.microsoft.com/office/drawing/2014/main" id="{9430FAA3-DDB2-97A6-3389-56873242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03" y="1958686"/>
            <a:ext cx="4085897" cy="37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53051-D699-191A-764C-01DCB157B37B}"/>
              </a:ext>
            </a:extLst>
          </p:cNvPr>
          <p:cNvSpPr txBox="1"/>
          <p:nvPr/>
        </p:nvSpPr>
        <p:spPr>
          <a:xfrm>
            <a:off x="359229" y="424543"/>
            <a:ext cx="10537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Analyzing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the data the mobile has touch screen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feacture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in it on not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0 – No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1 - Yes</a:t>
            </a:r>
          </a:p>
        </p:txBody>
      </p:sp>
      <p:pic>
        <p:nvPicPr>
          <p:cNvPr id="4" name="Picture 3" descr="A pie chart with numbers and a blue circle&#10;&#10;Description automatically generated">
            <a:extLst>
              <a:ext uri="{FF2B5EF4-FFF2-40B4-BE49-F238E27FC236}">
                <a16:creationId xmlns:a16="http://schemas.microsoft.com/office/drawing/2014/main" id="{CBB47BEE-10A5-1AFE-E289-358B7B9C1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86" y="1690606"/>
            <a:ext cx="5373443" cy="44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533F4-BC24-D654-201D-8514B3C8C89E}"/>
              </a:ext>
            </a:extLst>
          </p:cNvPr>
          <p:cNvSpPr txBox="1"/>
          <p:nvPr/>
        </p:nvSpPr>
        <p:spPr>
          <a:xfrm>
            <a:off x="315686" y="250371"/>
            <a:ext cx="109836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Which type of mobile comes under type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 of ranges on the bases of touch screen</a:t>
            </a:r>
          </a:p>
          <a:p>
            <a:endParaRPr lang="en-IN" dirty="0"/>
          </a:p>
        </p:txBody>
      </p:sp>
      <p:pic>
        <p:nvPicPr>
          <p:cNvPr id="4" name="Picture 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FE57698-511B-9671-63FD-9269047F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1143000"/>
            <a:ext cx="9495445" cy="51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58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Google Sans</vt:lpstr>
      <vt:lpstr>Tw Cen MT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Kumar</dc:creator>
  <cp:lastModifiedBy>Atul Kumar</cp:lastModifiedBy>
  <cp:revision>1</cp:revision>
  <dcterms:created xsi:type="dcterms:W3CDTF">2024-04-24T16:10:16Z</dcterms:created>
  <dcterms:modified xsi:type="dcterms:W3CDTF">2024-04-24T16:39:39Z</dcterms:modified>
</cp:coreProperties>
</file>