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61" r:id="rId8"/>
    <p:sldId id="258" r:id="rId9"/>
    <p:sldId id="260" r:id="rId10"/>
    <p:sldId id="26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59"/>
            <p14:sldId id="261"/>
            <p14:sldId id="258"/>
            <p14:sldId id="260"/>
            <p14:sldId id="262"/>
            <p14:sldId id="284"/>
          </p14:sldIdLst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Seminario de Integracion Profesional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499"/>
            <a:ext cx="9144000" cy="1790700"/>
          </a:xfrm>
        </p:spPr>
        <p:txBody>
          <a:bodyPr/>
          <a:lstStyle/>
          <a:p>
            <a:pPr algn="ctr"/>
            <a:r>
              <a:rPr lang="en-US" dirty="0"/>
              <a:t>SISTEMA DE MANTENIMIENTO</a:t>
            </a:r>
            <a:br>
              <a:rPr lang="en-US" dirty="0"/>
            </a:br>
            <a:r>
              <a:rPr lang="en-US" dirty="0"/>
              <a:t>HOSPITAL SOMMER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67489"/>
            <a:ext cx="9144000" cy="1287675"/>
          </a:xfrm>
        </p:spPr>
        <p:txBody>
          <a:bodyPr/>
          <a:lstStyle/>
          <a:p>
            <a:r>
              <a:rPr lang="en-US" dirty="0"/>
              <a:t>Universidad Nacional de Lujan – </a:t>
            </a:r>
            <a:r>
              <a:rPr lang="en-US" dirty="0" err="1"/>
              <a:t>Seminario</a:t>
            </a:r>
            <a:r>
              <a:rPr lang="en-US" dirty="0"/>
              <a:t> de </a:t>
            </a:r>
            <a:r>
              <a:rPr lang="en-US" dirty="0" err="1"/>
              <a:t>Integracion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endParaRPr lang="en-US" dirty="0"/>
          </a:p>
        </p:txBody>
      </p:sp>
      <p:sp>
        <p:nvSpPr>
          <p:cNvPr id="5" name="About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63" y="4325056"/>
            <a:ext cx="1861073" cy="18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INTEGRANTES DEL GRUPO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5024239" y="2409994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97927" y="21838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s-AR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73570" y="2073860"/>
            <a:ext cx="4044859" cy="253624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571500" indent="-5715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AR" sz="3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A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Nardoni </a:t>
            </a:r>
            <a:r>
              <a:rPr lang="es-AR" sz="3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Valentin</a:t>
            </a:r>
            <a:endParaRPr lang="es-AR" sz="3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AR" sz="3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AR" sz="3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Pittavino</a:t>
            </a:r>
            <a:r>
              <a:rPr lang="es-A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Patricio</a:t>
            </a:r>
          </a:p>
          <a:p>
            <a:pPr marL="571500" indent="-5715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AR" sz="3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A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Costa </a:t>
            </a:r>
            <a:r>
              <a:rPr lang="es-AR" sz="3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Ivan</a:t>
            </a:r>
            <a:endParaRPr lang="es-AR" sz="3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AR" sz="3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A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Otero Facundo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REALIZADO PARA …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91928"/>
            <a:ext cx="1985682" cy="19856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518" y="2036495"/>
            <a:ext cx="675091" cy="7290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1330">
            <a:off x="6905512" y="2248348"/>
            <a:ext cx="1342721" cy="18610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11" y="5104850"/>
            <a:ext cx="675091" cy="7290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69333">
            <a:off x="6589659" y="4699346"/>
            <a:ext cx="545819" cy="7565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18955">
            <a:off x="4713647" y="2251968"/>
            <a:ext cx="1334305" cy="6244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32" y="1377386"/>
            <a:ext cx="675091" cy="7290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3777">
            <a:off x="6472641" y="3348769"/>
            <a:ext cx="3145143" cy="1471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16" y="3720219"/>
            <a:ext cx="675091" cy="7290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83110">
            <a:off x="2616351" y="1848573"/>
            <a:ext cx="2241563" cy="23243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4" y="3979830"/>
            <a:ext cx="2368062" cy="11083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8" y="4825101"/>
            <a:ext cx="675091" cy="7290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3" y="2106484"/>
            <a:ext cx="1199085" cy="11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SITUACION ACTUAL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90" y="1653856"/>
            <a:ext cx="2812824" cy="162518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653092" y="4303485"/>
            <a:ext cx="2658100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PEDIDOS</a:t>
            </a:r>
          </a:p>
        </p:txBody>
      </p:sp>
      <p:cxnSp>
        <p:nvCxnSpPr>
          <p:cNvPr id="44" name="Straight Connector 43"/>
          <p:cNvCxnSpPr>
            <a:endCxn id="38" idx="1"/>
          </p:cNvCxnSpPr>
          <p:nvPr/>
        </p:nvCxnSpPr>
        <p:spPr>
          <a:xfrm>
            <a:off x="5041900" y="2466450"/>
            <a:ext cx="224249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08" y="3819823"/>
            <a:ext cx="1625187" cy="1625187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530462" y="2157185"/>
            <a:ext cx="2903359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INSUMOS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041900" y="4765150"/>
            <a:ext cx="224249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OBJETIVO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42812"/>
            <a:ext cx="12065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60" y="3489334"/>
            <a:ext cx="1206500" cy="1206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4962" y="4717475"/>
            <a:ext cx="1997663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INSUMOS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0" y="2686050"/>
            <a:ext cx="1080060" cy="8032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84962" y="2253675"/>
            <a:ext cx="183575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PEDIDOS</a:t>
            </a: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V="1">
            <a:off x="4420721" y="2546062"/>
            <a:ext cx="336437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489334"/>
            <a:ext cx="1300501" cy="1300501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10" idx="3"/>
          </p:cNvCxnSpPr>
          <p:nvPr/>
        </p:nvCxnSpPr>
        <p:spPr>
          <a:xfrm flipV="1">
            <a:off x="4582625" y="4425088"/>
            <a:ext cx="917035" cy="5847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45300" y="4092584"/>
            <a:ext cx="939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FUNCIONAMIENTO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354086"/>
            <a:ext cx="914400" cy="914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324" y="2788178"/>
            <a:ext cx="1617751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PEDIDO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80448" y="2598755"/>
            <a:ext cx="106227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TAREA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91348" y="5414696"/>
            <a:ext cx="1458220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57011" y="2250524"/>
            <a:ext cx="106227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TAREA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03885" y="2931143"/>
            <a:ext cx="106227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TAREA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13944" y="3092950"/>
            <a:ext cx="410690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08216" y="3408651"/>
            <a:ext cx="106227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TAREA</a:t>
            </a:r>
          </a:p>
        </p:txBody>
      </p:sp>
      <p:cxnSp>
        <p:nvCxnSpPr>
          <p:cNvPr id="29" name="Straight Connector 28"/>
          <p:cNvCxnSpPr>
            <a:stCxn id="21" idx="3"/>
          </p:cNvCxnSpPr>
          <p:nvPr/>
        </p:nvCxnSpPr>
        <p:spPr>
          <a:xfrm flipV="1">
            <a:off x="2536075" y="3080565"/>
            <a:ext cx="14443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2"/>
            <a:endCxn id="23" idx="0"/>
          </p:cNvCxnSpPr>
          <p:nvPr/>
        </p:nvCxnSpPr>
        <p:spPr>
          <a:xfrm flipH="1">
            <a:off x="3820458" y="3870316"/>
            <a:ext cx="1118897" cy="1544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87" y="1404509"/>
            <a:ext cx="871728" cy="869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87" y="2311702"/>
            <a:ext cx="871728" cy="8696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87" y="3323782"/>
            <a:ext cx="871728" cy="86962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140540" y="2925619"/>
            <a:ext cx="410690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cxnSp>
        <p:nvCxnSpPr>
          <p:cNvPr id="38" name="Straight Connector 37"/>
          <p:cNvCxnSpPr>
            <a:stCxn id="24" idx="3"/>
            <a:endCxn id="32" idx="1"/>
          </p:cNvCxnSpPr>
          <p:nvPr/>
        </p:nvCxnSpPr>
        <p:spPr>
          <a:xfrm flipV="1">
            <a:off x="4819289" y="1839320"/>
            <a:ext cx="2081798" cy="6420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3"/>
          </p:cNvCxnSpPr>
          <p:nvPr/>
        </p:nvCxnSpPr>
        <p:spPr>
          <a:xfrm flipV="1">
            <a:off x="5042726" y="1968500"/>
            <a:ext cx="1764474" cy="861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3"/>
            <a:endCxn id="33" idx="1"/>
          </p:cNvCxnSpPr>
          <p:nvPr/>
        </p:nvCxnSpPr>
        <p:spPr>
          <a:xfrm flipV="1">
            <a:off x="5266163" y="2746513"/>
            <a:ext cx="1634924" cy="4154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23073" y="5414696"/>
            <a:ext cx="1544012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INSUMOS</a:t>
            </a:r>
          </a:p>
        </p:txBody>
      </p:sp>
      <p:cxnSp>
        <p:nvCxnSpPr>
          <p:cNvPr id="46" name="Straight Connector 45"/>
          <p:cNvCxnSpPr>
            <a:stCxn id="43" idx="0"/>
            <a:endCxn id="27" idx="2"/>
          </p:cNvCxnSpPr>
          <p:nvPr/>
        </p:nvCxnSpPr>
        <p:spPr>
          <a:xfrm flipH="1" flipV="1">
            <a:off x="4939355" y="3870316"/>
            <a:ext cx="955724" cy="1544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106226" y="5796422"/>
            <a:ext cx="1544012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INSUMOS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9" y="5944053"/>
            <a:ext cx="166402" cy="16640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15" y="5643889"/>
            <a:ext cx="766729" cy="766729"/>
          </a:xfrm>
          <a:prstGeom prst="rect">
            <a:avLst/>
          </a:prstGeom>
        </p:spPr>
      </p:pic>
      <p:cxnSp>
        <p:nvCxnSpPr>
          <p:cNvPr id="52" name="Straight Connector 51"/>
          <p:cNvCxnSpPr>
            <a:stCxn id="48" idx="3"/>
            <a:endCxn id="50" idx="1"/>
          </p:cNvCxnSpPr>
          <p:nvPr/>
        </p:nvCxnSpPr>
        <p:spPr>
          <a:xfrm>
            <a:off x="6787971" y="6027254"/>
            <a:ext cx="16325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22" y="2466441"/>
            <a:ext cx="110960" cy="11096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43" y="2794253"/>
            <a:ext cx="110960" cy="1109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15" y="1607102"/>
            <a:ext cx="448628" cy="44862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5" y="3124812"/>
            <a:ext cx="110960" cy="11096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83" y="2563864"/>
            <a:ext cx="448628" cy="44862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13" y="3412779"/>
            <a:ext cx="746435" cy="746435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20" idx="2"/>
            <a:endCxn id="21" idx="0"/>
          </p:cNvCxnSpPr>
          <p:nvPr/>
        </p:nvCxnSpPr>
        <p:spPr>
          <a:xfrm>
            <a:off x="1727200" y="2268486"/>
            <a:ext cx="0" cy="5196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CODE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1714500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507639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74A73-0280-47B7-9E46-5069D2220801}">
  <ds:schemaRefs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49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Get Started with 3D</vt:lpstr>
      <vt:lpstr>SISTEMA DE MANTENIMIENTO HOSPITAL SOMMER</vt:lpstr>
      <vt:lpstr>INTEGRANTES DEL GRUPO</vt:lpstr>
      <vt:lpstr>REALIZADO PARA …</vt:lpstr>
      <vt:lpstr>SITUACION ACTUAL</vt:lpstr>
      <vt:lpstr>OBJETIVO</vt:lpstr>
      <vt:lpstr>FUNCIONAMIENTO</vt:lpstr>
      <vt:lpstr>DEMO CODE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2019-06-28T22:23:12Z</dcterms:created>
  <dcterms:modified xsi:type="dcterms:W3CDTF">2020-07-07T19:54:31Z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