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7" r:id="rId3"/>
    <p:sldId id="259" r:id="rId4"/>
    <p:sldId id="258" r:id="rId5"/>
    <p:sldId id="260" r:id="rId6"/>
    <p:sldId id="261" r:id="rId7"/>
    <p:sldId id="262" r:id="rId8"/>
    <p:sldId id="263" r:id="rId9"/>
    <p:sldId id="264" r:id="rId10"/>
    <p:sldId id="265" r:id="rId11"/>
    <p:sldId id="266" r:id="rId12"/>
    <p:sldId id="267" r:id="rId13"/>
    <p:sldId id="268" r:id="rId14"/>
    <p:sldId id="269" r:id="rId1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BAAB503-1D02-A10B-422F-73865DFCA856}" v="1105" dt="2025-05-04T14:08:00.610"/>
    <p1510:client id="{B6DECE10-D528-5E7E-A91B-E306FA63AD8E}" v="2" dt="2025-05-05T05:17:25.742"/>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9972" autoAdjust="0"/>
    <p:restoredTop sz="94660"/>
  </p:normalViewPr>
  <p:slideViewPr>
    <p:cSldViewPr snapToGrid="0">
      <p:cViewPr varScale="1">
        <p:scale>
          <a:sx n="86" d="100"/>
          <a:sy n="86" d="100"/>
        </p:scale>
        <p:origin x="96" y="88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21" Type="http://schemas.microsoft.com/office/2015/10/relationships/revisionInfo" Target="revisionInfo.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Lakkimsetti Sri Sai Meghana" userId="S::meghana.lakkimsetti@rampgroup.com::18d4d2f0-378a-4fb0-a6c7-8f79e8f7a9be" providerId="AD" clId="Web-{B6DECE10-D528-5E7E-A91B-E306FA63AD8E}"/>
    <pc:docChg chg="modSld sldOrd">
      <pc:chgData name="Lakkimsetti Sri Sai Meghana" userId="S::meghana.lakkimsetti@rampgroup.com::18d4d2f0-378a-4fb0-a6c7-8f79e8f7a9be" providerId="AD" clId="Web-{B6DECE10-D528-5E7E-A91B-E306FA63AD8E}" dt="2025-05-05T05:17:25.742" v="1"/>
      <pc:docMkLst>
        <pc:docMk/>
      </pc:docMkLst>
      <pc:sldChg chg="ord">
        <pc:chgData name="Lakkimsetti Sri Sai Meghana" userId="S::meghana.lakkimsetti@rampgroup.com::18d4d2f0-378a-4fb0-a6c7-8f79e8f7a9be" providerId="AD" clId="Web-{B6DECE10-D528-5E7E-A91B-E306FA63AD8E}" dt="2025-05-05T05:17:25.742" v="1"/>
        <pc:sldMkLst>
          <pc:docMk/>
          <pc:sldMk cId="3053428980" sldId="258"/>
        </pc:sldMkLst>
      </pc:sldChg>
      <pc:sldChg chg="modSp">
        <pc:chgData name="Lakkimsetti Sri Sai Meghana" userId="S::meghana.lakkimsetti@rampgroup.com::18d4d2f0-378a-4fb0-a6c7-8f79e8f7a9be" providerId="AD" clId="Web-{B6DECE10-D528-5E7E-A91B-E306FA63AD8E}" dt="2025-05-05T05:13:00.597" v="0" actId="1076"/>
        <pc:sldMkLst>
          <pc:docMk/>
          <pc:sldMk cId="102433407" sldId="266"/>
        </pc:sldMkLst>
        <pc:picChg chg="mod">
          <ac:chgData name="Lakkimsetti Sri Sai Meghana" userId="S::meghana.lakkimsetti@rampgroup.com::18d4d2f0-378a-4fb0-a6c7-8f79e8f7a9be" providerId="AD" clId="Web-{B6DECE10-D528-5E7E-A91B-E306FA63AD8E}" dt="2025-05-05T05:13:00.597" v="0" actId="1076"/>
          <ac:picMkLst>
            <pc:docMk/>
            <pc:sldMk cId="102433407" sldId="266"/>
            <ac:picMk id="4" creationId="{178DCE50-FE85-9525-694A-8C07CEF1DB34}"/>
          </ac:picMkLst>
        </pc:picChg>
      </pc:sldChg>
    </pc:docChg>
  </pc:docChgLst>
  <pc:docChgLst>
    <pc:chgData name="Lakkimsetti Sri Sai Meghana" userId="S::meghana.lakkimsetti@rampgroup.com::18d4d2f0-378a-4fb0-a6c7-8f79e8f7a9be" providerId="AD" clId="Web-{0BAAB503-1D02-A10B-422F-73865DFCA856}"/>
    <pc:docChg chg="addSld delSld modSld addMainMaster delMainMaster">
      <pc:chgData name="Lakkimsetti Sri Sai Meghana" userId="S::meghana.lakkimsetti@rampgroup.com::18d4d2f0-378a-4fb0-a6c7-8f79e8f7a9be" providerId="AD" clId="Web-{0BAAB503-1D02-A10B-422F-73865DFCA856}" dt="2025-05-04T14:07:57.673" v="1056" actId="20577"/>
      <pc:docMkLst>
        <pc:docMk/>
      </pc:docMkLst>
      <pc:sldChg chg="delSp modSp mod modClrScheme chgLayout">
        <pc:chgData name="Lakkimsetti Sri Sai Meghana" userId="S::meghana.lakkimsetti@rampgroup.com::18d4d2f0-378a-4fb0-a6c7-8f79e8f7a9be" providerId="AD" clId="Web-{0BAAB503-1D02-A10B-422F-73865DFCA856}" dt="2025-05-04T13:28:32.790" v="1018" actId="20577"/>
        <pc:sldMkLst>
          <pc:docMk/>
          <pc:sldMk cId="109857222" sldId="256"/>
        </pc:sldMkLst>
        <pc:spChg chg="mod ord">
          <ac:chgData name="Lakkimsetti Sri Sai Meghana" userId="S::meghana.lakkimsetti@rampgroup.com::18d4d2f0-378a-4fb0-a6c7-8f79e8f7a9be" providerId="AD" clId="Web-{0BAAB503-1D02-A10B-422F-73865DFCA856}" dt="2025-05-04T13:28:32.790" v="1018" actId="20577"/>
          <ac:spMkLst>
            <pc:docMk/>
            <pc:sldMk cId="109857222" sldId="256"/>
            <ac:spMk id="2" creationId="{00000000-0000-0000-0000-000000000000}"/>
          </ac:spMkLst>
        </pc:spChg>
        <pc:spChg chg="del mod ord">
          <ac:chgData name="Lakkimsetti Sri Sai Meghana" userId="S::meghana.lakkimsetti@rampgroup.com::18d4d2f0-378a-4fb0-a6c7-8f79e8f7a9be" providerId="AD" clId="Web-{0BAAB503-1D02-A10B-422F-73865DFCA856}" dt="2025-05-04T05:53:25.863" v="6"/>
          <ac:spMkLst>
            <pc:docMk/>
            <pc:sldMk cId="109857222" sldId="256"/>
            <ac:spMk id="3" creationId="{00000000-0000-0000-0000-000000000000}"/>
          </ac:spMkLst>
        </pc:spChg>
      </pc:sldChg>
      <pc:sldChg chg="delSp new del">
        <pc:chgData name="Lakkimsetti Sri Sai Meghana" userId="S::meghana.lakkimsetti@rampgroup.com::18d4d2f0-378a-4fb0-a6c7-8f79e8f7a9be" providerId="AD" clId="Web-{0BAAB503-1D02-A10B-422F-73865DFCA856}" dt="2025-05-04T05:54:16.661" v="9"/>
        <pc:sldMkLst>
          <pc:docMk/>
          <pc:sldMk cId="1949988207" sldId="257"/>
        </pc:sldMkLst>
        <pc:spChg chg="del">
          <ac:chgData name="Lakkimsetti Sri Sai Meghana" userId="S::meghana.lakkimsetti@rampgroup.com::18d4d2f0-378a-4fb0-a6c7-8f79e8f7a9be" providerId="AD" clId="Web-{0BAAB503-1D02-A10B-422F-73865DFCA856}" dt="2025-05-04T05:54:09.129" v="8"/>
          <ac:spMkLst>
            <pc:docMk/>
            <pc:sldMk cId="1949988207" sldId="257"/>
            <ac:spMk id="2" creationId="{C1B1C7CB-24F6-5302-A123-2DBC408A7AB9}"/>
          </ac:spMkLst>
        </pc:spChg>
      </pc:sldChg>
      <pc:sldChg chg="new del">
        <pc:chgData name="Lakkimsetti Sri Sai Meghana" userId="S::meghana.lakkimsetti@rampgroup.com::18d4d2f0-378a-4fb0-a6c7-8f79e8f7a9be" providerId="AD" clId="Web-{0BAAB503-1D02-A10B-422F-73865DFCA856}" dt="2025-05-04T05:55:50.318" v="13"/>
        <pc:sldMkLst>
          <pc:docMk/>
          <pc:sldMk cId="2079340016" sldId="257"/>
        </pc:sldMkLst>
      </pc:sldChg>
      <pc:sldChg chg="modSp new">
        <pc:chgData name="Lakkimsetti Sri Sai Meghana" userId="S::meghana.lakkimsetti@rampgroup.com::18d4d2f0-378a-4fb0-a6c7-8f79e8f7a9be" providerId="AD" clId="Web-{0BAAB503-1D02-A10B-422F-73865DFCA856}" dt="2025-05-04T06:16:35.964" v="124" actId="20577"/>
        <pc:sldMkLst>
          <pc:docMk/>
          <pc:sldMk cId="3364060384" sldId="257"/>
        </pc:sldMkLst>
        <pc:spChg chg="mod">
          <ac:chgData name="Lakkimsetti Sri Sai Meghana" userId="S::meghana.lakkimsetti@rampgroup.com::18d4d2f0-378a-4fb0-a6c7-8f79e8f7a9be" providerId="AD" clId="Web-{0BAAB503-1D02-A10B-422F-73865DFCA856}" dt="2025-05-04T06:16:35.964" v="124" actId="20577"/>
          <ac:spMkLst>
            <pc:docMk/>
            <pc:sldMk cId="3364060384" sldId="257"/>
            <ac:spMk id="2" creationId="{EBE1D452-B9FA-5247-1F23-B52FE5431A12}"/>
          </ac:spMkLst>
        </pc:spChg>
        <pc:spChg chg="mod">
          <ac:chgData name="Lakkimsetti Sri Sai Meghana" userId="S::meghana.lakkimsetti@rampgroup.com::18d4d2f0-378a-4fb0-a6c7-8f79e8f7a9be" providerId="AD" clId="Web-{0BAAB503-1D02-A10B-422F-73865DFCA856}" dt="2025-05-04T06:12:23.772" v="90" actId="14100"/>
          <ac:spMkLst>
            <pc:docMk/>
            <pc:sldMk cId="3364060384" sldId="257"/>
            <ac:spMk id="3" creationId="{53925686-A517-B34A-1930-2BAAA13F9F87}"/>
          </ac:spMkLst>
        </pc:spChg>
      </pc:sldChg>
      <pc:sldChg chg="addSp delSp modSp new">
        <pc:chgData name="Lakkimsetti Sri Sai Meghana" userId="S::meghana.lakkimsetti@rampgroup.com::18d4d2f0-378a-4fb0-a6c7-8f79e8f7a9be" providerId="AD" clId="Web-{0BAAB503-1D02-A10B-422F-73865DFCA856}" dt="2025-05-04T13:07:00.974" v="954" actId="1076"/>
        <pc:sldMkLst>
          <pc:docMk/>
          <pc:sldMk cId="3053428980" sldId="258"/>
        </pc:sldMkLst>
        <pc:spChg chg="mod">
          <ac:chgData name="Lakkimsetti Sri Sai Meghana" userId="S::meghana.lakkimsetti@rampgroup.com::18d4d2f0-378a-4fb0-a6c7-8f79e8f7a9be" providerId="AD" clId="Web-{0BAAB503-1D02-A10B-422F-73865DFCA856}" dt="2025-05-04T06:25:40.754" v="195" actId="20577"/>
          <ac:spMkLst>
            <pc:docMk/>
            <pc:sldMk cId="3053428980" sldId="258"/>
            <ac:spMk id="2" creationId="{EDA7BE84-31FB-D7C1-E246-F333B4847882}"/>
          </ac:spMkLst>
        </pc:spChg>
        <pc:spChg chg="del">
          <ac:chgData name="Lakkimsetti Sri Sai Meghana" userId="S::meghana.lakkimsetti@rampgroup.com::18d4d2f0-378a-4fb0-a6c7-8f79e8f7a9be" providerId="AD" clId="Web-{0BAAB503-1D02-A10B-422F-73865DFCA856}" dt="2025-05-04T06:14:14.696" v="103"/>
          <ac:spMkLst>
            <pc:docMk/>
            <pc:sldMk cId="3053428980" sldId="258"/>
            <ac:spMk id="3" creationId="{3DDC383D-8F04-0938-9DDD-F334B74011E3}"/>
          </ac:spMkLst>
        </pc:spChg>
        <pc:picChg chg="add del mod">
          <ac:chgData name="Lakkimsetti Sri Sai Meghana" userId="S::meghana.lakkimsetti@rampgroup.com::18d4d2f0-378a-4fb0-a6c7-8f79e8f7a9be" providerId="AD" clId="Web-{0BAAB503-1D02-A10B-422F-73865DFCA856}" dt="2025-05-04T06:21:22.609" v="151"/>
          <ac:picMkLst>
            <pc:docMk/>
            <pc:sldMk cId="3053428980" sldId="258"/>
            <ac:picMk id="4" creationId="{F3D767E8-51E7-4420-B405-682D597CCD39}"/>
          </ac:picMkLst>
        </pc:picChg>
        <pc:picChg chg="add del mod">
          <ac:chgData name="Lakkimsetti Sri Sai Meghana" userId="S::meghana.lakkimsetti@rampgroup.com::18d4d2f0-378a-4fb0-a6c7-8f79e8f7a9be" providerId="AD" clId="Web-{0BAAB503-1D02-A10B-422F-73865DFCA856}" dt="2025-05-04T06:22:06.922" v="156"/>
          <ac:picMkLst>
            <pc:docMk/>
            <pc:sldMk cId="3053428980" sldId="258"/>
            <ac:picMk id="5" creationId="{FE7B1CAA-116C-DD0E-DB35-248C956693FA}"/>
          </ac:picMkLst>
        </pc:picChg>
        <pc:picChg chg="add mod">
          <ac:chgData name="Lakkimsetti Sri Sai Meghana" userId="S::meghana.lakkimsetti@rampgroup.com::18d4d2f0-378a-4fb0-a6c7-8f79e8f7a9be" providerId="AD" clId="Web-{0BAAB503-1D02-A10B-422F-73865DFCA856}" dt="2025-05-04T13:07:00.974" v="954" actId="1076"/>
          <ac:picMkLst>
            <pc:docMk/>
            <pc:sldMk cId="3053428980" sldId="258"/>
            <ac:picMk id="6" creationId="{172F8592-DF18-5BF1-C76F-7DBD02CF456B}"/>
          </ac:picMkLst>
        </pc:picChg>
        <pc:picChg chg="add del mod">
          <ac:chgData name="Lakkimsetti Sri Sai Meghana" userId="S::meghana.lakkimsetti@rampgroup.com::18d4d2f0-378a-4fb0-a6c7-8f79e8f7a9be" providerId="AD" clId="Web-{0BAAB503-1D02-A10B-422F-73865DFCA856}" dt="2025-05-04T06:24:31.019" v="175"/>
          <ac:picMkLst>
            <pc:docMk/>
            <pc:sldMk cId="3053428980" sldId="258"/>
            <ac:picMk id="7" creationId="{BDC6197A-BC8E-3BCE-46F6-456B8BD6ACED}"/>
          </ac:picMkLst>
        </pc:picChg>
        <pc:picChg chg="add del mod">
          <ac:chgData name="Lakkimsetti Sri Sai Meghana" userId="S::meghana.lakkimsetti@rampgroup.com::18d4d2f0-378a-4fb0-a6c7-8f79e8f7a9be" providerId="AD" clId="Web-{0BAAB503-1D02-A10B-422F-73865DFCA856}" dt="2025-05-04T06:24:43.972" v="180"/>
          <ac:picMkLst>
            <pc:docMk/>
            <pc:sldMk cId="3053428980" sldId="258"/>
            <ac:picMk id="8" creationId="{F0628F9A-5F96-ACE8-9B40-01D52D5277BE}"/>
          </ac:picMkLst>
        </pc:picChg>
        <pc:picChg chg="add mod">
          <ac:chgData name="Lakkimsetti Sri Sai Meghana" userId="S::meghana.lakkimsetti@rampgroup.com::18d4d2f0-378a-4fb0-a6c7-8f79e8f7a9be" providerId="AD" clId="Web-{0BAAB503-1D02-A10B-422F-73865DFCA856}" dt="2025-05-04T06:25:34.332" v="193" actId="1076"/>
          <ac:picMkLst>
            <pc:docMk/>
            <pc:sldMk cId="3053428980" sldId="258"/>
            <ac:picMk id="9" creationId="{45A30E0D-B00F-1796-F8FF-475AB7C2C967}"/>
          </ac:picMkLst>
        </pc:picChg>
      </pc:sldChg>
      <pc:sldChg chg="addSp delSp modSp new del">
        <pc:chgData name="Lakkimsetti Sri Sai Meghana" userId="S::meghana.lakkimsetti@rampgroup.com::18d4d2f0-378a-4fb0-a6c7-8f79e8f7a9be" providerId="AD" clId="Web-{0BAAB503-1D02-A10B-422F-73865DFCA856}" dt="2025-05-04T06:13:52.633" v="101"/>
        <pc:sldMkLst>
          <pc:docMk/>
          <pc:sldMk cId="3106734509" sldId="258"/>
        </pc:sldMkLst>
        <pc:spChg chg="del">
          <ac:chgData name="Lakkimsetti Sri Sai Meghana" userId="S::meghana.lakkimsetti@rampgroup.com::18d4d2f0-378a-4fb0-a6c7-8f79e8f7a9be" providerId="AD" clId="Web-{0BAAB503-1D02-A10B-422F-73865DFCA856}" dt="2025-05-04T06:13:21.539" v="95"/>
          <ac:spMkLst>
            <pc:docMk/>
            <pc:sldMk cId="3106734509" sldId="258"/>
            <ac:spMk id="2" creationId="{370A02F2-E10A-C538-EC5A-F0619A17245A}"/>
          </ac:spMkLst>
        </pc:spChg>
        <pc:spChg chg="del mod">
          <ac:chgData name="Lakkimsetti Sri Sai Meghana" userId="S::meghana.lakkimsetti@rampgroup.com::18d4d2f0-378a-4fb0-a6c7-8f79e8f7a9be" providerId="AD" clId="Web-{0BAAB503-1D02-A10B-422F-73865DFCA856}" dt="2025-05-04T06:13:48.352" v="100"/>
          <ac:spMkLst>
            <pc:docMk/>
            <pc:sldMk cId="3106734509" sldId="258"/>
            <ac:spMk id="3" creationId="{26364C9A-6431-84C3-1670-DBD4A9145B2C}"/>
          </ac:spMkLst>
        </pc:spChg>
        <pc:spChg chg="add mod">
          <ac:chgData name="Lakkimsetti Sri Sai Meghana" userId="S::meghana.lakkimsetti@rampgroup.com::18d4d2f0-378a-4fb0-a6c7-8f79e8f7a9be" providerId="AD" clId="Web-{0BAAB503-1D02-A10B-422F-73865DFCA856}" dt="2025-05-04T06:13:48.352" v="100"/>
          <ac:spMkLst>
            <pc:docMk/>
            <pc:sldMk cId="3106734509" sldId="258"/>
            <ac:spMk id="5" creationId="{AE236EF7-F4CC-E722-156F-F158DD3547B7}"/>
          </ac:spMkLst>
        </pc:spChg>
      </pc:sldChg>
      <pc:sldChg chg="modSp new">
        <pc:chgData name="Lakkimsetti Sri Sai Meghana" userId="S::meghana.lakkimsetti@rampgroup.com::18d4d2f0-378a-4fb0-a6c7-8f79e8f7a9be" providerId="AD" clId="Web-{0BAAB503-1D02-A10B-422F-73865DFCA856}" dt="2025-05-04T07:05:33.830" v="535" actId="14100"/>
        <pc:sldMkLst>
          <pc:docMk/>
          <pc:sldMk cId="2111134301" sldId="259"/>
        </pc:sldMkLst>
        <pc:spChg chg="mod">
          <ac:chgData name="Lakkimsetti Sri Sai Meghana" userId="S::meghana.lakkimsetti@rampgroup.com::18d4d2f0-378a-4fb0-a6c7-8f79e8f7a9be" providerId="AD" clId="Web-{0BAAB503-1D02-A10B-422F-73865DFCA856}" dt="2025-05-04T07:05:33.830" v="535" actId="14100"/>
          <ac:spMkLst>
            <pc:docMk/>
            <pc:sldMk cId="2111134301" sldId="259"/>
            <ac:spMk id="2" creationId="{23E0DA91-A5A2-E1BE-17AA-3332D9E0CE3C}"/>
          </ac:spMkLst>
        </pc:spChg>
        <pc:spChg chg="mod">
          <ac:chgData name="Lakkimsetti Sri Sai Meghana" userId="S::meghana.lakkimsetti@rampgroup.com::18d4d2f0-378a-4fb0-a6c7-8f79e8f7a9be" providerId="AD" clId="Web-{0BAAB503-1D02-A10B-422F-73865DFCA856}" dt="2025-05-04T06:29:42.871" v="200" actId="14100"/>
          <ac:spMkLst>
            <pc:docMk/>
            <pc:sldMk cId="2111134301" sldId="259"/>
            <ac:spMk id="3" creationId="{19889CC0-7219-6B45-79D2-B7FB51418765}"/>
          </ac:spMkLst>
        </pc:spChg>
      </pc:sldChg>
      <pc:sldChg chg="modSp new">
        <pc:chgData name="Lakkimsetti Sri Sai Meghana" userId="S::meghana.lakkimsetti@rampgroup.com::18d4d2f0-378a-4fb0-a6c7-8f79e8f7a9be" providerId="AD" clId="Web-{0BAAB503-1D02-A10B-422F-73865DFCA856}" dt="2025-05-04T07:06:25.909" v="539" actId="14100"/>
        <pc:sldMkLst>
          <pc:docMk/>
          <pc:sldMk cId="1811630005" sldId="260"/>
        </pc:sldMkLst>
        <pc:spChg chg="mod">
          <ac:chgData name="Lakkimsetti Sri Sai Meghana" userId="S::meghana.lakkimsetti@rampgroup.com::18d4d2f0-378a-4fb0-a6c7-8f79e8f7a9be" providerId="AD" clId="Web-{0BAAB503-1D02-A10B-422F-73865DFCA856}" dt="2025-05-04T07:06:25.909" v="539" actId="14100"/>
          <ac:spMkLst>
            <pc:docMk/>
            <pc:sldMk cId="1811630005" sldId="260"/>
            <ac:spMk id="2" creationId="{3CC1A09C-688A-A11D-EF79-AC537EB9D5FC}"/>
          </ac:spMkLst>
        </pc:spChg>
        <pc:spChg chg="mod">
          <ac:chgData name="Lakkimsetti Sri Sai Meghana" userId="S::meghana.lakkimsetti@rampgroup.com::18d4d2f0-378a-4fb0-a6c7-8f79e8f7a9be" providerId="AD" clId="Web-{0BAAB503-1D02-A10B-422F-73865DFCA856}" dt="2025-05-04T06:35:33.394" v="228" actId="14100"/>
          <ac:spMkLst>
            <pc:docMk/>
            <pc:sldMk cId="1811630005" sldId="260"/>
            <ac:spMk id="3" creationId="{75B81303-2490-FA2D-8B5C-C39066A88C78}"/>
          </ac:spMkLst>
        </pc:spChg>
      </pc:sldChg>
      <pc:sldChg chg="modSp new">
        <pc:chgData name="Lakkimsetti Sri Sai Meghana" userId="S::meghana.lakkimsetti@rampgroup.com::18d4d2f0-378a-4fb0-a6c7-8f79e8f7a9be" providerId="AD" clId="Web-{0BAAB503-1D02-A10B-422F-73865DFCA856}" dt="2025-05-04T07:00:05.309" v="485" actId="20577"/>
        <pc:sldMkLst>
          <pc:docMk/>
          <pc:sldMk cId="176322469" sldId="261"/>
        </pc:sldMkLst>
        <pc:spChg chg="mod">
          <ac:chgData name="Lakkimsetti Sri Sai Meghana" userId="S::meghana.lakkimsetti@rampgroup.com::18d4d2f0-378a-4fb0-a6c7-8f79e8f7a9be" providerId="AD" clId="Web-{0BAAB503-1D02-A10B-422F-73865DFCA856}" dt="2025-05-04T07:00:05.309" v="485" actId="20577"/>
          <ac:spMkLst>
            <pc:docMk/>
            <pc:sldMk cId="176322469" sldId="261"/>
            <ac:spMk id="2" creationId="{DB392531-A540-F4BF-DE42-5DBDC6CCA1A9}"/>
          </ac:spMkLst>
        </pc:spChg>
        <pc:spChg chg="mod">
          <ac:chgData name="Lakkimsetti Sri Sai Meghana" userId="S::meghana.lakkimsetti@rampgroup.com::18d4d2f0-378a-4fb0-a6c7-8f79e8f7a9be" providerId="AD" clId="Web-{0BAAB503-1D02-A10B-422F-73865DFCA856}" dt="2025-05-04T06:49:36.596" v="354" actId="14100"/>
          <ac:spMkLst>
            <pc:docMk/>
            <pc:sldMk cId="176322469" sldId="261"/>
            <ac:spMk id="3" creationId="{1BCC2F84-A917-A9A2-FFBF-B342C62892EC}"/>
          </ac:spMkLst>
        </pc:spChg>
      </pc:sldChg>
      <pc:sldChg chg="delSp modSp new">
        <pc:chgData name="Lakkimsetti Sri Sai Meghana" userId="S::meghana.lakkimsetti@rampgroup.com::18d4d2f0-378a-4fb0-a6c7-8f79e8f7a9be" providerId="AD" clId="Web-{0BAAB503-1D02-A10B-422F-73865DFCA856}" dt="2025-05-04T07:11:05.904" v="569" actId="14100"/>
        <pc:sldMkLst>
          <pc:docMk/>
          <pc:sldMk cId="3992252971" sldId="262"/>
        </pc:sldMkLst>
        <pc:spChg chg="mod">
          <ac:chgData name="Lakkimsetti Sri Sai Meghana" userId="S::meghana.lakkimsetti@rampgroup.com::18d4d2f0-378a-4fb0-a6c7-8f79e8f7a9be" providerId="AD" clId="Web-{0BAAB503-1D02-A10B-422F-73865DFCA856}" dt="2025-05-04T07:11:05.904" v="569" actId="14100"/>
          <ac:spMkLst>
            <pc:docMk/>
            <pc:sldMk cId="3992252971" sldId="262"/>
            <ac:spMk id="2" creationId="{5E44D867-C49F-1ED0-A7BD-69361B1F053C}"/>
          </ac:spMkLst>
        </pc:spChg>
        <pc:spChg chg="del">
          <ac:chgData name="Lakkimsetti Sri Sai Meghana" userId="S::meghana.lakkimsetti@rampgroup.com::18d4d2f0-378a-4fb0-a6c7-8f79e8f7a9be" providerId="AD" clId="Web-{0BAAB503-1D02-A10B-422F-73865DFCA856}" dt="2025-05-04T07:00:50.700" v="493"/>
          <ac:spMkLst>
            <pc:docMk/>
            <pc:sldMk cId="3992252971" sldId="262"/>
            <ac:spMk id="3" creationId="{3E2CA870-F487-EBBF-F671-95EF26DA7FB9}"/>
          </ac:spMkLst>
        </pc:spChg>
      </pc:sldChg>
      <pc:sldChg chg="modSp new">
        <pc:chgData name="Lakkimsetti Sri Sai Meghana" userId="S::meghana.lakkimsetti@rampgroup.com::18d4d2f0-378a-4fb0-a6c7-8f79e8f7a9be" providerId="AD" clId="Web-{0BAAB503-1D02-A10B-422F-73865DFCA856}" dt="2025-05-04T14:01:15.148" v="1053" actId="20577"/>
        <pc:sldMkLst>
          <pc:docMk/>
          <pc:sldMk cId="1169387779" sldId="263"/>
        </pc:sldMkLst>
        <pc:spChg chg="mod">
          <ac:chgData name="Lakkimsetti Sri Sai Meghana" userId="S::meghana.lakkimsetti@rampgroup.com::18d4d2f0-378a-4fb0-a6c7-8f79e8f7a9be" providerId="AD" clId="Web-{0BAAB503-1D02-A10B-422F-73865DFCA856}" dt="2025-05-04T14:01:15.148" v="1053" actId="20577"/>
          <ac:spMkLst>
            <pc:docMk/>
            <pc:sldMk cId="1169387779" sldId="263"/>
            <ac:spMk id="2" creationId="{6BCA883A-07E9-6E7E-0B8F-57743E8EBF58}"/>
          </ac:spMkLst>
        </pc:spChg>
        <pc:spChg chg="mod">
          <ac:chgData name="Lakkimsetti Sri Sai Meghana" userId="S::meghana.lakkimsetti@rampgroup.com::18d4d2f0-378a-4fb0-a6c7-8f79e8f7a9be" providerId="AD" clId="Web-{0BAAB503-1D02-A10B-422F-73865DFCA856}" dt="2025-05-04T07:15:47.659" v="579" actId="14100"/>
          <ac:spMkLst>
            <pc:docMk/>
            <pc:sldMk cId="1169387779" sldId="263"/>
            <ac:spMk id="3" creationId="{FEC9788D-27FB-699D-808D-8C89D3A50760}"/>
          </ac:spMkLst>
        </pc:spChg>
      </pc:sldChg>
      <pc:sldChg chg="addSp delSp modSp new del">
        <pc:chgData name="Lakkimsetti Sri Sai Meghana" userId="S::meghana.lakkimsetti@rampgroup.com::18d4d2f0-378a-4fb0-a6c7-8f79e8f7a9be" providerId="AD" clId="Web-{0BAAB503-1D02-A10B-422F-73865DFCA856}" dt="2025-05-04T07:15:29.596" v="576"/>
        <pc:sldMkLst>
          <pc:docMk/>
          <pc:sldMk cId="2715077173" sldId="263"/>
        </pc:sldMkLst>
        <pc:spChg chg="mod">
          <ac:chgData name="Lakkimsetti Sri Sai Meghana" userId="S::meghana.lakkimsetti@rampgroup.com::18d4d2f0-378a-4fb0-a6c7-8f79e8f7a9be" providerId="AD" clId="Web-{0BAAB503-1D02-A10B-422F-73865DFCA856}" dt="2025-05-04T07:09:53.997" v="557" actId="14100"/>
          <ac:spMkLst>
            <pc:docMk/>
            <pc:sldMk cId="2715077173" sldId="263"/>
            <ac:spMk id="2" creationId="{E96BC87B-6CC4-9F40-8199-C7E07A4E06C9}"/>
          </ac:spMkLst>
        </pc:spChg>
        <pc:spChg chg="mod">
          <ac:chgData name="Lakkimsetti Sri Sai Meghana" userId="S::meghana.lakkimsetti@rampgroup.com::18d4d2f0-378a-4fb0-a6c7-8f79e8f7a9be" providerId="AD" clId="Web-{0BAAB503-1D02-A10B-422F-73865DFCA856}" dt="2025-05-04T07:15:25.252" v="575" actId="20577"/>
          <ac:spMkLst>
            <pc:docMk/>
            <pc:sldMk cId="2715077173" sldId="263"/>
            <ac:spMk id="3" creationId="{7138BCAA-F0B9-3A36-1C81-254F9449609A}"/>
          </ac:spMkLst>
        </pc:spChg>
        <pc:picChg chg="add del mod">
          <ac:chgData name="Lakkimsetti Sri Sai Meghana" userId="S::meghana.lakkimsetti@rampgroup.com::18d4d2f0-378a-4fb0-a6c7-8f79e8f7a9be" providerId="AD" clId="Web-{0BAAB503-1D02-A10B-422F-73865DFCA856}" dt="2025-05-04T07:10:18.950" v="560"/>
          <ac:picMkLst>
            <pc:docMk/>
            <pc:sldMk cId="2715077173" sldId="263"/>
            <ac:picMk id="4" creationId="{03BC8C38-47CE-1F6A-753A-0A31ABB3D2E4}"/>
          </ac:picMkLst>
        </pc:picChg>
      </pc:sldChg>
      <pc:sldChg chg="addSp delSp modSp new">
        <pc:chgData name="Lakkimsetti Sri Sai Meghana" userId="S::meghana.lakkimsetti@rampgroup.com::18d4d2f0-378a-4fb0-a6c7-8f79e8f7a9be" providerId="AD" clId="Web-{0BAAB503-1D02-A10B-422F-73865DFCA856}" dt="2025-05-04T07:22:01.056" v="644" actId="1076"/>
        <pc:sldMkLst>
          <pc:docMk/>
          <pc:sldMk cId="177080256" sldId="264"/>
        </pc:sldMkLst>
        <pc:spChg chg="del">
          <ac:chgData name="Lakkimsetti Sri Sai Meghana" userId="S::meghana.lakkimsetti@rampgroup.com::18d4d2f0-378a-4fb0-a6c7-8f79e8f7a9be" providerId="AD" clId="Web-{0BAAB503-1D02-A10B-422F-73865DFCA856}" dt="2025-05-04T07:21:52.649" v="643"/>
          <ac:spMkLst>
            <pc:docMk/>
            <pc:sldMk cId="177080256" sldId="264"/>
            <ac:spMk id="2" creationId="{93072DE6-8849-74ED-EA5C-C6718CCB2BEB}"/>
          </ac:spMkLst>
        </pc:spChg>
        <pc:spChg chg="mod">
          <ac:chgData name="Lakkimsetti Sri Sai Meghana" userId="S::meghana.lakkimsetti@rampgroup.com::18d4d2f0-378a-4fb0-a6c7-8f79e8f7a9be" providerId="AD" clId="Web-{0BAAB503-1D02-A10B-422F-73865DFCA856}" dt="2025-05-04T07:21:26.602" v="641" actId="14100"/>
          <ac:spMkLst>
            <pc:docMk/>
            <pc:sldMk cId="177080256" sldId="264"/>
            <ac:spMk id="3" creationId="{DD093194-F346-BA6A-4F87-58F0D7EAA6E5}"/>
          </ac:spMkLst>
        </pc:spChg>
        <pc:picChg chg="add mod">
          <ac:chgData name="Lakkimsetti Sri Sai Meghana" userId="S::meghana.lakkimsetti@rampgroup.com::18d4d2f0-378a-4fb0-a6c7-8f79e8f7a9be" providerId="AD" clId="Web-{0BAAB503-1D02-A10B-422F-73865DFCA856}" dt="2025-05-04T07:22:01.056" v="644" actId="1076"/>
          <ac:picMkLst>
            <pc:docMk/>
            <pc:sldMk cId="177080256" sldId="264"/>
            <ac:picMk id="4" creationId="{DE8D3E2F-C494-7ACD-4AB4-3B7CD74C9B9D}"/>
          </ac:picMkLst>
        </pc:picChg>
      </pc:sldChg>
      <pc:sldChg chg="addSp modSp new">
        <pc:chgData name="Lakkimsetti Sri Sai Meghana" userId="S::meghana.lakkimsetti@rampgroup.com::18d4d2f0-378a-4fb0-a6c7-8f79e8f7a9be" providerId="AD" clId="Web-{0BAAB503-1D02-A10B-422F-73865DFCA856}" dt="2025-05-04T07:51:42.606" v="781" actId="1076"/>
        <pc:sldMkLst>
          <pc:docMk/>
          <pc:sldMk cId="3100002910" sldId="265"/>
        </pc:sldMkLst>
        <pc:spChg chg="mod">
          <ac:chgData name="Lakkimsetti Sri Sai Meghana" userId="S::meghana.lakkimsetti@rampgroup.com::18d4d2f0-378a-4fb0-a6c7-8f79e8f7a9be" providerId="AD" clId="Web-{0BAAB503-1D02-A10B-422F-73865DFCA856}" dt="2025-05-04T07:46:32.898" v="776" actId="20577"/>
          <ac:spMkLst>
            <pc:docMk/>
            <pc:sldMk cId="3100002910" sldId="265"/>
            <ac:spMk id="2" creationId="{979821CB-E3D3-5D49-2615-9BDD0C49080A}"/>
          </ac:spMkLst>
        </pc:spChg>
        <pc:spChg chg="mod">
          <ac:chgData name="Lakkimsetti Sri Sai Meghana" userId="S::meghana.lakkimsetti@rampgroup.com::18d4d2f0-378a-4fb0-a6c7-8f79e8f7a9be" providerId="AD" clId="Web-{0BAAB503-1D02-A10B-422F-73865DFCA856}" dt="2025-05-04T07:44:56.490" v="748" actId="14100"/>
          <ac:spMkLst>
            <pc:docMk/>
            <pc:sldMk cId="3100002910" sldId="265"/>
            <ac:spMk id="3" creationId="{89CD35A9-6F91-988B-B1DA-023029626CD8}"/>
          </ac:spMkLst>
        </pc:spChg>
        <pc:picChg chg="add mod">
          <ac:chgData name="Lakkimsetti Sri Sai Meghana" userId="S::meghana.lakkimsetti@rampgroup.com::18d4d2f0-378a-4fb0-a6c7-8f79e8f7a9be" providerId="AD" clId="Web-{0BAAB503-1D02-A10B-422F-73865DFCA856}" dt="2025-05-04T07:46:37.523" v="777" actId="1076"/>
          <ac:picMkLst>
            <pc:docMk/>
            <pc:sldMk cId="3100002910" sldId="265"/>
            <ac:picMk id="4" creationId="{0987BDED-9C94-C812-A982-407159AA545E}"/>
          </ac:picMkLst>
        </pc:picChg>
        <pc:picChg chg="add mod">
          <ac:chgData name="Lakkimsetti Sri Sai Meghana" userId="S::meghana.lakkimsetti@rampgroup.com::18d4d2f0-378a-4fb0-a6c7-8f79e8f7a9be" providerId="AD" clId="Web-{0BAAB503-1D02-A10B-422F-73865DFCA856}" dt="2025-05-04T07:46:39.554" v="778" actId="1076"/>
          <ac:picMkLst>
            <pc:docMk/>
            <pc:sldMk cId="3100002910" sldId="265"/>
            <ac:picMk id="5" creationId="{03B001A0-69A2-B8CA-DA43-95D207CB1DD4}"/>
          </ac:picMkLst>
        </pc:picChg>
        <pc:picChg chg="add mod">
          <ac:chgData name="Lakkimsetti Sri Sai Meghana" userId="S::meghana.lakkimsetti@rampgroup.com::18d4d2f0-378a-4fb0-a6c7-8f79e8f7a9be" providerId="AD" clId="Web-{0BAAB503-1D02-A10B-422F-73865DFCA856}" dt="2025-05-04T07:46:45.085" v="779" actId="1076"/>
          <ac:picMkLst>
            <pc:docMk/>
            <pc:sldMk cId="3100002910" sldId="265"/>
            <ac:picMk id="6" creationId="{96BDADFF-A202-68DB-A926-A375B7436C01}"/>
          </ac:picMkLst>
        </pc:picChg>
        <pc:picChg chg="add mod">
          <ac:chgData name="Lakkimsetti Sri Sai Meghana" userId="S::meghana.lakkimsetti@rampgroup.com::18d4d2f0-378a-4fb0-a6c7-8f79e8f7a9be" providerId="AD" clId="Web-{0BAAB503-1D02-A10B-422F-73865DFCA856}" dt="2025-05-04T07:51:42.606" v="781" actId="1076"/>
          <ac:picMkLst>
            <pc:docMk/>
            <pc:sldMk cId="3100002910" sldId="265"/>
            <ac:picMk id="7" creationId="{008208BB-EF5A-8622-5117-E5CC1E672CE4}"/>
          </ac:picMkLst>
        </pc:picChg>
      </pc:sldChg>
      <pc:sldChg chg="addSp delSp modSp new">
        <pc:chgData name="Lakkimsetti Sri Sai Meghana" userId="S::meghana.lakkimsetti@rampgroup.com::18d4d2f0-378a-4fb0-a6c7-8f79e8f7a9be" providerId="AD" clId="Web-{0BAAB503-1D02-A10B-422F-73865DFCA856}" dt="2025-05-04T14:07:57.673" v="1056" actId="20577"/>
        <pc:sldMkLst>
          <pc:docMk/>
          <pc:sldMk cId="102433407" sldId="266"/>
        </pc:sldMkLst>
        <pc:spChg chg="mod">
          <ac:chgData name="Lakkimsetti Sri Sai Meghana" userId="S::meghana.lakkimsetti@rampgroup.com::18d4d2f0-378a-4fb0-a6c7-8f79e8f7a9be" providerId="AD" clId="Web-{0BAAB503-1D02-A10B-422F-73865DFCA856}" dt="2025-05-04T14:07:57.673" v="1056" actId="20577"/>
          <ac:spMkLst>
            <pc:docMk/>
            <pc:sldMk cId="102433407" sldId="266"/>
            <ac:spMk id="2" creationId="{5FC8EA85-8FCF-DD25-C228-38A8DB3FCA8D}"/>
          </ac:spMkLst>
        </pc:spChg>
        <pc:spChg chg="del mod">
          <ac:chgData name="Lakkimsetti Sri Sai Meghana" userId="S::meghana.lakkimsetti@rampgroup.com::18d4d2f0-378a-4fb0-a6c7-8f79e8f7a9be" providerId="AD" clId="Web-{0BAAB503-1D02-A10B-422F-73865DFCA856}" dt="2025-05-04T07:52:58.982" v="784"/>
          <ac:spMkLst>
            <pc:docMk/>
            <pc:sldMk cId="102433407" sldId="266"/>
            <ac:spMk id="3" creationId="{F5C533BA-87D6-3D96-C862-30B4242D2577}"/>
          </ac:spMkLst>
        </pc:spChg>
        <pc:picChg chg="add mod">
          <ac:chgData name="Lakkimsetti Sri Sai Meghana" userId="S::meghana.lakkimsetti@rampgroup.com::18d4d2f0-378a-4fb0-a6c7-8f79e8f7a9be" providerId="AD" clId="Web-{0BAAB503-1D02-A10B-422F-73865DFCA856}" dt="2025-05-04T12:53:13.817" v="857" actId="1076"/>
          <ac:picMkLst>
            <pc:docMk/>
            <pc:sldMk cId="102433407" sldId="266"/>
            <ac:picMk id="3" creationId="{8127590D-52BB-57EC-4989-E23E63307C17}"/>
          </ac:picMkLst>
        </pc:picChg>
        <pc:picChg chg="add mod">
          <ac:chgData name="Lakkimsetti Sri Sai Meghana" userId="S::meghana.lakkimsetti@rampgroup.com::18d4d2f0-378a-4fb0-a6c7-8f79e8f7a9be" providerId="AD" clId="Web-{0BAAB503-1D02-A10B-422F-73865DFCA856}" dt="2025-05-04T12:52:50.457" v="855" actId="1076"/>
          <ac:picMkLst>
            <pc:docMk/>
            <pc:sldMk cId="102433407" sldId="266"/>
            <ac:picMk id="4" creationId="{178DCE50-FE85-9525-694A-8C07CEF1DB34}"/>
          </ac:picMkLst>
        </pc:picChg>
        <pc:picChg chg="add mod">
          <ac:chgData name="Lakkimsetti Sri Sai Meghana" userId="S::meghana.lakkimsetti@rampgroup.com::18d4d2f0-378a-4fb0-a6c7-8f79e8f7a9be" providerId="AD" clId="Web-{0BAAB503-1D02-A10B-422F-73865DFCA856}" dt="2025-05-04T12:53:25.912" v="859" actId="1076"/>
          <ac:picMkLst>
            <pc:docMk/>
            <pc:sldMk cId="102433407" sldId="266"/>
            <ac:picMk id="5" creationId="{CD47D172-63E3-3BDE-C532-69A0BFD69B8A}"/>
          </ac:picMkLst>
        </pc:picChg>
      </pc:sldChg>
      <pc:sldChg chg="addSp delSp modSp new">
        <pc:chgData name="Lakkimsetti Sri Sai Meghana" userId="S::meghana.lakkimsetti@rampgroup.com::18d4d2f0-378a-4fb0-a6c7-8f79e8f7a9be" providerId="AD" clId="Web-{0BAAB503-1D02-A10B-422F-73865DFCA856}" dt="2025-05-04T13:06:43.162" v="953" actId="20577"/>
        <pc:sldMkLst>
          <pc:docMk/>
          <pc:sldMk cId="2995284855" sldId="267"/>
        </pc:sldMkLst>
        <pc:spChg chg="mod">
          <ac:chgData name="Lakkimsetti Sri Sai Meghana" userId="S::meghana.lakkimsetti@rampgroup.com::18d4d2f0-378a-4fb0-a6c7-8f79e8f7a9be" providerId="AD" clId="Web-{0BAAB503-1D02-A10B-422F-73865DFCA856}" dt="2025-05-04T13:06:43.162" v="953" actId="20577"/>
          <ac:spMkLst>
            <pc:docMk/>
            <pc:sldMk cId="2995284855" sldId="267"/>
            <ac:spMk id="2" creationId="{6FF626B9-5324-8DA1-94D6-C1560A522CE2}"/>
          </ac:spMkLst>
        </pc:spChg>
        <pc:spChg chg="del">
          <ac:chgData name="Lakkimsetti Sri Sai Meghana" userId="S::meghana.lakkimsetti@rampgroup.com::18d4d2f0-378a-4fb0-a6c7-8f79e8f7a9be" providerId="AD" clId="Web-{0BAAB503-1D02-A10B-422F-73865DFCA856}" dt="2025-05-04T12:54:17.069" v="861"/>
          <ac:spMkLst>
            <pc:docMk/>
            <pc:sldMk cId="2995284855" sldId="267"/>
            <ac:spMk id="3" creationId="{C58C3BE4-C371-72FB-44BF-30BDE88DA63C}"/>
          </ac:spMkLst>
        </pc:spChg>
        <pc:picChg chg="add mod">
          <ac:chgData name="Lakkimsetti Sri Sai Meghana" userId="S::meghana.lakkimsetti@rampgroup.com::18d4d2f0-378a-4fb0-a6c7-8f79e8f7a9be" providerId="AD" clId="Web-{0BAAB503-1D02-A10B-422F-73865DFCA856}" dt="2025-05-04T13:06:30.818" v="950" actId="1076"/>
          <ac:picMkLst>
            <pc:docMk/>
            <pc:sldMk cId="2995284855" sldId="267"/>
            <ac:picMk id="4" creationId="{26FD6400-2F1E-6E68-225C-3E575E069C66}"/>
          </ac:picMkLst>
        </pc:picChg>
        <pc:picChg chg="add mod">
          <ac:chgData name="Lakkimsetti Sri Sai Meghana" userId="S::meghana.lakkimsetti@rampgroup.com::18d4d2f0-378a-4fb0-a6c7-8f79e8f7a9be" providerId="AD" clId="Web-{0BAAB503-1D02-A10B-422F-73865DFCA856}" dt="2025-05-04T13:05:18.926" v="944" actId="1076"/>
          <ac:picMkLst>
            <pc:docMk/>
            <pc:sldMk cId="2995284855" sldId="267"/>
            <ac:picMk id="5" creationId="{942F5D2E-2121-7CBF-8EE1-B568B5CBC702}"/>
          </ac:picMkLst>
        </pc:picChg>
        <pc:picChg chg="add mod">
          <ac:chgData name="Lakkimsetti Sri Sai Meghana" userId="S::meghana.lakkimsetti@rampgroup.com::18d4d2f0-378a-4fb0-a6c7-8f79e8f7a9be" providerId="AD" clId="Web-{0BAAB503-1D02-A10B-422F-73865DFCA856}" dt="2025-05-04T13:05:25.567" v="946" actId="1076"/>
          <ac:picMkLst>
            <pc:docMk/>
            <pc:sldMk cId="2995284855" sldId="267"/>
            <ac:picMk id="6" creationId="{752CCA3C-7F97-F040-9C58-C82A8F4888CE}"/>
          </ac:picMkLst>
        </pc:picChg>
        <pc:picChg chg="add mod">
          <ac:chgData name="Lakkimsetti Sri Sai Meghana" userId="S::meghana.lakkimsetti@rampgroup.com::18d4d2f0-378a-4fb0-a6c7-8f79e8f7a9be" providerId="AD" clId="Web-{0BAAB503-1D02-A10B-422F-73865DFCA856}" dt="2025-05-04T13:06:10.270" v="948" actId="1076"/>
          <ac:picMkLst>
            <pc:docMk/>
            <pc:sldMk cId="2995284855" sldId="267"/>
            <ac:picMk id="7" creationId="{A122A2C8-094A-1B60-51B1-B9E0E497C51B}"/>
          </ac:picMkLst>
        </pc:picChg>
      </pc:sldChg>
      <pc:sldChg chg="modSp new">
        <pc:chgData name="Lakkimsetti Sri Sai Meghana" userId="S::meghana.lakkimsetti@rampgroup.com::18d4d2f0-378a-4fb0-a6c7-8f79e8f7a9be" providerId="AD" clId="Web-{0BAAB503-1D02-A10B-422F-73865DFCA856}" dt="2025-05-04T13:27:25.086" v="1004" actId="14100"/>
        <pc:sldMkLst>
          <pc:docMk/>
          <pc:sldMk cId="2874973753" sldId="268"/>
        </pc:sldMkLst>
        <pc:spChg chg="mod">
          <ac:chgData name="Lakkimsetti Sri Sai Meghana" userId="S::meghana.lakkimsetti@rampgroup.com::18d4d2f0-378a-4fb0-a6c7-8f79e8f7a9be" providerId="AD" clId="Web-{0BAAB503-1D02-A10B-422F-73865DFCA856}" dt="2025-05-04T13:27:25.086" v="1004" actId="14100"/>
          <ac:spMkLst>
            <pc:docMk/>
            <pc:sldMk cId="2874973753" sldId="268"/>
            <ac:spMk id="2" creationId="{7299CB9E-0B62-47AF-9A40-BAF7EBC8DEE0}"/>
          </ac:spMkLst>
        </pc:spChg>
        <pc:spChg chg="mod">
          <ac:chgData name="Lakkimsetti Sri Sai Meghana" userId="S::meghana.lakkimsetti@rampgroup.com::18d4d2f0-378a-4fb0-a6c7-8f79e8f7a9be" providerId="AD" clId="Web-{0BAAB503-1D02-A10B-422F-73865DFCA856}" dt="2025-05-04T13:17:08.546" v="957" actId="14100"/>
          <ac:spMkLst>
            <pc:docMk/>
            <pc:sldMk cId="2874973753" sldId="268"/>
            <ac:spMk id="3" creationId="{38501D9C-8A08-962C-3BC9-A301541C7101}"/>
          </ac:spMkLst>
        </pc:spChg>
      </pc:sldChg>
      <pc:sldChg chg="delSp modSp new">
        <pc:chgData name="Lakkimsetti Sri Sai Meghana" userId="S::meghana.lakkimsetti@rampgroup.com::18d4d2f0-378a-4fb0-a6c7-8f79e8f7a9be" providerId="AD" clId="Web-{0BAAB503-1D02-A10B-422F-73865DFCA856}" dt="2025-05-04T13:28:21.383" v="1017" actId="20577"/>
        <pc:sldMkLst>
          <pc:docMk/>
          <pc:sldMk cId="2100252786" sldId="269"/>
        </pc:sldMkLst>
        <pc:spChg chg="mod">
          <ac:chgData name="Lakkimsetti Sri Sai Meghana" userId="S::meghana.lakkimsetti@rampgroup.com::18d4d2f0-378a-4fb0-a6c7-8f79e8f7a9be" providerId="AD" clId="Web-{0BAAB503-1D02-A10B-422F-73865DFCA856}" dt="2025-05-04T13:28:21.383" v="1017" actId="20577"/>
          <ac:spMkLst>
            <pc:docMk/>
            <pc:sldMk cId="2100252786" sldId="269"/>
            <ac:spMk id="2" creationId="{1982B741-E7B2-678F-53CD-18BB9090FFF5}"/>
          </ac:spMkLst>
        </pc:spChg>
        <pc:spChg chg="del mod">
          <ac:chgData name="Lakkimsetti Sri Sai Meghana" userId="S::meghana.lakkimsetti@rampgroup.com::18d4d2f0-378a-4fb0-a6c7-8f79e8f7a9be" providerId="AD" clId="Web-{0BAAB503-1D02-A10B-422F-73865DFCA856}" dt="2025-05-04T13:28:05.696" v="1010"/>
          <ac:spMkLst>
            <pc:docMk/>
            <pc:sldMk cId="2100252786" sldId="269"/>
            <ac:spMk id="3" creationId="{8328E04C-F65E-E8B1-AE2C-CA241DA4F736}"/>
          </ac:spMkLst>
        </pc:spChg>
      </pc:sldChg>
      <pc:sldMasterChg chg="del delSldLayout">
        <pc:chgData name="Lakkimsetti Sri Sai Meghana" userId="S::meghana.lakkimsetti@rampgroup.com::18d4d2f0-378a-4fb0-a6c7-8f79e8f7a9be" providerId="AD" clId="Web-{0BAAB503-1D02-A10B-422F-73865DFCA856}" dt="2025-05-04T05:52:20.112" v="0"/>
        <pc:sldMasterMkLst>
          <pc:docMk/>
          <pc:sldMasterMk cId="2460954070" sldId="2147483660"/>
        </pc:sldMasterMkLst>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2385387890" sldId="2147483661"/>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949138452" sldId="2147483662"/>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2591524520" sldId="2147483663"/>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1203092039" sldId="2147483664"/>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3733172339" sldId="2147483665"/>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3210312558" sldId="2147483666"/>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3146388984" sldId="2147483667"/>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3171841454" sldId="2147483668"/>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1718958274" sldId="2147483669"/>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2202905451" sldId="2147483670"/>
          </pc:sldLayoutMkLst>
        </pc:sldLayoutChg>
        <pc:sldLayoutChg chg="del">
          <pc:chgData name="Lakkimsetti Sri Sai Meghana" userId="S::meghana.lakkimsetti@rampgroup.com::18d4d2f0-378a-4fb0-a6c7-8f79e8f7a9be" providerId="AD" clId="Web-{0BAAB503-1D02-A10B-422F-73865DFCA856}" dt="2025-05-04T05:52:20.112" v="0"/>
          <pc:sldLayoutMkLst>
            <pc:docMk/>
            <pc:sldMasterMk cId="2460954070" sldId="2147483660"/>
            <pc:sldLayoutMk cId="3479445657" sldId="2147483671"/>
          </pc:sldLayoutMkLst>
        </pc:sldLayoutChg>
      </pc:sldMasterChg>
      <pc:sldMasterChg chg="add del addSldLayout delSldLayout modSldLayout">
        <pc:chgData name="Lakkimsetti Sri Sai Meghana" userId="S::meghana.lakkimsetti@rampgroup.com::18d4d2f0-378a-4fb0-a6c7-8f79e8f7a9be" providerId="AD" clId="Web-{0BAAB503-1D02-A10B-422F-73865DFCA856}" dt="2025-05-04T05:54:25.833" v="10"/>
        <pc:sldMasterMkLst>
          <pc:docMk/>
          <pc:sldMasterMk cId="1544266361" sldId="2147483672"/>
        </pc:sldMasterMkLst>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624444190" sldId="2147483673"/>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2752105918" sldId="2147483674"/>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4204449685" sldId="2147483675"/>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1332026049" sldId="2147483676"/>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3773838421" sldId="2147483677"/>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3808588284" sldId="2147483678"/>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2821170413" sldId="2147483679"/>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1945517065" sldId="2147483680"/>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617941450" sldId="2147483681"/>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2266107199" sldId="2147483682"/>
          </pc:sldLayoutMkLst>
        </pc:sldLayoutChg>
        <pc:sldLayoutChg chg="add del mod replId">
          <pc:chgData name="Lakkimsetti Sri Sai Meghana" userId="S::meghana.lakkimsetti@rampgroup.com::18d4d2f0-378a-4fb0-a6c7-8f79e8f7a9be" providerId="AD" clId="Web-{0BAAB503-1D02-A10B-422F-73865DFCA856}" dt="2025-05-04T05:54:25.833" v="10"/>
          <pc:sldLayoutMkLst>
            <pc:docMk/>
            <pc:sldMasterMk cId="1544266361" sldId="2147483672"/>
            <pc:sldLayoutMk cId="3446261518" sldId="2147483683"/>
          </pc:sldLayoutMkLst>
        </pc:sldLayoutChg>
      </pc:sldMasterChg>
      <pc:sldMasterChg chg="add del addSldLayout delSldLayout modSldLayout">
        <pc:chgData name="Lakkimsetti Sri Sai Meghana" userId="S::meghana.lakkimsetti@rampgroup.com::18d4d2f0-378a-4fb0-a6c7-8f79e8f7a9be" providerId="AD" clId="Web-{0BAAB503-1D02-A10B-422F-73865DFCA856}" dt="2025-05-04T05:54:41.817" v="11"/>
        <pc:sldMasterMkLst>
          <pc:docMk/>
          <pc:sldMasterMk cId="3473169886" sldId="2147483684"/>
        </pc:sldMasterMkLst>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1604115604" sldId="2147483685"/>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2654412849" sldId="2147483686"/>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1662468194" sldId="2147483687"/>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494135705" sldId="2147483688"/>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1175300376" sldId="2147483689"/>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1513933165" sldId="2147483690"/>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2589623770" sldId="2147483691"/>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258464191" sldId="2147483692"/>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2241745762" sldId="2147483693"/>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3795011076" sldId="2147483694"/>
          </pc:sldLayoutMkLst>
        </pc:sldLayoutChg>
        <pc:sldLayoutChg chg="add del mod replId">
          <pc:chgData name="Lakkimsetti Sri Sai Meghana" userId="S::meghana.lakkimsetti@rampgroup.com::18d4d2f0-378a-4fb0-a6c7-8f79e8f7a9be" providerId="AD" clId="Web-{0BAAB503-1D02-A10B-422F-73865DFCA856}" dt="2025-05-04T05:54:41.817" v="11"/>
          <pc:sldLayoutMkLst>
            <pc:docMk/>
            <pc:sldMasterMk cId="3473169886" sldId="2147483684"/>
            <pc:sldLayoutMk cId="324048609" sldId="2147483695"/>
          </pc:sldLayoutMkLst>
        </pc:sldLayoutChg>
      </pc:sldMasterChg>
      <pc:sldMasterChg chg="add addSldLayout modSldLayout">
        <pc:chgData name="Lakkimsetti Sri Sai Meghana" userId="S::meghana.lakkimsetti@rampgroup.com::18d4d2f0-378a-4fb0-a6c7-8f79e8f7a9be" providerId="AD" clId="Web-{0BAAB503-1D02-A10B-422F-73865DFCA856}" dt="2025-05-04T05:54:41.817" v="11"/>
        <pc:sldMasterMkLst>
          <pc:docMk/>
          <pc:sldMasterMk cId="20689075" sldId="2147483696"/>
        </pc:sldMasterMkLst>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4236422579" sldId="2147483697"/>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3243891533" sldId="2147483698"/>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874177904" sldId="2147483699"/>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4102544045" sldId="2147483700"/>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1549343267" sldId="2147483701"/>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694499923" sldId="2147483702"/>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1151031948" sldId="2147483703"/>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823535318" sldId="2147483704"/>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75169390" sldId="2147483705"/>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625261302" sldId="2147483706"/>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516271465" sldId="2147483707"/>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769705935" sldId="2147483708"/>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313278153" sldId="2147483709"/>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306051086" sldId="2147483710"/>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1463658361" sldId="2147483711"/>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2855221918" sldId="2147483712"/>
          </pc:sldLayoutMkLst>
        </pc:sldLayoutChg>
        <pc:sldLayoutChg chg="add mod replId">
          <pc:chgData name="Lakkimsetti Sri Sai Meghana" userId="S::meghana.lakkimsetti@rampgroup.com::18d4d2f0-378a-4fb0-a6c7-8f79e8f7a9be" providerId="AD" clId="Web-{0BAAB503-1D02-A10B-422F-73865DFCA856}" dt="2025-05-04T05:54:41.817" v="11"/>
          <pc:sldLayoutMkLst>
            <pc:docMk/>
            <pc:sldMasterMk cId="20689075" sldId="2147483696"/>
            <pc:sldLayoutMk cId="1052494271" sldId="2147483713"/>
          </pc:sldLayoutMkLst>
        </pc:sldLayoutChg>
      </pc:sldMaster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4212" y="685799"/>
            <a:ext cx="8001000" cy="2971801"/>
          </a:xfrm>
        </p:spPr>
        <p:txBody>
          <a:bodyPr anchor="b">
            <a:normAutofit/>
          </a:bodyPr>
          <a:lstStyle>
            <a:lvl1pPr algn="l">
              <a:defRPr sz="4800">
                <a:effectLst/>
              </a:defRPr>
            </a:lvl1pPr>
          </a:lstStyle>
          <a:p>
            <a:r>
              <a:rPr lang="en-US" dirty="0"/>
              <a:t>Click to edit Master title style</a:t>
            </a:r>
          </a:p>
        </p:txBody>
      </p:sp>
      <p:sp>
        <p:nvSpPr>
          <p:cNvPr id="3" name="Subtitle 2"/>
          <p:cNvSpPr>
            <a:spLocks noGrp="1"/>
          </p:cNvSpPr>
          <p:nvPr>
            <p:ph type="subTitle" idx="1"/>
          </p:nvPr>
        </p:nvSpPr>
        <p:spPr>
          <a:xfrm>
            <a:off x="684212" y="3843867"/>
            <a:ext cx="6400800" cy="1947333"/>
          </a:xfrm>
        </p:spPr>
        <p:txBody>
          <a:bodyPr anchor="t">
            <a:normAutofit/>
          </a:bodyPr>
          <a:lstStyle>
            <a:lvl1pPr marL="0" indent="0" algn="l">
              <a:buNone/>
              <a:defRPr sz="2100">
                <a:solidFill>
                  <a:schemeClr val="bg2">
                    <a:lumMod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dirty="0"/>
              <a:t>Click to edit Master subtitle style</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cxnSp>
        <p:nvCxnSpPr>
          <p:cNvPr id="16" name="Straight Connector 15"/>
          <p:cNvCxnSpPr/>
          <p:nvPr/>
        </p:nvCxnSpPr>
        <p:spPr>
          <a:xfrm flipH="1">
            <a:off x="8228012" y="8467"/>
            <a:ext cx="3810000" cy="3810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7" name="Straight Connector 16"/>
          <p:cNvCxnSpPr/>
          <p:nvPr/>
        </p:nvCxnSpPr>
        <p:spPr>
          <a:xfrm flipH="1">
            <a:off x="6108170" y="91545"/>
            <a:ext cx="6080655" cy="6080655"/>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9" name="Straight Connector 18"/>
          <p:cNvCxnSpPr/>
          <p:nvPr/>
        </p:nvCxnSpPr>
        <p:spPr>
          <a:xfrm flipH="1">
            <a:off x="7235825" y="228600"/>
            <a:ext cx="4953000" cy="4953000"/>
          </a:xfrm>
          <a:prstGeom prst="line">
            <a:avLst/>
          </a:prstGeom>
          <a:ln w="1270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335837" y="32278"/>
            <a:ext cx="4852989" cy="485298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cxnSp>
        <p:nvCxnSpPr>
          <p:cNvPr id="23" name="Straight Connector 22"/>
          <p:cNvCxnSpPr/>
          <p:nvPr/>
        </p:nvCxnSpPr>
        <p:spPr>
          <a:xfrm flipH="1">
            <a:off x="7845426" y="609601"/>
            <a:ext cx="4343399" cy="4343399"/>
          </a:xfrm>
          <a:prstGeom prst="line">
            <a:avLst/>
          </a:prstGeom>
          <a:ln w="31750">
            <a:solidFill>
              <a:schemeClr val="tx1"/>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23642257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17" name="Picture Placeholder 2"/>
          <p:cNvSpPr>
            <a:spLocks noGrp="1" noChangeAspect="1"/>
          </p:cNvSpPr>
          <p:nvPr>
            <p:ph type="pic" idx="13"/>
          </p:nvPr>
        </p:nvSpPr>
        <p:spPr>
          <a:xfrm>
            <a:off x="685800" y="533400"/>
            <a:ext cx="10818812" cy="31242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16" name="Text Placeholder 9"/>
          <p:cNvSpPr>
            <a:spLocks noGrp="1"/>
          </p:cNvSpPr>
          <p:nvPr>
            <p:ph type="body" sz="quarter" idx="14"/>
          </p:nvPr>
        </p:nvSpPr>
        <p:spPr>
          <a:xfrm>
            <a:off x="914402" y="3843867"/>
            <a:ext cx="8304210" cy="457200"/>
          </a:xfrm>
        </p:spPr>
        <p:txBody>
          <a:bodyPr anchor="t">
            <a:normAutofit/>
          </a:bodyPr>
          <a:lstStyle>
            <a:lvl1pPr marL="0" indent="0">
              <a:buFontTx/>
              <a:buNone/>
              <a:defRPr sz="1600"/>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6252613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anchor="ctr">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2" y="4114800"/>
            <a:ext cx="8535988" cy="1879600"/>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51627146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85800"/>
            <a:ext cx="9144001"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1446212" y="3429000"/>
            <a:ext cx="8534400" cy="381000"/>
          </a:xfrm>
        </p:spPr>
        <p:txBody>
          <a:bodyPr anchor="ctr"/>
          <a:lstStyle>
            <a:lvl1pPr marL="0" indent="0">
              <a:buFontTx/>
              <a:buNone/>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dirty="0"/>
              <a:t>Click to edit Master text styles</a:t>
            </a:r>
          </a:p>
        </p:txBody>
      </p:sp>
      <p:sp>
        <p:nvSpPr>
          <p:cNvPr id="3" name="Text Placeholder 2"/>
          <p:cNvSpPr>
            <a:spLocks noGrp="1"/>
          </p:cNvSpPr>
          <p:nvPr>
            <p:ph type="body" idx="1"/>
          </p:nvPr>
        </p:nvSpPr>
        <p:spPr>
          <a:xfrm>
            <a:off x="684213" y="4301067"/>
            <a:ext cx="8534400" cy="1684865"/>
          </a:xfrm>
        </p:spPr>
        <p:txBody>
          <a:bodyPr anchor="ctr">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4" name="TextBox 13"/>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5" name="TextBox 14"/>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76970593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4212" y="3429000"/>
            <a:ext cx="8534400" cy="1697400"/>
          </a:xfrm>
        </p:spPr>
        <p:txBody>
          <a:bodyPr anchor="b">
            <a:normAutofit/>
          </a:bodyPr>
          <a:lstStyle>
            <a:lvl1pPr algn="l">
              <a:defRPr sz="3200" b="0" cap="all"/>
            </a:lvl1pPr>
          </a:lstStyle>
          <a:p>
            <a:r>
              <a:rPr lang="en-US" dirty="0"/>
              <a:t>Click to edit Master title style</a:t>
            </a:r>
          </a:p>
        </p:txBody>
      </p:sp>
      <p:sp>
        <p:nvSpPr>
          <p:cNvPr id="3" name="Text Placeholder 2"/>
          <p:cNvSpPr>
            <a:spLocks noGrp="1"/>
          </p:cNvSpPr>
          <p:nvPr>
            <p:ph type="body" idx="1"/>
          </p:nvPr>
        </p:nvSpPr>
        <p:spPr>
          <a:xfrm>
            <a:off x="684211" y="5132981"/>
            <a:ext cx="8535990" cy="860400"/>
          </a:xfrm>
        </p:spPr>
        <p:txBody>
          <a:bodyPr anchor="t">
            <a:normAutofit/>
          </a:bodyPr>
          <a:lstStyle>
            <a:lvl1pPr marL="0" indent="0" algn="l">
              <a:buNone/>
              <a:defRPr sz="20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31327815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3" y="685800"/>
            <a:ext cx="9144000" cy="2743200"/>
          </a:xfrm>
        </p:spPr>
        <p:txBody>
          <a:bodyPr anchor="ctr">
            <a:normAutofit/>
          </a:bodyPr>
          <a:lstStyle>
            <a:lvl1pPr algn="l">
              <a:defRPr sz="3200" b="0" cap="all">
                <a:solidFill>
                  <a:schemeClr val="tx1"/>
                </a:solidFill>
              </a:defRPr>
            </a:lvl1pPr>
          </a:lstStyle>
          <a:p>
            <a:r>
              <a:rPr lang="en-US" dirty="0"/>
              <a:t>Click to edit Master title style</a:t>
            </a:r>
          </a:p>
        </p:txBody>
      </p:sp>
      <p:sp>
        <p:nvSpPr>
          <p:cNvPr id="10" name="Text Placeholder 9"/>
          <p:cNvSpPr>
            <a:spLocks noGrp="1"/>
          </p:cNvSpPr>
          <p:nvPr>
            <p:ph type="body" sz="quarter" idx="13"/>
          </p:nvPr>
        </p:nvSpPr>
        <p:spPr>
          <a:xfrm>
            <a:off x="684212" y="3928534"/>
            <a:ext cx="8534401" cy="1049866"/>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978400"/>
            <a:ext cx="8534401" cy="10160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11" name="TextBox 10"/>
          <p:cNvSpPr txBox="1"/>
          <p:nvPr/>
        </p:nvSpPr>
        <p:spPr>
          <a:xfrm>
            <a:off x="531812" y="812222"/>
            <a:ext cx="609600" cy="584776"/>
          </a:xfrm>
          <a:prstGeom prst="rect">
            <a:avLst/>
          </a:prstGeom>
        </p:spPr>
        <p:txBody>
          <a:bodyPr vert="horz" lIns="91440" tIns="45720" rIns="91440" bIns="45720" rtlCol="0" anchor="ctr">
            <a:noAutofit/>
          </a:bodyPr>
          <a:lstStyle/>
          <a:p>
            <a:pPr lvl="0"/>
            <a:r>
              <a:rPr lang="en-US" sz="8000" dirty="0">
                <a:solidFill>
                  <a:schemeClr val="tx1"/>
                </a:solidFill>
                <a:effectLst/>
              </a:rPr>
              <a:t>“</a:t>
            </a:r>
          </a:p>
        </p:txBody>
      </p:sp>
      <p:sp>
        <p:nvSpPr>
          <p:cNvPr id="12" name="TextBox 11"/>
          <p:cNvSpPr txBox="1"/>
          <p:nvPr/>
        </p:nvSpPr>
        <p:spPr>
          <a:xfrm>
            <a:off x="10285412" y="2768601"/>
            <a:ext cx="609600" cy="584776"/>
          </a:xfrm>
          <a:prstGeom prst="rect">
            <a:avLst/>
          </a:prstGeom>
        </p:spPr>
        <p:txBody>
          <a:bodyPr vert="horz" lIns="91440" tIns="45720" rIns="91440" bIns="45720" rtlCol="0" anchor="ctr">
            <a:noAutofit/>
          </a:bodyPr>
          <a:lstStyle/>
          <a:p>
            <a:pPr lvl="0" algn="r"/>
            <a:r>
              <a:rPr lang="en-US" sz="8000" dirty="0">
                <a:solidFill>
                  <a:schemeClr val="tx1"/>
                </a:solidFill>
                <a:effectLst/>
              </a:rPr>
              <a:t>”</a:t>
            </a:r>
          </a:p>
        </p:txBody>
      </p:sp>
    </p:spTree>
    <p:extLst>
      <p:ext uri="{BB962C8B-B14F-4D97-AF65-F5344CB8AC3E}">
        <p14:creationId xmlns:p14="http://schemas.microsoft.com/office/powerpoint/2010/main" val="2306051086"/>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4213" y="685800"/>
            <a:ext cx="10058400" cy="2743200"/>
          </a:xfrm>
        </p:spPr>
        <p:txBody>
          <a:bodyPr vert="horz" lIns="91440" tIns="45720" rIns="91440" bIns="45720" rtlCol="0" anchor="ctr">
            <a:normAutofit/>
          </a:bodyPr>
          <a:lstStyle>
            <a:lvl1pPr>
              <a:defRPr lang="en-US" b="0" dirty="0"/>
            </a:lvl1pPr>
          </a:lstStyle>
          <a:p>
            <a:pPr marL="0" lvl="0"/>
            <a:r>
              <a:rPr lang="en-US" dirty="0"/>
              <a:t>Click to edit Master title style</a:t>
            </a:r>
          </a:p>
        </p:txBody>
      </p:sp>
      <p:sp>
        <p:nvSpPr>
          <p:cNvPr id="10" name="Text Placeholder 9"/>
          <p:cNvSpPr>
            <a:spLocks noGrp="1"/>
          </p:cNvSpPr>
          <p:nvPr>
            <p:ph type="body" sz="quarter" idx="13"/>
          </p:nvPr>
        </p:nvSpPr>
        <p:spPr>
          <a:xfrm>
            <a:off x="684212" y="3928534"/>
            <a:ext cx="8534400" cy="838200"/>
          </a:xfrm>
        </p:spPr>
        <p:txBody>
          <a:bodyPr vert="horz" lIns="91440" tIns="45720" rIns="91440" bIns="45720" rtlCol="0" anchor="b">
            <a:normAutofit/>
          </a:bodyPr>
          <a:lstStyle>
            <a:lvl1pPr>
              <a:buNone/>
              <a:defRPr lang="en-US" sz="2400" b="0" cap="all" dirty="0">
                <a:ln w="3175" cmpd="sng">
                  <a:noFill/>
                </a:ln>
                <a:solidFill>
                  <a:schemeClr val="tx1"/>
                </a:solidFill>
                <a:effectLst/>
              </a:defRPr>
            </a:lvl1pPr>
          </a:lstStyle>
          <a:p>
            <a:pPr marL="0" lvl="0">
              <a:spcBef>
                <a:spcPct val="0"/>
              </a:spcBef>
              <a:buNone/>
            </a:pPr>
            <a:r>
              <a:rPr lang="en-US" dirty="0"/>
              <a:t>Click to edit Master text styles</a:t>
            </a:r>
          </a:p>
        </p:txBody>
      </p:sp>
      <p:sp>
        <p:nvSpPr>
          <p:cNvPr id="3" name="Text Placeholder 2"/>
          <p:cNvSpPr>
            <a:spLocks noGrp="1"/>
          </p:cNvSpPr>
          <p:nvPr>
            <p:ph type="body" idx="1"/>
          </p:nvPr>
        </p:nvSpPr>
        <p:spPr>
          <a:xfrm>
            <a:off x="684211" y="4766732"/>
            <a:ext cx="8534401" cy="1227667"/>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4636583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lgn="l">
              <a:defRPr/>
            </a:lvl1pPr>
          </a:lstStyle>
          <a:p>
            <a:r>
              <a:rPr lang="en-US" dirty="0"/>
              <a:t>Click to edit Master title style</a:t>
            </a:r>
          </a:p>
        </p:txBody>
      </p:sp>
      <p:sp>
        <p:nvSpPr>
          <p:cNvPr id="3" name="Vertical Text Placeholder 2"/>
          <p:cNvSpPr>
            <a:spLocks noGrp="1"/>
          </p:cNvSpPr>
          <p:nvPr>
            <p:ph type="body" orient="vert" idx="1"/>
          </p:nvPr>
        </p:nvSpPr>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85522191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85212" y="685800"/>
            <a:ext cx="2057400" cy="4572000"/>
          </a:xfrm>
        </p:spPr>
        <p:txBody>
          <a:bodyPr vert="eaVert"/>
          <a:lstStyle/>
          <a:p>
            <a:r>
              <a:rPr lang="en-US" dirty="0"/>
              <a:t>Click to edit Master title style</a:t>
            </a:r>
          </a:p>
        </p:txBody>
      </p:sp>
      <p:sp>
        <p:nvSpPr>
          <p:cNvPr id="3" name="Vertical Text Placeholder 2"/>
          <p:cNvSpPr>
            <a:spLocks noGrp="1"/>
          </p:cNvSpPr>
          <p:nvPr>
            <p:ph type="body" orient="vert" idx="1"/>
          </p:nvPr>
        </p:nvSpPr>
        <p:spPr>
          <a:xfrm>
            <a:off x="685800" y="685800"/>
            <a:ext cx="7823200" cy="5308600"/>
          </a:xfrm>
        </p:spPr>
        <p:txBody>
          <a:bodyPr vert="eaVert" anchor="t"/>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05249427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idx="1"/>
          </p:nvPr>
        </p:nvSpPr>
        <p:spPr/>
        <p:txBody>
          <a:bodyPr anchor="ct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324389153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84211" y="2006600"/>
            <a:ext cx="8534401" cy="2281600"/>
          </a:xfrm>
        </p:spPr>
        <p:txBody>
          <a:bodyPr anchor="b">
            <a:normAutofit/>
          </a:bodyPr>
          <a:lstStyle>
            <a:lvl1pPr algn="l">
              <a:defRPr sz="3600" b="0" cap="all"/>
            </a:lvl1pPr>
          </a:lstStyle>
          <a:p>
            <a:r>
              <a:rPr lang="en-US" dirty="0"/>
              <a:t>Click to edit Master title style</a:t>
            </a:r>
          </a:p>
        </p:txBody>
      </p:sp>
      <p:sp>
        <p:nvSpPr>
          <p:cNvPr id="3" name="Text Placeholder 2"/>
          <p:cNvSpPr>
            <a:spLocks noGrp="1"/>
          </p:cNvSpPr>
          <p:nvPr>
            <p:ph type="body" idx="1"/>
          </p:nvPr>
        </p:nvSpPr>
        <p:spPr>
          <a:xfrm>
            <a:off x="684213" y="4495800"/>
            <a:ext cx="8534400" cy="1498600"/>
          </a:xfrm>
        </p:spPr>
        <p:txBody>
          <a:bodyPr anchor="t">
            <a:normAutofit/>
          </a:bodyPr>
          <a:lstStyle>
            <a:lvl1pPr marL="0" indent="0" algn="l">
              <a:buNone/>
              <a:defRPr sz="1800">
                <a:solidFill>
                  <a:schemeClr val="bg2">
                    <a:lumMod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dirty="0"/>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7417790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Content Placeholder 2"/>
          <p:cNvSpPr>
            <a:spLocks noGrp="1"/>
          </p:cNvSpPr>
          <p:nvPr>
            <p:ph sz="half" idx="1"/>
          </p:nvPr>
        </p:nvSpPr>
        <p:spPr>
          <a:xfrm>
            <a:off x="684211" y="685800"/>
            <a:ext cx="4937655" cy="3615267"/>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5808133" y="685801"/>
            <a:ext cx="4934479" cy="3615266"/>
          </a:xfrm>
        </p:spPr>
        <p:txBody>
          <a:bodyP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41025440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dirty="0"/>
              <a:t>Click to edit Master title style</a:t>
            </a:r>
          </a:p>
        </p:txBody>
      </p:sp>
      <p:sp>
        <p:nvSpPr>
          <p:cNvPr id="3" name="Text Placeholder 2"/>
          <p:cNvSpPr>
            <a:spLocks noGrp="1"/>
          </p:cNvSpPr>
          <p:nvPr>
            <p:ph type="body" idx="1"/>
          </p:nvPr>
        </p:nvSpPr>
        <p:spPr>
          <a:xfrm>
            <a:off x="972080" y="685800"/>
            <a:ext cx="4649787"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4" name="Content Placeholder 3"/>
          <p:cNvSpPr>
            <a:spLocks noGrp="1"/>
          </p:cNvSpPr>
          <p:nvPr>
            <p:ph sz="half" idx="2"/>
          </p:nvPr>
        </p:nvSpPr>
        <p:spPr>
          <a:xfrm>
            <a:off x="684211" y="1270529"/>
            <a:ext cx="4937655"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Text Placeholder 4"/>
          <p:cNvSpPr>
            <a:spLocks noGrp="1"/>
          </p:cNvSpPr>
          <p:nvPr>
            <p:ph type="body" sz="quarter" idx="3"/>
          </p:nvPr>
        </p:nvSpPr>
        <p:spPr>
          <a:xfrm>
            <a:off x="6079066" y="685800"/>
            <a:ext cx="4665134" cy="576262"/>
          </a:xfrm>
        </p:spPr>
        <p:txBody>
          <a:bodyPr anchor="b">
            <a:noAutofit/>
          </a:bodyPr>
          <a:lstStyle>
            <a:lvl1pPr marL="0" indent="0">
              <a:buNone/>
              <a:defRPr sz="28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dirty="0"/>
              <a:t>Click to edit Master text styles</a:t>
            </a:r>
          </a:p>
        </p:txBody>
      </p:sp>
      <p:sp>
        <p:nvSpPr>
          <p:cNvPr id="6" name="Content Placeholder 5"/>
          <p:cNvSpPr>
            <a:spLocks noGrp="1"/>
          </p:cNvSpPr>
          <p:nvPr>
            <p:ph sz="quarter" idx="4"/>
          </p:nvPr>
        </p:nvSpPr>
        <p:spPr>
          <a:xfrm>
            <a:off x="5806545" y="1262062"/>
            <a:ext cx="4929188" cy="3030538"/>
          </a:xfrm>
        </p:spPr>
        <p:txBody>
          <a:bodyPr anchor="t">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Date Placeholder 6"/>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5493432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Click to edit Master title style</a:t>
            </a:r>
          </a:p>
        </p:txBody>
      </p:sp>
      <p:sp>
        <p:nvSpPr>
          <p:cNvPr id="3" name="Date Placeholder 2"/>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69449992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115103194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7085012" y="685800"/>
            <a:ext cx="3657600" cy="1371600"/>
          </a:xfrm>
        </p:spPr>
        <p:txBody>
          <a:bodyPr anchor="b">
            <a:normAutofit/>
          </a:bodyPr>
          <a:lstStyle>
            <a:lvl1pPr algn="l">
              <a:defRPr sz="2400" b="0"/>
            </a:lvl1pPr>
          </a:lstStyle>
          <a:p>
            <a:r>
              <a:rPr lang="en-US" dirty="0"/>
              <a:t>Click to edit Master title style</a:t>
            </a:r>
          </a:p>
        </p:txBody>
      </p:sp>
      <p:sp>
        <p:nvSpPr>
          <p:cNvPr id="3" name="Content Placeholder 2"/>
          <p:cNvSpPr>
            <a:spLocks noGrp="1"/>
          </p:cNvSpPr>
          <p:nvPr>
            <p:ph idx="1"/>
          </p:nvPr>
        </p:nvSpPr>
        <p:spPr>
          <a:xfrm>
            <a:off x="684212" y="685800"/>
            <a:ext cx="5943601" cy="5308600"/>
          </a:xfrm>
        </p:spPr>
        <p:txBody>
          <a:bodyPr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3"/>
          <p:cNvSpPr>
            <a:spLocks noGrp="1"/>
          </p:cNvSpPr>
          <p:nvPr>
            <p:ph type="body" sz="half" idx="2"/>
          </p:nvPr>
        </p:nvSpPr>
        <p:spPr>
          <a:xfrm>
            <a:off x="7085012" y="2209799"/>
            <a:ext cx="3657600" cy="2091267"/>
          </a:xfrm>
        </p:spPr>
        <p:txBody>
          <a:bodyPr anchor="t">
            <a:normAutofit/>
          </a:bodyPr>
          <a:lstStyle>
            <a:lvl1pPr marL="0" indent="0">
              <a:buNone/>
              <a:defRPr sz="16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8235353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722812" y="1447800"/>
            <a:ext cx="6019800" cy="1143000"/>
          </a:xfrm>
        </p:spPr>
        <p:txBody>
          <a:bodyPr anchor="b">
            <a:normAutofit/>
          </a:bodyPr>
          <a:lstStyle>
            <a:lvl1pPr algn="l">
              <a:defRPr sz="2800" b="0"/>
            </a:lvl1pPr>
          </a:lstStyle>
          <a:p>
            <a:r>
              <a:rPr lang="en-US" dirty="0"/>
              <a:t>Click to edit Master title style</a:t>
            </a:r>
          </a:p>
        </p:txBody>
      </p:sp>
      <p:sp>
        <p:nvSpPr>
          <p:cNvPr id="14" name="Picture Placeholder 2"/>
          <p:cNvSpPr>
            <a:spLocks noGrp="1" noChangeAspect="1"/>
          </p:cNvSpPr>
          <p:nvPr>
            <p:ph type="pic" idx="1"/>
          </p:nvPr>
        </p:nvSpPr>
        <p:spPr>
          <a:xfrm>
            <a:off x="989012" y="914400"/>
            <a:ext cx="3280974" cy="4572000"/>
          </a:xfrm>
          <a:prstGeom prst="snip2DiagRect">
            <a:avLst>
              <a:gd name="adj1" fmla="val 10815"/>
              <a:gd name="adj2" fmla="val 0"/>
            </a:avLst>
          </a:prstGeom>
          <a:ln w="15875">
            <a:solidFill>
              <a:schemeClr val="tx1">
                <a:alpha val="40000"/>
              </a:schemeClr>
            </a:solidFill>
          </a:ln>
          <a:effectLst>
            <a:innerShdw blurRad="57150" dist="38100" dir="14460000">
              <a:srgbClr val="000000">
                <a:alpha val="70000"/>
              </a:srgbClr>
            </a:innerShdw>
          </a:effectLst>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endParaRPr lang="en-US" dirty="0"/>
          </a:p>
        </p:txBody>
      </p:sp>
      <p:sp>
        <p:nvSpPr>
          <p:cNvPr id="4" name="Text Placeholder 3"/>
          <p:cNvSpPr>
            <a:spLocks noGrp="1"/>
          </p:cNvSpPr>
          <p:nvPr>
            <p:ph type="body" sz="half" idx="2"/>
          </p:nvPr>
        </p:nvSpPr>
        <p:spPr>
          <a:xfrm>
            <a:off x="4722812" y="2777066"/>
            <a:ext cx="6021388" cy="2048933"/>
          </a:xfrm>
        </p:spPr>
        <p:txBody>
          <a:bodyPr anchor="t">
            <a:normAutofit/>
          </a:bodyPr>
          <a:lstStyle>
            <a:lvl1pPr marL="0" indent="0">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dirty="0"/>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5/4/2025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extLst>
      <p:ext uri="{BB962C8B-B14F-4D97-AF65-F5344CB8AC3E}">
        <p14:creationId xmlns:p14="http://schemas.microsoft.com/office/powerpoint/2010/main" val="27516939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2">
        <a:schemeClr val="bg2"/>
      </p:bgRef>
    </p:bg>
    <p:spTree>
      <p:nvGrpSpPr>
        <p:cNvPr id="1" name=""/>
        <p:cNvGrpSpPr/>
        <p:nvPr/>
      </p:nvGrpSpPr>
      <p:grpSpPr>
        <a:xfrm>
          <a:off x="0" y="0"/>
          <a:ext cx="0" cy="0"/>
          <a:chOff x="0" y="0"/>
          <a:chExt cx="0" cy="0"/>
        </a:xfrm>
      </p:grpSpPr>
      <p:grpSp>
        <p:nvGrpSpPr>
          <p:cNvPr id="7" name="Group 6"/>
          <p:cNvGrpSpPr/>
          <p:nvPr/>
        </p:nvGrpSpPr>
        <p:grpSpPr>
          <a:xfrm>
            <a:off x="9206969" y="2963333"/>
            <a:ext cx="2981858" cy="3208867"/>
            <a:chOff x="9206969" y="2963333"/>
            <a:chExt cx="2981858" cy="3208867"/>
          </a:xfrm>
        </p:grpSpPr>
        <p:cxnSp>
          <p:nvCxnSpPr>
            <p:cNvPr id="8" name="Straight Connector 7"/>
            <p:cNvCxnSpPr/>
            <p:nvPr/>
          </p:nvCxnSpPr>
          <p:spPr>
            <a:xfrm flipH="1">
              <a:off x="11276012" y="2963333"/>
              <a:ext cx="912814" cy="912812"/>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9" name="Straight Connector 8"/>
            <p:cNvCxnSpPr/>
            <p:nvPr/>
          </p:nvCxnSpPr>
          <p:spPr>
            <a:xfrm flipH="1">
              <a:off x="9206969" y="3190344"/>
              <a:ext cx="2981857" cy="2981856"/>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0" name="Straight Connector 9"/>
            <p:cNvCxnSpPr/>
            <p:nvPr/>
          </p:nvCxnSpPr>
          <p:spPr>
            <a:xfrm flipH="1">
              <a:off x="10292292" y="3285067"/>
              <a:ext cx="1896534" cy="1896533"/>
            </a:xfrm>
            <a:prstGeom prst="line">
              <a:avLst/>
            </a:prstGeom>
            <a:ln w="952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1" name="Straight Connector 10"/>
            <p:cNvCxnSpPr/>
            <p:nvPr/>
          </p:nvCxnSpPr>
          <p:spPr>
            <a:xfrm flipH="1">
              <a:off x="10443103" y="3131080"/>
              <a:ext cx="1745722" cy="1745720"/>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cxnSp>
          <p:nvCxnSpPr>
            <p:cNvPr id="12" name="Straight Connector 11"/>
            <p:cNvCxnSpPr/>
            <p:nvPr/>
          </p:nvCxnSpPr>
          <p:spPr>
            <a:xfrm flipH="1">
              <a:off x="10918826" y="3683001"/>
              <a:ext cx="1270001" cy="1269999"/>
            </a:xfrm>
            <a:prstGeom prst="line">
              <a:avLst/>
            </a:prstGeom>
            <a:ln w="28575">
              <a:solidFill>
                <a:schemeClr val="tx1"/>
              </a:solidFill>
            </a:ln>
          </p:spPr>
          <p:style>
            <a:lnRef idx="2">
              <a:schemeClr val="accent1"/>
            </a:lnRef>
            <a:fillRef idx="0">
              <a:schemeClr val="accent1"/>
            </a:fillRef>
            <a:effectRef idx="1">
              <a:schemeClr val="accent1"/>
            </a:effectRef>
            <a:fontRef idx="minor">
              <a:schemeClr val="tx1"/>
            </a:fontRef>
          </p:style>
        </p:cxnSp>
      </p:grpSp>
      <p:sp>
        <p:nvSpPr>
          <p:cNvPr id="2" name="Title Placeholder 1"/>
          <p:cNvSpPr>
            <a:spLocks noGrp="1"/>
          </p:cNvSpPr>
          <p:nvPr>
            <p:ph type="title"/>
          </p:nvPr>
        </p:nvSpPr>
        <p:spPr>
          <a:xfrm>
            <a:off x="684212" y="4487332"/>
            <a:ext cx="8534400" cy="1507067"/>
          </a:xfrm>
          <a:prstGeom prst="rect">
            <a:avLst/>
          </a:prstGeom>
          <a:effectLst/>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684212" y="685800"/>
            <a:ext cx="8534400" cy="3615267"/>
          </a:xfrm>
          <a:prstGeom prst="rect">
            <a:avLst/>
          </a:prstGeom>
        </p:spPr>
        <p:txBody>
          <a:bodyPr vert="horz" lIns="91440" tIns="45720" rIns="91440" bIns="45720" rtlCol="0" anchor="ctr">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9904412" y="6172200"/>
            <a:ext cx="1600200" cy="365125"/>
          </a:xfrm>
          <a:prstGeom prst="rect">
            <a:avLst/>
          </a:prstGeom>
        </p:spPr>
        <p:txBody>
          <a:bodyPr vert="horz" lIns="91440" tIns="45720" rIns="91440" bIns="45720" rtlCol="0" anchor="t"/>
          <a:lstStyle>
            <a:lvl1pPr algn="r">
              <a:defRPr sz="1000" b="0" i="0">
                <a:solidFill>
                  <a:schemeClr val="bg2">
                    <a:lumMod val="50000"/>
                  </a:schemeClr>
                </a:solidFill>
                <a:effectLst/>
                <a:latin typeface="+mn-lt"/>
              </a:defRPr>
            </a:lvl1pPr>
          </a:lstStyle>
          <a:p>
            <a:fld id="{B61BEF0D-F0BB-DE4B-95CE-6DB70DBA9567}" type="datetimeFigureOut">
              <a:rPr lang="en-US" dirty="0"/>
              <a:pPr/>
              <a:t>5/4/2025</a:t>
            </a:fld>
            <a:endParaRPr lang="en-US" dirty="0"/>
          </a:p>
        </p:txBody>
      </p:sp>
      <p:sp>
        <p:nvSpPr>
          <p:cNvPr id="5" name="Footer Placeholder 4"/>
          <p:cNvSpPr>
            <a:spLocks noGrp="1"/>
          </p:cNvSpPr>
          <p:nvPr>
            <p:ph type="ftr" sz="quarter" idx="3"/>
          </p:nvPr>
        </p:nvSpPr>
        <p:spPr>
          <a:xfrm>
            <a:off x="684212" y="6172200"/>
            <a:ext cx="7543800" cy="365125"/>
          </a:xfrm>
          <a:prstGeom prst="rect">
            <a:avLst/>
          </a:prstGeom>
        </p:spPr>
        <p:txBody>
          <a:bodyPr vert="horz" lIns="91440" tIns="45720" rIns="91440" bIns="45720" rtlCol="0" anchor="t"/>
          <a:lstStyle>
            <a:lvl1pPr algn="l">
              <a:defRPr sz="1000" b="0" i="0">
                <a:solidFill>
                  <a:schemeClr val="bg2">
                    <a:lumMod val="50000"/>
                  </a:schemeClr>
                </a:solidFill>
                <a:effectLst/>
                <a:latin typeface="+mn-lt"/>
              </a:defRPr>
            </a:lvl1pPr>
          </a:lstStyle>
          <a:p>
            <a:endParaRPr lang="en-US" dirty="0"/>
          </a:p>
        </p:txBody>
      </p:sp>
      <p:sp>
        <p:nvSpPr>
          <p:cNvPr id="6" name="Slide Number Placeholder 5"/>
          <p:cNvSpPr>
            <a:spLocks noGrp="1"/>
          </p:cNvSpPr>
          <p:nvPr>
            <p:ph type="sldNum" sz="quarter" idx="4"/>
          </p:nvPr>
        </p:nvSpPr>
        <p:spPr>
          <a:xfrm>
            <a:off x="10363200" y="5578475"/>
            <a:ext cx="1142245" cy="669925"/>
          </a:xfrm>
          <a:prstGeom prst="rect">
            <a:avLst/>
          </a:prstGeom>
        </p:spPr>
        <p:txBody>
          <a:bodyPr vert="horz" lIns="91440" tIns="45720" rIns="91440" bIns="45720" rtlCol="0" anchor="b"/>
          <a:lstStyle>
            <a:lvl1pPr algn="r">
              <a:defRPr sz="3200" b="0" i="0">
                <a:solidFill>
                  <a:schemeClr val="bg2">
                    <a:lumMod val="50000"/>
                  </a:schemeClr>
                </a:solidFill>
                <a:effectLst/>
                <a:latin typeface="+mn-lt"/>
              </a:defRPr>
            </a:lvl1pPr>
          </a:lstStyle>
          <a:p>
            <a:fld id="{D57F1E4F-1CFF-5643-939E-217C01CDF565}" type="slidenum">
              <a:rPr lang="en-US" dirty="0"/>
              <a:pPr/>
              <a:t>‹#›</a:t>
            </a:fld>
            <a:endParaRPr lang="en-US" dirty="0"/>
          </a:p>
        </p:txBody>
      </p:sp>
    </p:spTree>
    <p:extLst>
      <p:ext uri="{BB962C8B-B14F-4D97-AF65-F5344CB8AC3E}">
        <p14:creationId xmlns:p14="http://schemas.microsoft.com/office/powerpoint/2010/main" val="20689075"/>
      </p:ext>
    </p:extLst>
  </p:cSld>
  <p:clrMap bg1="dk1" tx1="lt1" bg2="dk2" tx2="lt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 id="2147483708" r:id="rId12"/>
    <p:sldLayoutId id="2147483709" r:id="rId13"/>
    <p:sldLayoutId id="2147483710" r:id="rId14"/>
    <p:sldLayoutId id="2147483711" r:id="rId15"/>
    <p:sldLayoutId id="2147483712" r:id="rId16"/>
    <p:sldLayoutId id="2147483713" r:id="rId17"/>
  </p:sldLayoutIdLst>
  <p:txStyles>
    <p:titleStyle>
      <a:lvl1pPr algn="l" defTabSz="457200" rtl="0" eaLnBrk="1" latinLnBrk="0" hangingPunct="1">
        <a:spcBef>
          <a:spcPct val="0"/>
        </a:spcBef>
        <a:buNone/>
        <a:defRPr sz="3600" kern="1200" cap="all">
          <a:ln w="3175" cmpd="sng">
            <a:noFill/>
          </a:ln>
          <a:solidFill>
            <a:schemeClr val="tx1"/>
          </a:solidFill>
          <a:effectLst/>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857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2000" kern="1200" cap="none">
          <a:solidFill>
            <a:schemeClr val="bg2">
              <a:lumMod val="75000"/>
            </a:schemeClr>
          </a:solidFill>
          <a:effectLst/>
          <a:latin typeface="+mn-lt"/>
          <a:ea typeface="+mn-ea"/>
          <a:cs typeface="+mn-cs"/>
        </a:defRPr>
      </a:lvl1pPr>
      <a:lvl2pPr marL="7429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800" kern="1200" cap="none">
          <a:solidFill>
            <a:schemeClr val="bg2">
              <a:lumMod val="75000"/>
            </a:schemeClr>
          </a:solidFill>
          <a:effectLst/>
          <a:latin typeface="+mn-lt"/>
          <a:ea typeface="+mn-ea"/>
          <a:cs typeface="+mn-cs"/>
        </a:defRPr>
      </a:lvl2pPr>
      <a:lvl3pPr marL="1200150" indent="-2857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600" kern="1200" cap="none">
          <a:solidFill>
            <a:schemeClr val="bg2">
              <a:lumMod val="75000"/>
            </a:schemeClr>
          </a:solidFill>
          <a:effectLst/>
          <a:latin typeface="+mn-lt"/>
          <a:ea typeface="+mn-ea"/>
          <a:cs typeface="+mn-cs"/>
        </a:defRPr>
      </a:lvl3pPr>
      <a:lvl4pPr marL="15430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4pPr>
      <a:lvl5pPr marL="2000250" indent="-17145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5pPr>
      <a:lvl6pPr marL="25146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6pPr>
      <a:lvl7pPr marL="29718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7pPr>
      <a:lvl8pPr marL="34290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8pPr>
      <a:lvl9pPr marL="3886200" indent="-228600" algn="l" defTabSz="457200" rtl="0" eaLnBrk="1" latinLnBrk="0" hangingPunct="1">
        <a:spcBef>
          <a:spcPct val="20000"/>
        </a:spcBef>
        <a:spcAft>
          <a:spcPts val="600"/>
        </a:spcAft>
        <a:buClr>
          <a:schemeClr val="tx1"/>
        </a:buClr>
        <a:buSzPct val="80000"/>
        <a:buFont typeface="Wingdings 3" panose="05040102010807070707" pitchFamily="18" charset="2"/>
        <a:buChar char=""/>
        <a:defRPr sz="1400" kern="1200" cap="none">
          <a:solidFill>
            <a:schemeClr val="bg2">
              <a:lumMod val="75000"/>
            </a:schemeClr>
          </a:solidFill>
          <a:effectLst/>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3.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normAutofit/>
          </a:bodyPr>
          <a:lstStyle/>
          <a:p>
            <a:r>
              <a:rPr lang="en-US" sz="3600" dirty="0">
                <a:ea typeface="+mj-lt"/>
                <a:cs typeface="+mj-lt"/>
              </a:rPr>
              <a:t>Introduction to Git and version control for managing code. </a:t>
            </a:r>
            <a:endParaRPr lang="en-US" sz="3600" dirty="0"/>
          </a:p>
        </p:txBody>
      </p:sp>
    </p:spTree>
    <p:extLst>
      <p:ext uri="{BB962C8B-B14F-4D97-AF65-F5344CB8AC3E}">
        <p14:creationId xmlns:p14="http://schemas.microsoft.com/office/powerpoint/2010/main" val="109857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9821CB-E3D3-5D49-2615-9BDD0C49080A}"/>
              </a:ext>
            </a:extLst>
          </p:cNvPr>
          <p:cNvSpPr>
            <a:spLocks noGrp="1"/>
          </p:cNvSpPr>
          <p:nvPr>
            <p:ph type="title"/>
          </p:nvPr>
        </p:nvSpPr>
        <p:spPr>
          <a:xfrm>
            <a:off x="684212" y="-1218597"/>
            <a:ext cx="8534400" cy="7993138"/>
          </a:xfrm>
        </p:spPr>
        <p:txBody>
          <a:bodyPr>
            <a:normAutofit/>
          </a:bodyPr>
          <a:lstStyle/>
          <a:p>
            <a:br>
              <a:rPr lang="en-US" sz="1600" b="1" dirty="0">
                <a:ea typeface="+mj-lt"/>
                <a:cs typeface="+mj-lt"/>
              </a:rPr>
            </a:br>
            <a:br>
              <a:rPr lang="en-US" sz="1600" b="1" dirty="0">
                <a:ea typeface="+mj-lt"/>
                <a:cs typeface="+mj-lt"/>
              </a:rPr>
            </a:br>
            <a:br>
              <a:rPr lang="en-US" sz="1600" b="1" dirty="0">
                <a:ea typeface="+mj-lt"/>
                <a:cs typeface="+mj-lt"/>
              </a:rPr>
            </a:br>
            <a:r>
              <a:rPr lang="en-US" sz="1600" b="1" dirty="0">
                <a:ea typeface="+mj-lt"/>
                <a:cs typeface="+mj-lt"/>
              </a:rPr>
              <a:t>1. </a:t>
            </a:r>
            <a:r>
              <a:rPr lang="en-US" sz="1600" b="1" dirty="0">
                <a:latin typeface="Consolas"/>
              </a:rPr>
              <a:t>git </a:t>
            </a:r>
            <a:r>
              <a:rPr lang="en-US" sz="1600" b="1" dirty="0" err="1">
                <a:latin typeface="Consolas"/>
              </a:rPr>
              <a:t>init</a:t>
            </a:r>
            <a:r>
              <a:rPr lang="en-US" sz="1600" b="1" dirty="0">
                <a:latin typeface="Consolas"/>
              </a:rPr>
              <a:t> :</a:t>
            </a:r>
            <a:r>
              <a:rPr lang="en-US" sz="1600" dirty="0">
                <a:latin typeface="Consolas"/>
              </a:rPr>
              <a:t> </a:t>
            </a:r>
            <a:br>
              <a:rPr lang="en-US" dirty="0"/>
            </a:br>
            <a:r>
              <a:rPr lang="en-US" sz="1200" b="1" dirty="0">
                <a:ea typeface="+mj-lt"/>
                <a:cs typeface="+mj-lt"/>
              </a:rPr>
              <a:t>Use:</a:t>
            </a:r>
            <a:r>
              <a:rPr lang="en-US" sz="1200" dirty="0">
                <a:ea typeface="+mj-lt"/>
                <a:cs typeface="+mj-lt"/>
              </a:rPr>
              <a:t> To start a new Git repository in your project folder.</a:t>
            </a:r>
            <a:br>
              <a:rPr lang="en-US" sz="1200" dirty="0">
                <a:ea typeface="+mj-lt"/>
                <a:cs typeface="+mj-lt"/>
              </a:rPr>
            </a:br>
            <a:r>
              <a:rPr lang="en-US" sz="1200" b="1" dirty="0">
                <a:ea typeface="+mj-lt"/>
                <a:cs typeface="+mj-lt"/>
              </a:rPr>
              <a:t>What it does:</a:t>
            </a:r>
            <a:r>
              <a:rPr lang="en-US" sz="1200" dirty="0">
                <a:ea typeface="+mj-lt"/>
                <a:cs typeface="+mj-lt"/>
              </a:rPr>
              <a:t> Tells Git to start tracking changes in this folder.</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2.git commit -m "message" : </a:t>
            </a:r>
            <a:br>
              <a:rPr lang="en-US" sz="1600" b="1" dirty="0">
                <a:ea typeface="+mj-lt"/>
                <a:cs typeface="+mj-lt"/>
              </a:rPr>
            </a:br>
            <a:r>
              <a:rPr lang="en-US" sz="1200" b="1" dirty="0">
                <a:ea typeface="+mj-lt"/>
                <a:cs typeface="+mj-lt"/>
              </a:rPr>
              <a:t>Use:</a:t>
            </a:r>
            <a:r>
              <a:rPr lang="en-US" sz="1200" dirty="0">
                <a:ea typeface="+mj-lt"/>
                <a:cs typeface="+mj-lt"/>
              </a:rPr>
              <a:t> To save your staged changes with a message describing what you did.</a:t>
            </a:r>
            <a:br>
              <a:rPr lang="en-US" sz="1200" dirty="0">
                <a:ea typeface="+mj-lt"/>
                <a:cs typeface="+mj-lt"/>
              </a:rPr>
            </a:br>
            <a:r>
              <a:rPr lang="en-US" sz="1200" b="1" dirty="0">
                <a:ea typeface="+mj-lt"/>
                <a:cs typeface="+mj-lt"/>
              </a:rPr>
              <a:t>What it does:</a:t>
            </a:r>
            <a:r>
              <a:rPr lang="en-US" sz="1200" dirty="0">
                <a:ea typeface="+mj-lt"/>
                <a:cs typeface="+mj-lt"/>
              </a:rPr>
              <a:t> Creates a snapshot in your Git history.</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3.git push : </a:t>
            </a:r>
            <a:br>
              <a:rPr lang="en-US" sz="1600" b="1" dirty="0">
                <a:ea typeface="+mj-lt"/>
                <a:cs typeface="+mj-lt"/>
              </a:rPr>
            </a:br>
            <a:r>
              <a:rPr lang="en-US" sz="1200" b="1" dirty="0">
                <a:ea typeface="+mj-lt"/>
                <a:cs typeface="+mj-lt"/>
              </a:rPr>
              <a:t>Use:</a:t>
            </a:r>
            <a:r>
              <a:rPr lang="en-US" sz="1200" dirty="0">
                <a:ea typeface="+mj-lt"/>
                <a:cs typeface="+mj-lt"/>
              </a:rPr>
              <a:t> To upload your local commits to a remote repository (like GitHub).</a:t>
            </a:r>
            <a:br>
              <a:rPr lang="en-US" sz="1200" dirty="0">
                <a:ea typeface="+mj-lt"/>
                <a:cs typeface="+mj-lt"/>
              </a:rPr>
            </a:br>
            <a:r>
              <a:rPr lang="en-US" sz="1200" b="1" dirty="0">
                <a:ea typeface="+mj-lt"/>
                <a:cs typeface="+mj-lt"/>
              </a:rPr>
              <a:t>What it does:</a:t>
            </a:r>
            <a:r>
              <a:rPr lang="en-US" sz="1200" dirty="0">
                <a:ea typeface="+mj-lt"/>
                <a:cs typeface="+mj-lt"/>
              </a:rPr>
              <a:t> Shares your work with others.</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4.git pull :</a:t>
            </a:r>
            <a:r>
              <a:rPr lang="en-US" sz="1200" b="1" dirty="0">
                <a:ea typeface="+mj-lt"/>
                <a:cs typeface="+mj-lt"/>
              </a:rPr>
              <a:t> </a:t>
            </a:r>
            <a:br>
              <a:rPr lang="en-US" sz="1200" b="1" dirty="0">
                <a:ea typeface="+mj-lt"/>
                <a:cs typeface="+mj-lt"/>
              </a:rPr>
            </a:br>
            <a:r>
              <a:rPr lang="en-US" sz="1200" b="1" dirty="0">
                <a:ea typeface="+mj-lt"/>
                <a:cs typeface="+mj-lt"/>
              </a:rPr>
              <a:t>Use:</a:t>
            </a:r>
            <a:r>
              <a:rPr lang="en-US" sz="1200" dirty="0">
                <a:ea typeface="+mj-lt"/>
                <a:cs typeface="+mj-lt"/>
              </a:rPr>
              <a:t> To download and merge the latest changes from the remote repository.</a:t>
            </a:r>
            <a:br>
              <a:rPr lang="en-US" sz="1200" dirty="0">
                <a:ea typeface="+mj-lt"/>
                <a:cs typeface="+mj-lt"/>
              </a:rPr>
            </a:br>
            <a:r>
              <a:rPr lang="en-US" sz="1200" b="1" dirty="0">
                <a:ea typeface="+mj-lt"/>
                <a:cs typeface="+mj-lt"/>
              </a:rPr>
              <a:t>What it does:</a:t>
            </a:r>
            <a:r>
              <a:rPr lang="en-US" sz="1200" dirty="0">
                <a:ea typeface="+mj-lt"/>
                <a:cs typeface="+mj-lt"/>
              </a:rPr>
              <a:t> Keeps your local copy up to date.</a:t>
            </a:r>
            <a:endParaRPr lang="en-US" sz="1200" b="1" dirty="0">
              <a:ea typeface="+mj-lt"/>
              <a:cs typeface="+mj-lt"/>
            </a:endParaRPr>
          </a:p>
        </p:txBody>
      </p:sp>
      <p:sp>
        <p:nvSpPr>
          <p:cNvPr id="3" name="Content Placeholder 2">
            <a:extLst>
              <a:ext uri="{FF2B5EF4-FFF2-40B4-BE49-F238E27FC236}">
                <a16:creationId xmlns:a16="http://schemas.microsoft.com/office/drawing/2014/main" id="{89CD35A9-6F91-988B-B1DA-023029626CD8}"/>
              </a:ext>
            </a:extLst>
          </p:cNvPr>
          <p:cNvSpPr>
            <a:spLocks noGrp="1"/>
          </p:cNvSpPr>
          <p:nvPr>
            <p:ph idx="1"/>
          </p:nvPr>
        </p:nvSpPr>
        <p:spPr>
          <a:xfrm>
            <a:off x="684212" y="740228"/>
            <a:ext cx="8534400" cy="530982"/>
          </a:xfrm>
        </p:spPr>
        <p:txBody>
          <a:bodyPr>
            <a:normAutofit/>
          </a:bodyPr>
          <a:lstStyle/>
          <a:p>
            <a:r>
              <a:rPr lang="en-US" dirty="0">
                <a:ea typeface="+mn-lt"/>
                <a:cs typeface="+mn-lt"/>
              </a:rPr>
              <a:t>Basic Git Commands</a:t>
            </a:r>
          </a:p>
          <a:p>
            <a:pPr>
              <a:buClr>
                <a:srgbClr val="FFFFFF"/>
              </a:buClr>
            </a:pPr>
            <a:endParaRPr lang="en-US" dirty="0"/>
          </a:p>
          <a:p>
            <a:pPr>
              <a:buClr>
                <a:srgbClr val="FFFFFF"/>
              </a:buClr>
            </a:pPr>
            <a:endParaRPr lang="en-US" dirty="0"/>
          </a:p>
          <a:p>
            <a:pPr>
              <a:buClr>
                <a:srgbClr val="FFFFFF"/>
              </a:buClr>
            </a:pPr>
            <a:endParaRPr lang="en-US" dirty="0"/>
          </a:p>
        </p:txBody>
      </p:sp>
      <p:pic>
        <p:nvPicPr>
          <p:cNvPr id="4" name="Picture 3">
            <a:extLst>
              <a:ext uri="{FF2B5EF4-FFF2-40B4-BE49-F238E27FC236}">
                <a16:creationId xmlns:a16="http://schemas.microsoft.com/office/drawing/2014/main" id="{0987BDED-9C94-C812-A982-407159AA545E}"/>
              </a:ext>
            </a:extLst>
          </p:cNvPr>
          <p:cNvPicPr>
            <a:picLocks noChangeAspect="1"/>
          </p:cNvPicPr>
          <p:nvPr/>
        </p:nvPicPr>
        <p:blipFill>
          <a:blip r:embed="rId2"/>
          <a:stretch>
            <a:fillRect/>
          </a:stretch>
        </p:blipFill>
        <p:spPr>
          <a:xfrm>
            <a:off x="765856" y="1460954"/>
            <a:ext cx="1171575" cy="361950"/>
          </a:xfrm>
          <a:prstGeom prst="rect">
            <a:avLst/>
          </a:prstGeom>
        </p:spPr>
      </p:pic>
      <p:pic>
        <p:nvPicPr>
          <p:cNvPr id="5" name="Picture 4">
            <a:extLst>
              <a:ext uri="{FF2B5EF4-FFF2-40B4-BE49-F238E27FC236}">
                <a16:creationId xmlns:a16="http://schemas.microsoft.com/office/drawing/2014/main" id="{03B001A0-69A2-B8CA-DA43-95D207CB1DD4}"/>
              </a:ext>
            </a:extLst>
          </p:cNvPr>
          <p:cNvPicPr>
            <a:picLocks noChangeAspect="1"/>
          </p:cNvPicPr>
          <p:nvPr/>
        </p:nvPicPr>
        <p:blipFill>
          <a:blip r:embed="rId3"/>
          <a:stretch>
            <a:fillRect/>
          </a:stretch>
        </p:blipFill>
        <p:spPr>
          <a:xfrm>
            <a:off x="762454" y="2774042"/>
            <a:ext cx="3409950" cy="457200"/>
          </a:xfrm>
          <a:prstGeom prst="rect">
            <a:avLst/>
          </a:prstGeom>
        </p:spPr>
      </p:pic>
      <p:pic>
        <p:nvPicPr>
          <p:cNvPr id="6" name="Picture 5" descr="A close-up of a word&#10;&#10;AI-generated content may be incorrect.">
            <a:extLst>
              <a:ext uri="{FF2B5EF4-FFF2-40B4-BE49-F238E27FC236}">
                <a16:creationId xmlns:a16="http://schemas.microsoft.com/office/drawing/2014/main" id="{96BDADFF-A202-68DB-A926-A375B7436C01}"/>
              </a:ext>
            </a:extLst>
          </p:cNvPr>
          <p:cNvPicPr>
            <a:picLocks noChangeAspect="1"/>
          </p:cNvPicPr>
          <p:nvPr/>
        </p:nvPicPr>
        <p:blipFill>
          <a:blip r:embed="rId4"/>
          <a:stretch>
            <a:fillRect/>
          </a:stretch>
        </p:blipFill>
        <p:spPr>
          <a:xfrm>
            <a:off x="762000" y="4188732"/>
            <a:ext cx="2667000" cy="476250"/>
          </a:xfrm>
          <a:prstGeom prst="rect">
            <a:avLst/>
          </a:prstGeom>
        </p:spPr>
      </p:pic>
      <p:pic>
        <p:nvPicPr>
          <p:cNvPr id="7" name="Picture 6">
            <a:extLst>
              <a:ext uri="{FF2B5EF4-FFF2-40B4-BE49-F238E27FC236}">
                <a16:creationId xmlns:a16="http://schemas.microsoft.com/office/drawing/2014/main" id="{008208BB-EF5A-8622-5117-E5CC1E672CE4}"/>
              </a:ext>
            </a:extLst>
          </p:cNvPr>
          <p:cNvPicPr>
            <a:picLocks noChangeAspect="1"/>
          </p:cNvPicPr>
          <p:nvPr/>
        </p:nvPicPr>
        <p:blipFill>
          <a:blip r:embed="rId5"/>
          <a:stretch>
            <a:fillRect/>
          </a:stretch>
        </p:blipFill>
        <p:spPr>
          <a:xfrm>
            <a:off x="759279" y="5917519"/>
            <a:ext cx="2019300" cy="447675"/>
          </a:xfrm>
          <a:prstGeom prst="rect">
            <a:avLst/>
          </a:prstGeom>
        </p:spPr>
      </p:pic>
    </p:spTree>
    <p:extLst>
      <p:ext uri="{BB962C8B-B14F-4D97-AF65-F5344CB8AC3E}">
        <p14:creationId xmlns:p14="http://schemas.microsoft.com/office/powerpoint/2010/main" val="31000029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C8EA85-8FCF-DD25-C228-38A8DB3FCA8D}"/>
              </a:ext>
            </a:extLst>
          </p:cNvPr>
          <p:cNvSpPr>
            <a:spLocks noGrp="1"/>
          </p:cNvSpPr>
          <p:nvPr>
            <p:ph type="title"/>
          </p:nvPr>
        </p:nvSpPr>
        <p:spPr>
          <a:xfrm>
            <a:off x="684212" y="360658"/>
            <a:ext cx="8534400" cy="6039481"/>
          </a:xfrm>
        </p:spPr>
        <p:txBody>
          <a:bodyPr>
            <a:normAutofit/>
          </a:bodyPr>
          <a:lstStyle/>
          <a:p>
            <a:r>
              <a:rPr lang="en-US" sz="1600" b="1" dirty="0">
                <a:ea typeface="+mj-lt"/>
                <a:cs typeface="+mj-lt"/>
              </a:rPr>
              <a:t>5.git branch </a:t>
            </a:r>
            <a:r>
              <a:rPr lang="en-US" sz="1600" dirty="0">
                <a:ea typeface="+mj-lt"/>
                <a:cs typeface="+mj-lt"/>
              </a:rPr>
              <a:t>and </a:t>
            </a:r>
            <a:r>
              <a:rPr lang="en-US" sz="1600" b="1" dirty="0">
                <a:latin typeface="Consolas"/>
                <a:ea typeface="+mj-lt"/>
                <a:cs typeface="+mj-lt"/>
              </a:rPr>
              <a:t>git branch &lt;name&gt;</a:t>
            </a:r>
            <a:r>
              <a:rPr lang="en-US" sz="1600" b="1" dirty="0">
                <a:ea typeface="+mj-lt"/>
                <a:cs typeface="+mj-lt"/>
              </a:rPr>
              <a:t> : </a:t>
            </a:r>
            <a:br>
              <a:rPr lang="en-US" sz="1600" b="1" dirty="0">
                <a:ea typeface="+mj-lt"/>
                <a:cs typeface="+mj-lt"/>
              </a:rPr>
            </a:br>
            <a:r>
              <a:rPr lang="en-US" sz="1200" dirty="0">
                <a:ea typeface="+mj-lt"/>
                <a:cs typeface="+mj-lt"/>
              </a:rPr>
              <a:t>Shows your branches or creates a new one.</a:t>
            </a:r>
            <a:br>
              <a:rPr lang="en-US" sz="1200" dirty="0">
                <a:ea typeface="+mj-lt"/>
                <a:cs typeface="+mj-lt"/>
              </a:rPr>
            </a:br>
            <a:r>
              <a:rPr lang="en-US" sz="1200" dirty="0">
                <a:ea typeface="+mj-lt"/>
                <a:cs typeface="+mj-lt"/>
              </a:rPr>
              <a:t>Branches let you work on new features or ideas </a:t>
            </a:r>
            <a:r>
              <a:rPr lang="en-US" sz="1200" b="1" dirty="0">
                <a:ea typeface="+mj-lt"/>
                <a:cs typeface="+mj-lt"/>
              </a:rPr>
              <a:t>without affecting the main code</a:t>
            </a:r>
            <a:r>
              <a:rPr lang="en-US" sz="1200" dirty="0">
                <a:ea typeface="+mj-lt"/>
                <a:cs typeface="+mj-lt"/>
              </a:rPr>
              <a:t>.</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t>6.</a:t>
            </a:r>
            <a:r>
              <a:rPr lang="en-US" sz="1600" b="1" dirty="0">
                <a:ea typeface="+mj-lt"/>
                <a:cs typeface="+mj-lt"/>
              </a:rPr>
              <a:t>git log : </a:t>
            </a:r>
            <a:br>
              <a:rPr lang="en-US" sz="1600" b="1" dirty="0">
                <a:ea typeface="+mj-lt"/>
                <a:cs typeface="+mj-lt"/>
              </a:rPr>
            </a:br>
            <a:r>
              <a:rPr lang="en-US" sz="1200" dirty="0">
                <a:ea typeface="+mj-lt"/>
                <a:cs typeface="+mj-lt"/>
              </a:rPr>
              <a:t>Shows a list of all commits you've made.</a:t>
            </a:r>
            <a:br>
              <a:rPr lang="en-US" sz="1200" dirty="0">
                <a:ea typeface="+mj-lt"/>
                <a:cs typeface="+mj-lt"/>
              </a:rPr>
            </a:br>
            <a:r>
              <a:rPr lang="en-US" sz="1200" dirty="0">
                <a:ea typeface="+mj-lt"/>
                <a:cs typeface="+mj-lt"/>
              </a:rPr>
              <a:t>You’ll see:</a:t>
            </a:r>
            <a:br>
              <a:rPr lang="en-US" sz="1200" dirty="0">
                <a:ea typeface="+mj-lt"/>
                <a:cs typeface="+mj-lt"/>
              </a:rPr>
            </a:br>
            <a:r>
              <a:rPr lang="en-US" sz="1200" dirty="0">
                <a:ea typeface="+mj-lt"/>
                <a:cs typeface="+mj-lt"/>
              </a:rPr>
              <a:t>Who made them</a:t>
            </a:r>
            <a:br>
              <a:rPr lang="en-US" sz="1200" dirty="0">
                <a:ea typeface="+mj-lt"/>
                <a:cs typeface="+mj-lt"/>
              </a:rPr>
            </a:br>
            <a:r>
              <a:rPr lang="en-US" sz="1200" dirty="0">
                <a:ea typeface="+mj-lt"/>
                <a:cs typeface="+mj-lt"/>
              </a:rPr>
              <a:t>When they were made</a:t>
            </a:r>
            <a:br>
              <a:rPr lang="en-US" sz="1200" dirty="0">
                <a:ea typeface="+mj-lt"/>
                <a:cs typeface="+mj-lt"/>
              </a:rPr>
            </a:br>
            <a:r>
              <a:rPr lang="en-US" sz="1200" dirty="0">
                <a:ea typeface="+mj-lt"/>
                <a:cs typeface="+mj-lt"/>
              </a:rPr>
              <a:t>Commit messages</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7.git rm &lt;file&gt; : </a:t>
            </a:r>
            <a:br>
              <a:rPr lang="en-US" sz="1600" b="1" dirty="0">
                <a:ea typeface="+mj-lt"/>
                <a:cs typeface="+mj-lt"/>
              </a:rPr>
            </a:br>
            <a:r>
              <a:rPr lang="en-US" sz="1200" dirty="0">
                <a:ea typeface="+mj-lt"/>
                <a:cs typeface="+mj-lt"/>
              </a:rPr>
              <a:t>Deletes a file and tells Git to stop tracking it.</a:t>
            </a:r>
          </a:p>
        </p:txBody>
      </p:sp>
      <p:pic>
        <p:nvPicPr>
          <p:cNvPr id="3" name="Picture 2" descr="A close-up of words&#10;&#10;AI-generated content may be incorrect.">
            <a:extLst>
              <a:ext uri="{FF2B5EF4-FFF2-40B4-BE49-F238E27FC236}">
                <a16:creationId xmlns:a16="http://schemas.microsoft.com/office/drawing/2014/main" id="{8127590D-52BB-57EC-4989-E23E63307C17}"/>
              </a:ext>
            </a:extLst>
          </p:cNvPr>
          <p:cNvPicPr>
            <a:picLocks noChangeAspect="1"/>
          </p:cNvPicPr>
          <p:nvPr/>
        </p:nvPicPr>
        <p:blipFill>
          <a:blip r:embed="rId2"/>
          <a:stretch>
            <a:fillRect/>
          </a:stretch>
        </p:blipFill>
        <p:spPr>
          <a:xfrm>
            <a:off x="769936" y="1953758"/>
            <a:ext cx="3667125" cy="809625"/>
          </a:xfrm>
          <a:prstGeom prst="rect">
            <a:avLst/>
          </a:prstGeom>
        </p:spPr>
      </p:pic>
      <p:pic>
        <p:nvPicPr>
          <p:cNvPr id="4" name="Picture 3" descr="A close-up of a log&#10;&#10;AI-generated content may be incorrect.">
            <a:extLst>
              <a:ext uri="{FF2B5EF4-FFF2-40B4-BE49-F238E27FC236}">
                <a16:creationId xmlns:a16="http://schemas.microsoft.com/office/drawing/2014/main" id="{178DCE50-FE85-9525-694A-8C07CEF1DB34}"/>
              </a:ext>
            </a:extLst>
          </p:cNvPr>
          <p:cNvPicPr>
            <a:picLocks noChangeAspect="1"/>
          </p:cNvPicPr>
          <p:nvPr/>
        </p:nvPicPr>
        <p:blipFill>
          <a:blip r:embed="rId3"/>
          <a:stretch>
            <a:fillRect/>
          </a:stretch>
        </p:blipFill>
        <p:spPr>
          <a:xfrm>
            <a:off x="769483" y="4193515"/>
            <a:ext cx="1400175" cy="552450"/>
          </a:xfrm>
          <a:prstGeom prst="rect">
            <a:avLst/>
          </a:prstGeom>
        </p:spPr>
      </p:pic>
      <p:pic>
        <p:nvPicPr>
          <p:cNvPr id="5" name="Picture 4" descr="A close-up of a white background&#10;&#10;AI-generated content may be incorrect.">
            <a:extLst>
              <a:ext uri="{FF2B5EF4-FFF2-40B4-BE49-F238E27FC236}">
                <a16:creationId xmlns:a16="http://schemas.microsoft.com/office/drawing/2014/main" id="{CD47D172-63E3-3BDE-C532-69A0BFD69B8A}"/>
              </a:ext>
            </a:extLst>
          </p:cNvPr>
          <p:cNvPicPr>
            <a:picLocks noChangeAspect="1"/>
          </p:cNvPicPr>
          <p:nvPr/>
        </p:nvPicPr>
        <p:blipFill>
          <a:blip r:embed="rId4"/>
          <a:stretch>
            <a:fillRect/>
          </a:stretch>
        </p:blipFill>
        <p:spPr>
          <a:xfrm>
            <a:off x="771752" y="5800725"/>
            <a:ext cx="2828925" cy="590550"/>
          </a:xfrm>
          <a:prstGeom prst="rect">
            <a:avLst/>
          </a:prstGeom>
        </p:spPr>
      </p:pic>
    </p:spTree>
    <p:extLst>
      <p:ext uri="{BB962C8B-B14F-4D97-AF65-F5344CB8AC3E}">
        <p14:creationId xmlns:p14="http://schemas.microsoft.com/office/powerpoint/2010/main" val="10243340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F626B9-5324-8DA1-94D6-C1560A522CE2}"/>
              </a:ext>
            </a:extLst>
          </p:cNvPr>
          <p:cNvSpPr>
            <a:spLocks noGrp="1"/>
          </p:cNvSpPr>
          <p:nvPr>
            <p:ph type="title"/>
          </p:nvPr>
        </p:nvSpPr>
        <p:spPr>
          <a:xfrm>
            <a:off x="684212" y="504975"/>
            <a:ext cx="8534400" cy="5852281"/>
          </a:xfrm>
        </p:spPr>
        <p:txBody>
          <a:bodyPr>
            <a:normAutofit/>
          </a:bodyPr>
          <a:lstStyle/>
          <a:p>
            <a:r>
              <a:rPr lang="en-US" sz="1600" b="1" dirty="0"/>
              <a:t>8.</a:t>
            </a:r>
            <a:r>
              <a:rPr lang="en-US" sz="1600" b="1" dirty="0">
                <a:ea typeface="+mj-lt"/>
                <a:cs typeface="+mj-lt"/>
              </a:rPr>
              <a:t>git merge &lt;branch&gt; : </a:t>
            </a:r>
            <a:br>
              <a:rPr lang="en-US" sz="1600" b="1" dirty="0">
                <a:ea typeface="+mj-lt"/>
                <a:cs typeface="+mj-lt"/>
              </a:rPr>
            </a:br>
            <a:r>
              <a:rPr lang="en-US" sz="1200" dirty="0">
                <a:ea typeface="+mj-lt"/>
                <a:cs typeface="+mj-lt"/>
              </a:rPr>
              <a:t>Combines another branch into your current branch.</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9.git status : </a:t>
            </a:r>
            <a:br>
              <a:rPr lang="en-US" sz="1600" b="1" dirty="0">
                <a:ea typeface="+mj-lt"/>
                <a:cs typeface="+mj-lt"/>
              </a:rPr>
            </a:br>
            <a:r>
              <a:rPr lang="en-US" sz="1200" dirty="0">
                <a:ea typeface="+mj-lt"/>
                <a:cs typeface="+mj-lt"/>
              </a:rPr>
              <a:t>Shows the </a:t>
            </a:r>
            <a:r>
              <a:rPr lang="en-US" sz="1200" b="1" dirty="0">
                <a:ea typeface="+mj-lt"/>
                <a:cs typeface="+mj-lt"/>
              </a:rPr>
              <a:t>current state</a:t>
            </a:r>
            <a:r>
              <a:rPr lang="en-US" sz="1200" dirty="0">
                <a:ea typeface="+mj-lt"/>
                <a:cs typeface="+mj-lt"/>
              </a:rPr>
              <a:t> of your project.</a:t>
            </a:r>
            <a:br>
              <a:rPr lang="en-US" sz="1200" dirty="0">
                <a:ea typeface="+mj-lt"/>
                <a:cs typeface="+mj-lt"/>
              </a:rPr>
            </a:br>
            <a:r>
              <a:rPr lang="en-US" sz="1200" dirty="0">
                <a:ea typeface="+mj-lt"/>
                <a:cs typeface="+mj-lt"/>
              </a:rPr>
              <a:t>Which files were changed</a:t>
            </a:r>
            <a:br>
              <a:rPr lang="en-US" sz="1200" dirty="0">
                <a:ea typeface="+mj-lt"/>
                <a:cs typeface="+mj-lt"/>
              </a:rPr>
            </a:br>
            <a:r>
              <a:rPr lang="en-US" sz="1200" dirty="0">
                <a:ea typeface="+mj-lt"/>
                <a:cs typeface="+mj-lt"/>
              </a:rPr>
              <a:t>Which files are ready to be committed</a:t>
            </a:r>
            <a:br>
              <a:rPr lang="en-US" sz="1200" dirty="0">
                <a:ea typeface="+mj-lt"/>
                <a:cs typeface="+mj-lt"/>
              </a:rPr>
            </a:br>
            <a:r>
              <a:rPr lang="en-US" sz="1200" dirty="0">
                <a:ea typeface="+mj-lt"/>
                <a:cs typeface="+mj-lt"/>
              </a:rPr>
              <a:t>Which files Git is not tracking yet</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ea typeface="+mj-lt"/>
                <a:cs typeface="+mj-lt"/>
              </a:rPr>
              <a:t>10.git add &lt;filename&gt; : </a:t>
            </a:r>
            <a:br>
              <a:rPr lang="en-US" sz="1600" b="1" dirty="0">
                <a:ea typeface="+mj-lt"/>
                <a:cs typeface="+mj-lt"/>
              </a:rPr>
            </a:br>
            <a:r>
              <a:rPr lang="en-US" sz="1200" dirty="0">
                <a:ea typeface="+mj-lt"/>
                <a:cs typeface="+mj-lt"/>
              </a:rPr>
              <a:t>Prepares changes to be committed — it stages them.</a:t>
            </a:r>
            <a:endParaRPr lang="en-US" sz="1200" b="1" dirty="0">
              <a:ea typeface="+mj-lt"/>
              <a:cs typeface="+mj-lt"/>
            </a:endParaRPr>
          </a:p>
          <a:p>
            <a:r>
              <a:rPr lang="en-US" sz="1200" dirty="0">
                <a:ea typeface="+mj-lt"/>
                <a:cs typeface="+mj-lt"/>
              </a:rPr>
              <a:t>This command </a:t>
            </a:r>
            <a:r>
              <a:rPr lang="en-US" sz="1200" b="1" dirty="0">
                <a:ea typeface="+mj-lt"/>
                <a:cs typeface="+mj-lt"/>
              </a:rPr>
              <a:t>stages changes</a:t>
            </a:r>
            <a:r>
              <a:rPr lang="en-US" sz="1200" dirty="0">
                <a:ea typeface="+mj-lt"/>
                <a:cs typeface="+mj-lt"/>
              </a:rPr>
              <a:t> in your files — meaning, it </a:t>
            </a:r>
            <a:r>
              <a:rPr lang="en-US" sz="1200" b="1" dirty="0">
                <a:ea typeface="+mj-lt"/>
                <a:cs typeface="+mj-lt"/>
              </a:rPr>
              <a:t>prepares them</a:t>
            </a:r>
            <a:r>
              <a:rPr lang="en-US" sz="1200" dirty="0">
                <a:ea typeface="+mj-lt"/>
                <a:cs typeface="+mj-lt"/>
              </a:rPr>
              <a:t> to be saved (committed) in Git. Git doesn’t automatically save everything you do. You </a:t>
            </a:r>
            <a:r>
              <a:rPr lang="en-US" sz="1200" b="1" dirty="0">
                <a:ea typeface="+mj-lt"/>
                <a:cs typeface="+mj-lt"/>
              </a:rPr>
              <a:t>choose</a:t>
            </a:r>
            <a:r>
              <a:rPr lang="en-US" sz="1200" dirty="0">
                <a:ea typeface="+mj-lt"/>
                <a:cs typeface="+mj-lt"/>
              </a:rPr>
              <a:t> which files/changes you want to include in the next snapshot (commit). This is done using </a:t>
            </a:r>
            <a:r>
              <a:rPr lang="en-US" sz="1200" dirty="0">
                <a:latin typeface="Consolas"/>
                <a:ea typeface="+mj-lt"/>
                <a:cs typeface="+mj-lt"/>
              </a:rPr>
              <a:t>git add</a:t>
            </a:r>
            <a:r>
              <a:rPr lang="en-US" sz="1200" dirty="0">
                <a:ea typeface="+mj-lt"/>
                <a:cs typeface="+mj-lt"/>
              </a:rPr>
              <a:t>.</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600" b="1" dirty="0"/>
              <a:t>11.</a:t>
            </a:r>
            <a:r>
              <a:rPr lang="en-US" sz="1600" b="1" dirty="0">
                <a:ea typeface="+mj-lt"/>
                <a:cs typeface="+mj-lt"/>
              </a:rPr>
              <a:t>git checkout &lt;branch-name&gt; : </a:t>
            </a:r>
            <a:br>
              <a:rPr lang="en-US" sz="1600" b="1" dirty="0">
                <a:ea typeface="+mj-lt"/>
                <a:cs typeface="+mj-lt"/>
              </a:rPr>
            </a:br>
            <a:r>
              <a:rPr lang="en-US" sz="1200" dirty="0">
                <a:ea typeface="+mj-lt"/>
                <a:cs typeface="+mj-lt"/>
              </a:rPr>
              <a:t>This command </a:t>
            </a:r>
            <a:r>
              <a:rPr lang="en-US" sz="1200" b="1" dirty="0">
                <a:ea typeface="+mj-lt"/>
                <a:cs typeface="+mj-lt"/>
              </a:rPr>
              <a:t>switches you to a different branch</a:t>
            </a:r>
            <a:r>
              <a:rPr lang="en-US" sz="1200" dirty="0">
                <a:ea typeface="+mj-lt"/>
                <a:cs typeface="+mj-lt"/>
              </a:rPr>
              <a:t> in your Git project.</a:t>
            </a:r>
            <a:endParaRPr lang="en-US" sz="1200" b="1" dirty="0">
              <a:ea typeface="+mj-lt"/>
              <a:cs typeface="+mj-lt"/>
            </a:endParaRPr>
          </a:p>
        </p:txBody>
      </p:sp>
      <p:pic>
        <p:nvPicPr>
          <p:cNvPr id="4" name="Picture 3" descr="A close-up of a white background&#10;&#10;AI-generated content may be incorrect.">
            <a:extLst>
              <a:ext uri="{FF2B5EF4-FFF2-40B4-BE49-F238E27FC236}">
                <a16:creationId xmlns:a16="http://schemas.microsoft.com/office/drawing/2014/main" id="{26FD6400-2F1E-6E68-225C-3E575E069C66}"/>
              </a:ext>
            </a:extLst>
          </p:cNvPr>
          <p:cNvPicPr>
            <a:picLocks noChangeAspect="1"/>
          </p:cNvPicPr>
          <p:nvPr/>
        </p:nvPicPr>
        <p:blipFill>
          <a:blip r:embed="rId2"/>
          <a:stretch>
            <a:fillRect/>
          </a:stretch>
        </p:blipFill>
        <p:spPr>
          <a:xfrm>
            <a:off x="790121" y="1271815"/>
            <a:ext cx="2628900" cy="685800"/>
          </a:xfrm>
          <a:prstGeom prst="rect">
            <a:avLst/>
          </a:prstGeom>
        </p:spPr>
      </p:pic>
      <p:pic>
        <p:nvPicPr>
          <p:cNvPr id="5" name="Picture 4">
            <a:extLst>
              <a:ext uri="{FF2B5EF4-FFF2-40B4-BE49-F238E27FC236}">
                <a16:creationId xmlns:a16="http://schemas.microsoft.com/office/drawing/2014/main" id="{942F5D2E-2121-7CBF-8EE1-B568B5CBC702}"/>
              </a:ext>
            </a:extLst>
          </p:cNvPr>
          <p:cNvPicPr>
            <a:picLocks noChangeAspect="1"/>
          </p:cNvPicPr>
          <p:nvPr/>
        </p:nvPicPr>
        <p:blipFill>
          <a:blip r:embed="rId3"/>
          <a:stretch>
            <a:fillRect/>
          </a:stretch>
        </p:blipFill>
        <p:spPr>
          <a:xfrm>
            <a:off x="791709" y="3432855"/>
            <a:ext cx="1228725" cy="409575"/>
          </a:xfrm>
          <a:prstGeom prst="rect">
            <a:avLst/>
          </a:prstGeom>
        </p:spPr>
      </p:pic>
      <p:pic>
        <p:nvPicPr>
          <p:cNvPr id="6" name="Picture 5">
            <a:extLst>
              <a:ext uri="{FF2B5EF4-FFF2-40B4-BE49-F238E27FC236}">
                <a16:creationId xmlns:a16="http://schemas.microsoft.com/office/drawing/2014/main" id="{752CCA3C-7F97-F040-9C58-C82A8F4888CE}"/>
              </a:ext>
            </a:extLst>
          </p:cNvPr>
          <p:cNvPicPr>
            <a:picLocks noChangeAspect="1"/>
          </p:cNvPicPr>
          <p:nvPr/>
        </p:nvPicPr>
        <p:blipFill>
          <a:blip r:embed="rId4"/>
          <a:stretch>
            <a:fillRect/>
          </a:stretch>
        </p:blipFill>
        <p:spPr>
          <a:xfrm>
            <a:off x="787626" y="5071382"/>
            <a:ext cx="1781175" cy="361950"/>
          </a:xfrm>
          <a:prstGeom prst="rect">
            <a:avLst/>
          </a:prstGeom>
        </p:spPr>
      </p:pic>
      <p:pic>
        <p:nvPicPr>
          <p:cNvPr id="7" name="Picture 6">
            <a:extLst>
              <a:ext uri="{FF2B5EF4-FFF2-40B4-BE49-F238E27FC236}">
                <a16:creationId xmlns:a16="http://schemas.microsoft.com/office/drawing/2014/main" id="{A122A2C8-094A-1B60-51B1-B9E0E497C51B}"/>
              </a:ext>
            </a:extLst>
          </p:cNvPr>
          <p:cNvPicPr>
            <a:picLocks noChangeAspect="1"/>
          </p:cNvPicPr>
          <p:nvPr/>
        </p:nvPicPr>
        <p:blipFill>
          <a:blip r:embed="rId5"/>
          <a:stretch>
            <a:fillRect/>
          </a:stretch>
        </p:blipFill>
        <p:spPr>
          <a:xfrm>
            <a:off x="791482" y="6273573"/>
            <a:ext cx="2190750" cy="352425"/>
          </a:xfrm>
          <a:prstGeom prst="rect">
            <a:avLst/>
          </a:prstGeom>
        </p:spPr>
      </p:pic>
    </p:spTree>
    <p:extLst>
      <p:ext uri="{BB962C8B-B14F-4D97-AF65-F5344CB8AC3E}">
        <p14:creationId xmlns:p14="http://schemas.microsoft.com/office/powerpoint/2010/main" val="29952848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99CB9E-0B62-47AF-9A40-BAF7EBC8DEE0}"/>
              </a:ext>
            </a:extLst>
          </p:cNvPr>
          <p:cNvSpPr>
            <a:spLocks noGrp="1"/>
          </p:cNvSpPr>
          <p:nvPr>
            <p:ph type="title"/>
          </p:nvPr>
        </p:nvSpPr>
        <p:spPr>
          <a:xfrm>
            <a:off x="684212" y="-658641"/>
            <a:ext cx="8534400" cy="6653040"/>
          </a:xfrm>
        </p:spPr>
        <p:txBody>
          <a:bodyPr>
            <a:normAutofit/>
          </a:bodyPr>
          <a:lstStyle/>
          <a:p>
            <a:r>
              <a:rPr lang="en-US" sz="1600" dirty="0">
                <a:ea typeface="+mj-lt"/>
                <a:cs typeface="+mj-lt"/>
              </a:rPr>
              <a:t>Benefits of </a:t>
            </a:r>
            <a:r>
              <a:rPr lang="en-US" sz="1600" b="1" dirty="0">
                <a:ea typeface="+mj-lt"/>
                <a:cs typeface="+mj-lt"/>
              </a:rPr>
              <a:t>Git</a:t>
            </a:r>
            <a:r>
              <a:rPr lang="en-US" sz="1600" dirty="0">
                <a:ea typeface="+mj-lt"/>
                <a:cs typeface="+mj-lt"/>
              </a:rPr>
              <a:t> (the tool on your computer) : </a:t>
            </a:r>
            <a:br>
              <a:rPr lang="en-US" sz="1600" dirty="0">
                <a:ea typeface="+mj-lt"/>
                <a:cs typeface="+mj-lt"/>
              </a:rPr>
            </a:br>
            <a:br>
              <a:rPr lang="en-US" sz="1600" dirty="0">
                <a:ea typeface="+mj-lt"/>
                <a:cs typeface="+mj-lt"/>
              </a:rPr>
            </a:br>
            <a:r>
              <a:rPr lang="en-US" sz="1200" dirty="0"/>
              <a:t>1.</a:t>
            </a:r>
            <a:r>
              <a:rPr lang="en-US" sz="1200" dirty="0">
                <a:ea typeface="+mj-lt"/>
                <a:cs typeface="+mj-lt"/>
              </a:rPr>
              <a:t>Version History</a:t>
            </a:r>
            <a:br>
              <a:rPr lang="en-US" sz="1200" dirty="0">
                <a:ea typeface="+mj-lt"/>
                <a:cs typeface="+mj-lt"/>
              </a:rPr>
            </a:br>
            <a:r>
              <a:rPr lang="en-US" sz="1200" dirty="0">
                <a:ea typeface="+mj-lt"/>
                <a:cs typeface="+mj-lt"/>
              </a:rPr>
              <a:t>2.Safe Experimentation</a:t>
            </a:r>
            <a:br>
              <a:rPr lang="en-US" sz="1200" dirty="0">
                <a:ea typeface="+mj-lt"/>
                <a:cs typeface="+mj-lt"/>
              </a:rPr>
            </a:br>
            <a:r>
              <a:rPr lang="en-US" sz="1200" dirty="0"/>
              <a:t>3.</a:t>
            </a:r>
            <a:r>
              <a:rPr lang="en-US" sz="1200" dirty="0">
                <a:ea typeface="+mj-lt"/>
                <a:cs typeface="+mj-lt"/>
              </a:rPr>
              <a:t>Control &amp; Clarity</a:t>
            </a:r>
            <a:br>
              <a:rPr lang="en-US" sz="1200" dirty="0">
                <a:ea typeface="+mj-lt"/>
                <a:cs typeface="+mj-lt"/>
              </a:rPr>
            </a:br>
            <a:r>
              <a:rPr lang="en-US" sz="1200" dirty="0"/>
              <a:t>4.</a:t>
            </a:r>
            <a:r>
              <a:rPr lang="en-US" sz="1200" dirty="0">
                <a:ea typeface="+mj-lt"/>
                <a:cs typeface="+mj-lt"/>
              </a:rPr>
              <a:t>No Accidental Overwrites</a:t>
            </a:r>
            <a:br>
              <a:rPr lang="en-US" sz="1200" dirty="0">
                <a:ea typeface="+mj-lt"/>
                <a:cs typeface="+mj-lt"/>
              </a:rPr>
            </a:br>
            <a:br>
              <a:rPr lang="en-US" sz="1200" dirty="0">
                <a:ea typeface="+mj-lt"/>
                <a:cs typeface="+mj-lt"/>
              </a:rPr>
            </a:br>
            <a:r>
              <a:rPr lang="en-US" sz="1600" dirty="0">
                <a:ea typeface="+mj-lt"/>
                <a:cs typeface="+mj-lt"/>
              </a:rPr>
              <a:t>Benefits of </a:t>
            </a:r>
            <a:r>
              <a:rPr lang="en-US" sz="1600" b="1" dirty="0">
                <a:ea typeface="+mj-lt"/>
                <a:cs typeface="+mj-lt"/>
              </a:rPr>
              <a:t>GitHub : </a:t>
            </a:r>
            <a:br>
              <a:rPr lang="en-US" sz="1600" b="1" dirty="0">
                <a:ea typeface="+mj-lt"/>
                <a:cs typeface="+mj-lt"/>
              </a:rPr>
            </a:br>
            <a:br>
              <a:rPr lang="en-US" sz="1600" b="1" dirty="0">
                <a:ea typeface="+mj-lt"/>
                <a:cs typeface="+mj-lt"/>
              </a:rPr>
            </a:br>
            <a:r>
              <a:rPr lang="en-US" sz="1200" b="1" dirty="0"/>
              <a:t>1.</a:t>
            </a:r>
            <a:r>
              <a:rPr lang="en-US" sz="1200" dirty="0">
                <a:ea typeface="+mj-lt"/>
                <a:cs typeface="+mj-lt"/>
              </a:rPr>
              <a:t>Cloud Backup</a:t>
            </a:r>
            <a:br>
              <a:rPr lang="en-US" sz="1200" dirty="0">
                <a:ea typeface="+mj-lt"/>
                <a:cs typeface="+mj-lt"/>
              </a:rPr>
            </a:br>
            <a:r>
              <a:rPr lang="en-US" sz="1200" dirty="0"/>
              <a:t>2.</a:t>
            </a:r>
            <a:r>
              <a:rPr lang="en-US" sz="1200" dirty="0">
                <a:ea typeface="+mj-lt"/>
                <a:cs typeface="+mj-lt"/>
              </a:rPr>
              <a:t>Team Collaboration</a:t>
            </a:r>
            <a:br>
              <a:rPr lang="en-US" sz="1200" dirty="0">
                <a:ea typeface="+mj-lt"/>
                <a:cs typeface="+mj-lt"/>
              </a:rPr>
            </a:br>
            <a:r>
              <a:rPr lang="en-US" sz="1200" dirty="0"/>
              <a:t>3.</a:t>
            </a:r>
            <a:r>
              <a:rPr lang="en-US" sz="1200" dirty="0">
                <a:ea typeface="+mj-lt"/>
                <a:cs typeface="+mj-lt"/>
              </a:rPr>
              <a:t>Pull Requests &amp; Code Reviews</a:t>
            </a:r>
            <a:br>
              <a:rPr lang="en-US" sz="1200" dirty="0">
                <a:ea typeface="+mj-lt"/>
                <a:cs typeface="+mj-lt"/>
              </a:rPr>
            </a:br>
            <a:r>
              <a:rPr lang="en-US" sz="1200" dirty="0">
                <a:ea typeface="+mj-lt"/>
                <a:cs typeface="+mj-lt"/>
              </a:rPr>
              <a:t>4.Transparency</a:t>
            </a:r>
            <a:endParaRPr lang="en-US" sz="1200" b="1" dirty="0">
              <a:ea typeface="+mj-lt"/>
              <a:cs typeface="+mj-lt"/>
            </a:endParaRPr>
          </a:p>
        </p:txBody>
      </p:sp>
      <p:sp>
        <p:nvSpPr>
          <p:cNvPr id="3" name="Content Placeholder 2">
            <a:extLst>
              <a:ext uri="{FF2B5EF4-FFF2-40B4-BE49-F238E27FC236}">
                <a16:creationId xmlns:a16="http://schemas.microsoft.com/office/drawing/2014/main" id="{38501D9C-8A08-962C-3BC9-A301541C7101}"/>
              </a:ext>
            </a:extLst>
          </p:cNvPr>
          <p:cNvSpPr>
            <a:spLocks noGrp="1"/>
          </p:cNvSpPr>
          <p:nvPr>
            <p:ph idx="1"/>
          </p:nvPr>
        </p:nvSpPr>
        <p:spPr>
          <a:xfrm>
            <a:off x="684212" y="685800"/>
            <a:ext cx="8534400" cy="507891"/>
          </a:xfrm>
        </p:spPr>
        <p:txBody>
          <a:bodyPr/>
          <a:lstStyle/>
          <a:p>
            <a:r>
              <a:rPr lang="en-US" dirty="0">
                <a:ea typeface="+mn-lt"/>
                <a:cs typeface="+mn-lt"/>
              </a:rPr>
              <a:t>Benefits of Git &amp; GitHub</a:t>
            </a:r>
            <a:endParaRPr lang="en-US" dirty="0"/>
          </a:p>
        </p:txBody>
      </p:sp>
    </p:spTree>
    <p:extLst>
      <p:ext uri="{BB962C8B-B14F-4D97-AF65-F5344CB8AC3E}">
        <p14:creationId xmlns:p14="http://schemas.microsoft.com/office/powerpoint/2010/main" val="287497375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982B741-E7B2-678F-53CD-18BB9090FFF5}"/>
              </a:ext>
            </a:extLst>
          </p:cNvPr>
          <p:cNvSpPr>
            <a:spLocks noGrp="1"/>
          </p:cNvSpPr>
          <p:nvPr>
            <p:ph type="title"/>
          </p:nvPr>
        </p:nvSpPr>
        <p:spPr>
          <a:xfrm>
            <a:off x="684212" y="271592"/>
            <a:ext cx="8534400" cy="5722807"/>
          </a:xfrm>
        </p:spPr>
        <p:txBody>
          <a:bodyPr/>
          <a:lstStyle/>
          <a:p>
            <a:r>
              <a:rPr lang="en-US" dirty="0"/>
              <a:t>                         Thank you</a:t>
            </a:r>
          </a:p>
        </p:txBody>
      </p:sp>
    </p:spTree>
    <p:extLst>
      <p:ext uri="{BB962C8B-B14F-4D97-AF65-F5344CB8AC3E}">
        <p14:creationId xmlns:p14="http://schemas.microsoft.com/office/powerpoint/2010/main" val="210025278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E1D452-B9FA-5247-1F23-B52FE5431A12}"/>
              </a:ext>
            </a:extLst>
          </p:cNvPr>
          <p:cNvSpPr>
            <a:spLocks noGrp="1"/>
          </p:cNvSpPr>
          <p:nvPr>
            <p:ph type="title"/>
          </p:nvPr>
        </p:nvSpPr>
        <p:spPr>
          <a:xfrm>
            <a:off x="684212" y="1221618"/>
            <a:ext cx="8534400" cy="5336859"/>
          </a:xfrm>
        </p:spPr>
        <p:txBody>
          <a:bodyPr vert="horz" lIns="91440" tIns="45720" rIns="91440" bIns="45720" rtlCol="0" anchor="ctr">
            <a:noAutofit/>
          </a:bodyPr>
          <a:lstStyle/>
          <a:p>
            <a:r>
              <a:rPr lang="en-US" sz="1200" b="1" dirty="0">
                <a:ea typeface="+mj-lt"/>
                <a:cs typeface="+mj-lt"/>
              </a:rPr>
              <a:t>Version control</a:t>
            </a:r>
            <a:r>
              <a:rPr lang="en-US" sz="1200" dirty="0">
                <a:ea typeface="+mj-lt"/>
                <a:cs typeface="+mj-lt"/>
              </a:rPr>
              <a:t> is a system that </a:t>
            </a:r>
            <a:r>
              <a:rPr lang="en-US" sz="1200" b="1" dirty="0">
                <a:ea typeface="+mj-lt"/>
                <a:cs typeface="+mj-lt"/>
              </a:rPr>
              <a:t>tracks changes</a:t>
            </a:r>
            <a:r>
              <a:rPr lang="en-US" sz="1200" dirty="0">
                <a:ea typeface="+mj-lt"/>
                <a:cs typeface="+mj-lt"/>
              </a:rPr>
              <a:t> to files over time so that you can:</a:t>
            </a:r>
            <a:br>
              <a:rPr lang="en-US" sz="1200" dirty="0">
                <a:ea typeface="+mj-lt"/>
                <a:cs typeface="+mj-lt"/>
              </a:rPr>
            </a:br>
            <a:br>
              <a:rPr lang="en-US" sz="1200" dirty="0">
                <a:ea typeface="+mj-lt"/>
                <a:cs typeface="+mj-lt"/>
              </a:rPr>
            </a:br>
            <a:r>
              <a:rPr lang="en-US" sz="1200" dirty="0">
                <a:ea typeface="+mj-lt"/>
                <a:cs typeface="+mj-lt"/>
              </a:rPr>
              <a:t>1.An </a:t>
            </a:r>
            <a:r>
              <a:rPr lang="en-US" sz="1200" b="1" dirty="0">
                <a:ea typeface="+mj-lt"/>
                <a:cs typeface="+mj-lt"/>
              </a:rPr>
              <a:t>older version</a:t>
            </a:r>
            <a:r>
              <a:rPr lang="en-US" sz="1200" dirty="0">
                <a:ea typeface="+mj-lt"/>
                <a:cs typeface="+mj-lt"/>
              </a:rPr>
              <a:t> is a previous </a:t>
            </a:r>
            <a:r>
              <a:rPr lang="en-US" sz="1200" b="1" dirty="0">
                <a:ea typeface="+mj-lt"/>
                <a:cs typeface="+mj-lt"/>
              </a:rPr>
              <a:t>state of your project</a:t>
            </a:r>
            <a:r>
              <a:rPr lang="en-US" sz="1200" dirty="0">
                <a:ea typeface="+mj-lt"/>
                <a:cs typeface="+mj-lt"/>
              </a:rPr>
              <a:t> — exactly how your files looked at a certain point in time. This happens every time you make a </a:t>
            </a:r>
            <a:r>
              <a:rPr lang="en-US" sz="1200" b="1" dirty="0">
                <a:ea typeface="+mj-lt"/>
                <a:cs typeface="+mj-lt"/>
              </a:rPr>
              <a:t>commit</a:t>
            </a:r>
            <a:r>
              <a:rPr lang="en-US" sz="1200" dirty="0">
                <a:ea typeface="+mj-lt"/>
                <a:cs typeface="+mj-lt"/>
              </a:rPr>
              <a:t>. Git takes a </a:t>
            </a:r>
            <a:r>
              <a:rPr lang="en-US" sz="1200" b="1" dirty="0">
                <a:ea typeface="+mj-lt"/>
                <a:cs typeface="+mj-lt"/>
              </a:rPr>
              <a:t>snapshot</a:t>
            </a:r>
            <a:r>
              <a:rPr lang="en-US" sz="1200" dirty="0">
                <a:ea typeface="+mj-lt"/>
                <a:cs typeface="+mj-lt"/>
              </a:rPr>
              <a:t> of all your files at that moment and saves it as a version.</a:t>
            </a:r>
            <a:br>
              <a:rPr lang="en-US" sz="1200" dirty="0">
                <a:ea typeface="+mj-lt"/>
                <a:cs typeface="+mj-lt"/>
              </a:rPr>
            </a:br>
            <a:r>
              <a:rPr lang="en-US" sz="1200" dirty="0">
                <a:ea typeface="+mj-lt"/>
                <a:cs typeface="+mj-lt"/>
              </a:rPr>
              <a:t>Imagine you're writing a document. Every time you save it with a new filename:</a:t>
            </a:r>
            <a:br>
              <a:rPr lang="en-US" sz="1200" dirty="0">
                <a:ea typeface="+mj-lt"/>
                <a:cs typeface="+mj-lt"/>
              </a:rPr>
            </a:br>
            <a:r>
              <a:rPr lang="en-US" sz="1200" dirty="0">
                <a:latin typeface="Consolas"/>
              </a:rPr>
              <a:t>version1.docx</a:t>
            </a:r>
            <a:r>
              <a:rPr lang="en-US" sz="1200" dirty="0">
                <a:ea typeface="+mj-lt"/>
                <a:cs typeface="+mj-lt"/>
              </a:rPr>
              <a:t> – the first draft</a:t>
            </a:r>
            <a:br>
              <a:rPr lang="en-US" sz="1200" dirty="0">
                <a:ea typeface="+mj-lt"/>
                <a:cs typeface="+mj-lt"/>
              </a:rPr>
            </a:br>
            <a:r>
              <a:rPr lang="en-US" sz="1200" dirty="0">
                <a:latin typeface="Consolas"/>
                <a:ea typeface="+mj-lt"/>
                <a:cs typeface="+mj-lt"/>
              </a:rPr>
              <a:t>version2.docx</a:t>
            </a:r>
            <a:r>
              <a:rPr lang="en-US" sz="1200" dirty="0">
                <a:ea typeface="+mj-lt"/>
                <a:cs typeface="+mj-lt"/>
              </a:rPr>
              <a:t> – after you fixed some typos</a:t>
            </a:r>
            <a:br>
              <a:rPr lang="en-US" sz="1200" dirty="0">
                <a:ea typeface="+mj-lt"/>
                <a:cs typeface="+mj-lt"/>
              </a:rPr>
            </a:br>
            <a:r>
              <a:rPr lang="en-US" sz="1200" dirty="0">
                <a:latin typeface="Consolas"/>
                <a:ea typeface="+mj-lt"/>
                <a:cs typeface="+mj-lt"/>
              </a:rPr>
              <a:t>version3.docx</a:t>
            </a:r>
            <a:r>
              <a:rPr lang="en-US" sz="1200" dirty="0">
                <a:ea typeface="+mj-lt"/>
                <a:cs typeface="+mj-lt"/>
              </a:rPr>
              <a:t> – after adding new content</a:t>
            </a:r>
            <a:br>
              <a:rPr lang="en-US" sz="1200" dirty="0">
                <a:ea typeface="+mj-lt"/>
                <a:cs typeface="+mj-lt"/>
              </a:rPr>
            </a:br>
            <a:r>
              <a:rPr lang="en-US" sz="1200" dirty="0">
                <a:ea typeface="+mj-lt"/>
                <a:cs typeface="+mj-lt"/>
              </a:rPr>
              <a:t>Each of these is an </a:t>
            </a:r>
            <a:r>
              <a:rPr lang="en-US" sz="1200" b="1" dirty="0">
                <a:ea typeface="+mj-lt"/>
                <a:cs typeface="+mj-lt"/>
              </a:rPr>
              <a:t>older version</a:t>
            </a:r>
            <a:r>
              <a:rPr lang="en-US" sz="1200" dirty="0">
                <a:ea typeface="+mj-lt"/>
                <a:cs typeface="+mj-lt"/>
              </a:rPr>
              <a:t> compared to the next one.</a:t>
            </a:r>
            <a:br>
              <a:rPr lang="en-US" sz="1200" dirty="0">
                <a:ea typeface="+mj-lt"/>
                <a:cs typeface="+mj-lt"/>
              </a:rPr>
            </a:br>
            <a:r>
              <a:rPr lang="en-US" sz="1200" dirty="0">
                <a:ea typeface="+mj-lt"/>
                <a:cs typeface="+mj-lt"/>
              </a:rPr>
              <a:t>Git does this automatically — you don’t need to rename anything</a:t>
            </a:r>
            <a:br>
              <a:rPr lang="en-US" sz="1200" dirty="0">
                <a:ea typeface="+mj-lt"/>
                <a:cs typeface="+mj-lt"/>
              </a:rPr>
            </a:br>
            <a:br>
              <a:rPr lang="en-US" sz="1200" dirty="0">
                <a:ea typeface="+mj-lt"/>
                <a:cs typeface="+mj-lt"/>
              </a:rPr>
            </a:br>
            <a:r>
              <a:rPr lang="en-US" sz="1200" dirty="0">
                <a:ea typeface="+mj-lt"/>
                <a:cs typeface="+mj-lt"/>
              </a:rPr>
              <a:t>Example in Git:</a:t>
            </a:r>
            <a:br>
              <a:rPr lang="en-US" sz="1200" dirty="0">
                <a:ea typeface="+mj-lt"/>
                <a:cs typeface="+mj-lt"/>
              </a:rPr>
            </a:br>
            <a:br>
              <a:rPr lang="en-US" sz="1200" dirty="0">
                <a:ea typeface="+mj-lt"/>
                <a:cs typeface="+mj-lt"/>
              </a:rPr>
            </a:br>
            <a:r>
              <a:rPr lang="en-US" sz="1200" dirty="0">
                <a:ea typeface="+mj-lt"/>
                <a:cs typeface="+mj-lt"/>
              </a:rPr>
              <a:t>You’re making a website:</a:t>
            </a:r>
            <a:br>
              <a:rPr lang="en-US" sz="1200" dirty="0">
                <a:ea typeface="+mj-lt"/>
                <a:cs typeface="+mj-lt"/>
              </a:rPr>
            </a:br>
            <a:br>
              <a:rPr lang="en-US" sz="1200" dirty="0">
                <a:ea typeface="+mj-lt"/>
                <a:cs typeface="+mj-lt"/>
              </a:rPr>
            </a:br>
            <a:r>
              <a:rPr lang="en-US" sz="1200" dirty="0">
                <a:ea typeface="+mj-lt"/>
                <a:cs typeface="+mj-lt"/>
              </a:rPr>
              <a:t>First commit:</a:t>
            </a:r>
            <a:br>
              <a:rPr lang="en-US" sz="1200" dirty="0">
                <a:ea typeface="+mj-lt"/>
                <a:cs typeface="+mj-lt"/>
              </a:rPr>
            </a:br>
            <a:endParaRPr lang="en-US" sz="1200" dirty="0">
              <a:ea typeface="+mj-lt"/>
              <a:cs typeface="+mj-lt"/>
            </a:endParaRPr>
          </a:p>
          <a:p>
            <a:r>
              <a:rPr lang="en-US" sz="1200" dirty="0">
                <a:ea typeface="+mj-lt"/>
                <a:cs typeface="+mj-lt"/>
              </a:rPr>
              <a:t>Files: </a:t>
            </a:r>
            <a:r>
              <a:rPr lang="en-US" sz="1200" dirty="0">
                <a:latin typeface="Consolas"/>
                <a:ea typeface="+mj-lt"/>
                <a:cs typeface="+mj-lt"/>
              </a:rPr>
              <a:t>index.html</a:t>
            </a:r>
            <a:r>
              <a:rPr lang="en-US" sz="1200" dirty="0">
                <a:ea typeface="+mj-lt"/>
                <a:cs typeface="+mj-lt"/>
              </a:rPr>
              <a:t>, </a:t>
            </a:r>
            <a:r>
              <a:rPr lang="en-US" sz="1200" dirty="0">
                <a:latin typeface="Consolas"/>
                <a:ea typeface="+mj-lt"/>
                <a:cs typeface="+mj-lt"/>
              </a:rPr>
              <a:t>style.css</a:t>
            </a:r>
            <a:endParaRPr lang="en-US" sz="1200"/>
          </a:p>
          <a:p>
            <a:r>
              <a:rPr lang="en-US" sz="1200" dirty="0">
                <a:ea typeface="+mj-lt"/>
                <a:cs typeface="+mj-lt"/>
              </a:rPr>
              <a:t>Message: </a:t>
            </a:r>
            <a:r>
              <a:rPr lang="en-US" sz="1200" dirty="0">
                <a:latin typeface="Consolas"/>
                <a:ea typeface="+mj-lt"/>
                <a:cs typeface="+mj-lt"/>
              </a:rPr>
              <a:t>"Initial layout"</a:t>
            </a:r>
            <a:br>
              <a:rPr lang="en-US" sz="1200" dirty="0">
                <a:latin typeface="Consolas"/>
                <a:ea typeface="+mj-lt"/>
                <a:cs typeface="+mj-lt"/>
              </a:rPr>
            </a:br>
            <a:br>
              <a:rPr lang="en-US" sz="1200" dirty="0">
                <a:latin typeface="Consolas"/>
                <a:ea typeface="+mj-lt"/>
                <a:cs typeface="+mj-lt"/>
              </a:rPr>
            </a:br>
            <a:r>
              <a:rPr lang="en-US" sz="1200" dirty="0">
                <a:ea typeface="+mj-lt"/>
                <a:cs typeface="+mj-lt"/>
              </a:rPr>
              <a:t>Second commit:</a:t>
            </a:r>
            <a:br>
              <a:rPr lang="en-US" sz="1200" dirty="0">
                <a:ea typeface="+mj-lt"/>
                <a:cs typeface="+mj-lt"/>
              </a:rPr>
            </a:br>
            <a:br>
              <a:rPr lang="en-US" sz="1200" dirty="0">
                <a:ea typeface="+mj-lt"/>
                <a:cs typeface="+mj-lt"/>
              </a:rPr>
            </a:br>
            <a:r>
              <a:rPr lang="en-US" sz="1200" dirty="0">
                <a:ea typeface="+mj-lt"/>
                <a:cs typeface="+mj-lt"/>
              </a:rPr>
              <a:t>You added a new section to the homepage</a:t>
            </a:r>
            <a:endParaRPr lang="en-US" sz="1200"/>
          </a:p>
          <a:p>
            <a:r>
              <a:rPr lang="en-US" sz="1200" dirty="0">
                <a:ea typeface="+mj-lt"/>
                <a:cs typeface="+mj-lt"/>
              </a:rPr>
              <a:t>Message: </a:t>
            </a:r>
            <a:r>
              <a:rPr lang="en-US" sz="1200" dirty="0">
                <a:latin typeface="Consolas"/>
                <a:ea typeface="+mj-lt"/>
                <a:cs typeface="+mj-lt"/>
              </a:rPr>
              <a:t>"Add About Us section"</a:t>
            </a:r>
            <a:br>
              <a:rPr lang="en-US" sz="1200" dirty="0">
                <a:latin typeface="Consolas"/>
                <a:ea typeface="+mj-lt"/>
                <a:cs typeface="+mj-lt"/>
              </a:rPr>
            </a:br>
            <a:endParaRPr lang="en-US" sz="1200" dirty="0">
              <a:latin typeface="Consolas"/>
              <a:ea typeface="+mj-lt"/>
              <a:cs typeface="+mj-lt"/>
            </a:endParaRPr>
          </a:p>
          <a:p>
            <a:r>
              <a:rPr lang="en-US" sz="1200" dirty="0">
                <a:ea typeface="+mj-lt"/>
                <a:cs typeface="+mj-lt"/>
              </a:rPr>
              <a:t>Third commit:</a:t>
            </a:r>
            <a:br>
              <a:rPr lang="en-US" sz="1200" dirty="0">
                <a:ea typeface="+mj-lt"/>
                <a:cs typeface="+mj-lt"/>
              </a:rPr>
            </a:br>
            <a:endParaRPr lang="en-US" sz="1200" dirty="0">
              <a:ea typeface="+mj-lt"/>
              <a:cs typeface="+mj-lt"/>
            </a:endParaRPr>
          </a:p>
          <a:p>
            <a:r>
              <a:rPr lang="en-US" sz="1200" dirty="0">
                <a:ea typeface="+mj-lt"/>
                <a:cs typeface="+mj-lt"/>
              </a:rPr>
              <a:t>You changed colors in CSS</a:t>
            </a:r>
            <a:endParaRPr lang="en-US" sz="1200"/>
          </a:p>
          <a:p>
            <a:r>
              <a:rPr lang="en-US" sz="1200" dirty="0">
                <a:ea typeface="+mj-lt"/>
                <a:cs typeface="+mj-lt"/>
              </a:rPr>
              <a:t>Message: </a:t>
            </a:r>
            <a:r>
              <a:rPr lang="en-US" sz="1200" dirty="0">
                <a:latin typeface="Consolas"/>
                <a:ea typeface="+mj-lt"/>
                <a:cs typeface="+mj-lt"/>
              </a:rPr>
              <a:t>"Update color scheme"</a:t>
            </a:r>
            <a:br>
              <a:rPr lang="en-US" sz="1200" dirty="0">
                <a:latin typeface="Consolas"/>
                <a:ea typeface="+mj-lt"/>
                <a:cs typeface="+mj-lt"/>
              </a:rPr>
            </a:br>
            <a:br>
              <a:rPr lang="en-US" sz="1200" dirty="0">
                <a:latin typeface="Consolas"/>
                <a:ea typeface="+mj-lt"/>
                <a:cs typeface="+mj-lt"/>
              </a:rPr>
            </a:br>
            <a:r>
              <a:rPr lang="en-US" sz="1200" dirty="0">
                <a:ea typeface="+mj-lt"/>
                <a:cs typeface="+mj-lt"/>
              </a:rPr>
              <a:t>Each commit is a </a:t>
            </a:r>
            <a:r>
              <a:rPr lang="en-US" sz="1200" b="1" dirty="0">
                <a:ea typeface="+mj-lt"/>
                <a:cs typeface="+mj-lt"/>
              </a:rPr>
              <a:t>version</a:t>
            </a:r>
            <a:r>
              <a:rPr lang="en-US" sz="1200" dirty="0">
                <a:ea typeface="+mj-lt"/>
                <a:cs typeface="+mj-lt"/>
              </a:rPr>
              <a:t>. If you realize the new color scheme is bad, you can go back to version 2 the one with the old colors.</a:t>
            </a:r>
            <a:endParaRPr lang="en-US" sz="1200" dirty="0"/>
          </a:p>
          <a:p>
            <a:endParaRPr lang="en-US" sz="1200" dirty="0">
              <a:ea typeface="+mj-lt"/>
              <a:cs typeface="+mj-lt"/>
            </a:endParaRPr>
          </a:p>
        </p:txBody>
      </p:sp>
      <p:sp>
        <p:nvSpPr>
          <p:cNvPr id="3" name="Content Placeholder 2">
            <a:extLst>
              <a:ext uri="{FF2B5EF4-FFF2-40B4-BE49-F238E27FC236}">
                <a16:creationId xmlns:a16="http://schemas.microsoft.com/office/drawing/2014/main" id="{53925686-A517-B34A-1930-2BAAA13F9F87}"/>
              </a:ext>
            </a:extLst>
          </p:cNvPr>
          <p:cNvSpPr>
            <a:spLocks noGrp="1"/>
          </p:cNvSpPr>
          <p:nvPr>
            <p:ph idx="1"/>
          </p:nvPr>
        </p:nvSpPr>
        <p:spPr>
          <a:xfrm>
            <a:off x="684212" y="289956"/>
            <a:ext cx="8534400" cy="587060"/>
          </a:xfrm>
        </p:spPr>
        <p:txBody>
          <a:bodyPr>
            <a:normAutofit/>
          </a:bodyPr>
          <a:lstStyle/>
          <a:p>
            <a:r>
              <a:rPr lang="en-US" dirty="0">
                <a:ea typeface="+mn-lt"/>
                <a:cs typeface="+mn-lt"/>
              </a:rPr>
              <a:t>Introduction to Version Control : </a:t>
            </a:r>
            <a:endParaRPr lang="en-US" dirty="0"/>
          </a:p>
        </p:txBody>
      </p:sp>
    </p:spTree>
    <p:extLst>
      <p:ext uri="{BB962C8B-B14F-4D97-AF65-F5344CB8AC3E}">
        <p14:creationId xmlns:p14="http://schemas.microsoft.com/office/powerpoint/2010/main" val="33640603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E0DA91-A5A2-E1BE-17AA-3332D9E0CE3C}"/>
              </a:ext>
            </a:extLst>
          </p:cNvPr>
          <p:cNvSpPr>
            <a:spLocks noGrp="1"/>
          </p:cNvSpPr>
          <p:nvPr>
            <p:ph type="title"/>
          </p:nvPr>
        </p:nvSpPr>
        <p:spPr>
          <a:xfrm>
            <a:off x="684212" y="1266975"/>
            <a:ext cx="8534400" cy="1770139"/>
          </a:xfrm>
        </p:spPr>
        <p:txBody>
          <a:bodyPr/>
          <a:lstStyle/>
          <a:p>
            <a:r>
              <a:rPr lang="en-US" sz="1100" b="1" dirty="0">
                <a:ea typeface="+mj-lt"/>
                <a:cs typeface="+mj-lt"/>
              </a:rPr>
              <a:t>Git</a:t>
            </a:r>
            <a:r>
              <a:rPr lang="en-US" sz="1100" dirty="0">
                <a:ea typeface="+mj-lt"/>
                <a:cs typeface="+mj-lt"/>
              </a:rPr>
              <a:t> is a </a:t>
            </a:r>
            <a:r>
              <a:rPr lang="en-US" sz="1100" b="1" dirty="0">
                <a:ea typeface="+mj-lt"/>
                <a:cs typeface="+mj-lt"/>
              </a:rPr>
              <a:t>version control system</a:t>
            </a:r>
            <a:r>
              <a:rPr lang="en-US" sz="1100" dirty="0">
                <a:ea typeface="+mj-lt"/>
                <a:cs typeface="+mj-lt"/>
              </a:rPr>
              <a:t> that helps you </a:t>
            </a:r>
            <a:r>
              <a:rPr lang="en-US" sz="1100" b="1" dirty="0">
                <a:ea typeface="+mj-lt"/>
                <a:cs typeface="+mj-lt"/>
              </a:rPr>
              <a:t>track changes in your files</a:t>
            </a:r>
            <a:r>
              <a:rPr lang="en-US" sz="1100" dirty="0">
                <a:ea typeface="+mj-lt"/>
                <a:cs typeface="+mj-lt"/>
              </a:rPr>
              <a:t>, </a:t>
            </a:r>
            <a:r>
              <a:rPr lang="en-US" sz="1100" b="1" dirty="0">
                <a:ea typeface="+mj-lt"/>
                <a:cs typeface="+mj-lt"/>
              </a:rPr>
              <a:t>collaborate with others</a:t>
            </a:r>
            <a:r>
              <a:rPr lang="en-US" sz="1100" dirty="0">
                <a:ea typeface="+mj-lt"/>
                <a:cs typeface="+mj-lt"/>
              </a:rPr>
              <a:t>, and </a:t>
            </a:r>
            <a:r>
              <a:rPr lang="en-US" sz="1100" b="1" dirty="0">
                <a:ea typeface="+mj-lt"/>
                <a:cs typeface="+mj-lt"/>
              </a:rPr>
              <a:t>manage project history</a:t>
            </a:r>
            <a:r>
              <a:rPr lang="en-US" sz="1100" dirty="0">
                <a:ea typeface="+mj-lt"/>
                <a:cs typeface="+mj-lt"/>
              </a:rPr>
              <a:t>.</a:t>
            </a:r>
            <a:br>
              <a:rPr lang="en-US" sz="1100" dirty="0">
                <a:ea typeface="+mj-lt"/>
                <a:cs typeface="+mj-lt"/>
              </a:rPr>
            </a:br>
            <a:br>
              <a:rPr lang="en-US" sz="1100" dirty="0">
                <a:ea typeface="+mj-lt"/>
                <a:cs typeface="+mj-lt"/>
              </a:rPr>
            </a:br>
            <a:r>
              <a:rPr lang="en-US" sz="1100" b="1" dirty="0">
                <a:ea typeface="+mj-lt"/>
                <a:cs typeface="+mj-lt"/>
              </a:rPr>
              <a:t>1.Tracks every change</a:t>
            </a:r>
            <a:r>
              <a:rPr lang="en-US" sz="1100" dirty="0">
                <a:ea typeface="+mj-lt"/>
                <a:cs typeface="+mj-lt"/>
              </a:rPr>
              <a:t> you make to your project</a:t>
            </a:r>
            <a:br>
              <a:rPr lang="en-US" sz="1100" dirty="0">
                <a:ea typeface="+mj-lt"/>
                <a:cs typeface="+mj-lt"/>
              </a:rPr>
            </a:br>
            <a:r>
              <a:rPr lang="en-US" sz="1100" dirty="0"/>
              <a:t>2.</a:t>
            </a:r>
            <a:r>
              <a:rPr lang="en-US" sz="1100" dirty="0">
                <a:ea typeface="+mj-lt"/>
                <a:cs typeface="+mj-lt"/>
              </a:rPr>
              <a:t>Lets you </a:t>
            </a:r>
            <a:r>
              <a:rPr lang="en-US" sz="1100" b="1" dirty="0">
                <a:ea typeface="+mj-lt"/>
                <a:cs typeface="+mj-lt"/>
              </a:rPr>
              <a:t>go back to previous versions</a:t>
            </a:r>
            <a:br>
              <a:rPr lang="en-US" sz="1100" b="1" dirty="0">
                <a:ea typeface="+mj-lt"/>
                <a:cs typeface="+mj-lt"/>
              </a:rPr>
            </a:br>
            <a:r>
              <a:rPr lang="en-US" sz="1100" b="1" dirty="0"/>
              <a:t>3.</a:t>
            </a:r>
            <a:r>
              <a:rPr lang="en-US" sz="1100" dirty="0">
                <a:ea typeface="+mj-lt"/>
                <a:cs typeface="+mj-lt"/>
              </a:rPr>
              <a:t>Lets </a:t>
            </a:r>
            <a:r>
              <a:rPr lang="en-US" sz="1100" b="1" dirty="0">
                <a:ea typeface="+mj-lt"/>
                <a:cs typeface="+mj-lt"/>
              </a:rPr>
              <a:t>multiple people work</a:t>
            </a:r>
            <a:r>
              <a:rPr lang="en-US" sz="1100" dirty="0">
                <a:ea typeface="+mj-lt"/>
                <a:cs typeface="+mj-lt"/>
              </a:rPr>
              <a:t> on the same project at the same time</a:t>
            </a:r>
            <a:br>
              <a:rPr lang="en-US" sz="1100" dirty="0">
                <a:ea typeface="+mj-lt"/>
                <a:cs typeface="+mj-lt"/>
              </a:rPr>
            </a:br>
            <a:r>
              <a:rPr lang="en-US" sz="1100" dirty="0">
                <a:ea typeface="+mj-lt"/>
                <a:cs typeface="+mj-lt"/>
              </a:rPr>
              <a:t>4.Helps you </a:t>
            </a:r>
            <a:r>
              <a:rPr lang="en-US" sz="1100" b="1" dirty="0">
                <a:ea typeface="+mj-lt"/>
                <a:cs typeface="+mj-lt"/>
              </a:rPr>
              <a:t>merge</a:t>
            </a:r>
            <a:r>
              <a:rPr lang="en-US" sz="1100" dirty="0">
                <a:ea typeface="+mj-lt"/>
                <a:cs typeface="+mj-lt"/>
              </a:rPr>
              <a:t> changes together</a:t>
            </a:r>
            <a:br>
              <a:rPr lang="en-US" sz="1100" dirty="0">
                <a:ea typeface="+mj-lt"/>
                <a:cs typeface="+mj-lt"/>
              </a:rPr>
            </a:br>
            <a:r>
              <a:rPr lang="en-US" sz="1100" dirty="0">
                <a:ea typeface="+mj-lt"/>
                <a:cs typeface="+mj-lt"/>
              </a:rPr>
              <a:t>5.Stores your project </a:t>
            </a:r>
            <a:r>
              <a:rPr lang="en-US" sz="1100" b="1" dirty="0">
                <a:ea typeface="+mj-lt"/>
                <a:cs typeface="+mj-lt"/>
              </a:rPr>
              <a:t>locally</a:t>
            </a:r>
            <a:r>
              <a:rPr lang="en-US" sz="1100" dirty="0">
                <a:ea typeface="+mj-lt"/>
                <a:cs typeface="+mj-lt"/>
              </a:rPr>
              <a:t>, and can also sync it </a:t>
            </a:r>
            <a:r>
              <a:rPr lang="en-US" sz="1100" b="1" dirty="0">
                <a:ea typeface="+mj-lt"/>
                <a:cs typeface="+mj-lt"/>
              </a:rPr>
              <a:t>online</a:t>
            </a:r>
            <a:r>
              <a:rPr lang="en-US" sz="1100" dirty="0">
                <a:ea typeface="+mj-lt"/>
                <a:cs typeface="+mj-lt"/>
              </a:rPr>
              <a:t> (e.g., with GitHub)</a:t>
            </a:r>
          </a:p>
        </p:txBody>
      </p:sp>
      <p:sp>
        <p:nvSpPr>
          <p:cNvPr id="3" name="Content Placeholder 2">
            <a:extLst>
              <a:ext uri="{FF2B5EF4-FFF2-40B4-BE49-F238E27FC236}">
                <a16:creationId xmlns:a16="http://schemas.microsoft.com/office/drawing/2014/main" id="{19889CC0-7219-6B45-79D2-B7FB51418765}"/>
              </a:ext>
            </a:extLst>
          </p:cNvPr>
          <p:cNvSpPr>
            <a:spLocks noGrp="1"/>
          </p:cNvSpPr>
          <p:nvPr>
            <p:ph idx="1"/>
          </p:nvPr>
        </p:nvSpPr>
        <p:spPr>
          <a:xfrm>
            <a:off x="684212" y="685800"/>
            <a:ext cx="8534400" cy="503768"/>
          </a:xfrm>
        </p:spPr>
        <p:txBody>
          <a:bodyPr/>
          <a:lstStyle/>
          <a:p>
            <a:r>
              <a:rPr lang="en-US" dirty="0">
                <a:ea typeface="+mn-lt"/>
                <a:cs typeface="+mn-lt"/>
              </a:rPr>
              <a:t>What is Git?</a:t>
            </a:r>
          </a:p>
        </p:txBody>
      </p:sp>
    </p:spTree>
    <p:extLst>
      <p:ext uri="{BB962C8B-B14F-4D97-AF65-F5344CB8AC3E}">
        <p14:creationId xmlns:p14="http://schemas.microsoft.com/office/powerpoint/2010/main" val="211113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DA7BE84-31FB-D7C1-E246-F333B4847882}"/>
              </a:ext>
            </a:extLst>
          </p:cNvPr>
          <p:cNvSpPr>
            <a:spLocks noGrp="1"/>
          </p:cNvSpPr>
          <p:nvPr>
            <p:ph type="title"/>
          </p:nvPr>
        </p:nvSpPr>
        <p:spPr>
          <a:xfrm>
            <a:off x="684212" y="301281"/>
            <a:ext cx="8534400" cy="6227507"/>
          </a:xfrm>
        </p:spPr>
        <p:txBody>
          <a:bodyPr>
            <a:normAutofit fontScale="90000"/>
          </a:bodyPr>
          <a:lstStyle/>
          <a:p>
            <a:r>
              <a:rPr lang="en-US" sz="1200" dirty="0">
                <a:ea typeface="+mj-lt"/>
                <a:cs typeface="+mj-lt"/>
              </a:rPr>
              <a:t>Git keeps all these versions safely stored inside the hidden </a:t>
            </a:r>
            <a:r>
              <a:rPr lang="en-US" sz="1200" dirty="0">
                <a:latin typeface="Consolas"/>
              </a:rPr>
              <a:t>.git</a:t>
            </a:r>
            <a:r>
              <a:rPr lang="en-US" sz="1200" dirty="0">
                <a:ea typeface="+mj-lt"/>
                <a:cs typeface="+mj-lt"/>
              </a:rPr>
              <a:t> folder in your project.</a:t>
            </a:r>
            <a:br>
              <a:rPr lang="en-US" sz="1200" dirty="0">
                <a:ea typeface="+mj-lt"/>
                <a:cs typeface="+mj-lt"/>
              </a:rPr>
            </a:br>
            <a:br>
              <a:rPr lang="en-US" sz="1200" dirty="0">
                <a:ea typeface="+mj-lt"/>
                <a:cs typeface="+mj-lt"/>
              </a:rPr>
            </a:br>
            <a:r>
              <a:rPr lang="en-US" sz="1200" dirty="0">
                <a:ea typeface="+mj-lt"/>
                <a:cs typeface="+mj-lt"/>
              </a:rPr>
              <a:t>You can:</a:t>
            </a:r>
            <a:br>
              <a:rPr lang="en-US" sz="1200" dirty="0">
                <a:ea typeface="+mj-lt"/>
                <a:cs typeface="+mj-lt"/>
              </a:rPr>
            </a:br>
            <a:br>
              <a:rPr lang="en-US" sz="1200" dirty="0">
                <a:ea typeface="+mj-lt"/>
                <a:cs typeface="+mj-lt"/>
              </a:rPr>
            </a:br>
            <a:r>
              <a:rPr lang="en-US" sz="1200" dirty="0">
                <a:ea typeface="+mj-lt"/>
                <a:cs typeface="+mj-lt"/>
              </a:rPr>
              <a:t>View them with </a:t>
            </a:r>
            <a:r>
              <a:rPr lang="en-US" sz="1200" dirty="0">
                <a:latin typeface="Consolas"/>
                <a:ea typeface="+mj-lt"/>
                <a:cs typeface="+mj-lt"/>
              </a:rPr>
              <a:t>git log</a:t>
            </a:r>
            <a:br>
              <a:rPr lang="en-US" sz="1200" dirty="0">
                <a:latin typeface="Consolas"/>
                <a:ea typeface="+mj-lt"/>
                <a:cs typeface="+mj-lt"/>
              </a:rPr>
            </a:br>
            <a:r>
              <a:rPr lang="en-US" sz="1200" dirty="0">
                <a:ea typeface="+mj-lt"/>
                <a:cs typeface="+mj-lt"/>
              </a:rPr>
              <a:t>Switch between them</a:t>
            </a:r>
            <a:br>
              <a:rPr lang="en-US" sz="1200" dirty="0">
                <a:ea typeface="+mj-lt"/>
                <a:cs typeface="+mj-lt"/>
              </a:rPr>
            </a:br>
            <a:r>
              <a:rPr lang="en-US" sz="1200" dirty="0">
                <a:ea typeface="+mj-lt"/>
                <a:cs typeface="+mj-lt"/>
              </a:rPr>
              <a:t>Compare them</a:t>
            </a:r>
            <a:br>
              <a:rPr lang="en-US" sz="1200" dirty="0">
                <a:ea typeface="+mj-lt"/>
                <a:cs typeface="+mj-lt"/>
              </a:rPr>
            </a:br>
            <a:r>
              <a:rPr lang="en-US" sz="1200" dirty="0">
                <a:ea typeface="+mj-lt"/>
                <a:cs typeface="+mj-lt"/>
              </a:rPr>
              <a:t>Restore any version</a:t>
            </a:r>
            <a:br>
              <a:rPr lang="en-US" sz="1200" dirty="0">
                <a:ea typeface="+mj-lt"/>
                <a:cs typeface="+mj-lt"/>
              </a:rPr>
            </a:br>
            <a:br>
              <a:rPr lang="en-US" sz="1200" dirty="0">
                <a:ea typeface="+mj-lt"/>
                <a:cs typeface="+mj-lt"/>
              </a:rPr>
            </a:br>
            <a:r>
              <a:rPr lang="en-US" sz="1200" dirty="0">
                <a:ea typeface="+mj-lt"/>
                <a:cs typeface="+mj-lt"/>
              </a:rPr>
              <a:t>2.</a:t>
            </a:r>
            <a:r>
              <a:rPr lang="en-US" sz="1200" b="1" dirty="0">
                <a:ea typeface="+mj-lt"/>
                <a:cs typeface="+mj-lt"/>
              </a:rPr>
              <a:t>Work with others</a:t>
            </a:r>
            <a:r>
              <a:rPr lang="en-US" sz="1200" dirty="0">
                <a:ea typeface="+mj-lt"/>
                <a:cs typeface="+mj-lt"/>
              </a:rPr>
              <a:t> on the same project without overwriting each other’s work</a:t>
            </a:r>
            <a:br>
              <a:rPr lang="en-US" sz="1200" dirty="0">
                <a:ea typeface="+mj-lt"/>
                <a:cs typeface="+mj-lt"/>
              </a:rPr>
            </a:br>
            <a:br>
              <a:rPr lang="en-US" sz="1200" dirty="0">
                <a:ea typeface="+mj-lt"/>
                <a:cs typeface="+mj-lt"/>
              </a:rPr>
            </a:br>
            <a:r>
              <a:rPr lang="en-US" sz="1200" dirty="0">
                <a:ea typeface="+mj-lt"/>
                <a:cs typeface="+mj-lt"/>
              </a:rPr>
              <a:t>Work on different parts of a project independently</a:t>
            </a:r>
            <a:br>
              <a:rPr lang="en-US" sz="1200" dirty="0">
                <a:ea typeface="+mj-lt"/>
                <a:cs typeface="+mj-lt"/>
              </a:rPr>
            </a:br>
            <a:r>
              <a:rPr lang="en-US" sz="1200" dirty="0">
                <a:ea typeface="+mj-lt"/>
                <a:cs typeface="+mj-lt"/>
              </a:rPr>
              <a:t>Combine work later without confusion</a:t>
            </a:r>
            <a:br>
              <a:rPr lang="en-US" sz="1200" dirty="0">
                <a:ea typeface="+mj-lt"/>
                <a:cs typeface="+mj-lt"/>
              </a:rPr>
            </a:br>
            <a:br>
              <a:rPr lang="en-US" sz="1200" dirty="0">
                <a:ea typeface="+mj-lt"/>
                <a:cs typeface="+mj-lt"/>
              </a:rPr>
            </a:br>
            <a:r>
              <a:rPr lang="en-US" sz="1200" dirty="0">
                <a:ea typeface="+mj-lt"/>
                <a:cs typeface="+mj-lt"/>
              </a:rPr>
              <a:t>Example:</a:t>
            </a:r>
            <a:br>
              <a:rPr lang="en-US" sz="1200" dirty="0">
                <a:ea typeface="+mj-lt"/>
                <a:cs typeface="+mj-lt"/>
              </a:rPr>
            </a:br>
            <a:r>
              <a:rPr lang="en-US" sz="1200" dirty="0">
                <a:ea typeface="+mj-lt"/>
                <a:cs typeface="+mj-lt"/>
              </a:rPr>
              <a:t>You and your friend are building a website:</a:t>
            </a:r>
            <a:br>
              <a:rPr lang="en-US" sz="1200" dirty="0">
                <a:ea typeface="+mj-lt"/>
                <a:cs typeface="+mj-lt"/>
              </a:rPr>
            </a:br>
            <a:r>
              <a:rPr lang="en-US" sz="1200" b="1" dirty="0">
                <a:ea typeface="+mj-lt"/>
                <a:cs typeface="+mj-lt"/>
              </a:rPr>
              <a:t>You</a:t>
            </a:r>
            <a:r>
              <a:rPr lang="en-US" sz="1200" dirty="0">
                <a:ea typeface="+mj-lt"/>
                <a:cs typeface="+mj-lt"/>
              </a:rPr>
              <a:t> are working on the homepage.</a:t>
            </a:r>
            <a:br>
              <a:rPr lang="en-US" sz="1200" dirty="0">
                <a:ea typeface="+mj-lt"/>
                <a:cs typeface="+mj-lt"/>
              </a:rPr>
            </a:br>
            <a:r>
              <a:rPr lang="en-US" sz="1200" b="1" dirty="0">
                <a:ea typeface="+mj-lt"/>
                <a:cs typeface="+mj-lt"/>
              </a:rPr>
              <a:t>Your friend</a:t>
            </a:r>
            <a:r>
              <a:rPr lang="en-US" sz="1200" dirty="0">
                <a:ea typeface="+mj-lt"/>
                <a:cs typeface="+mj-lt"/>
              </a:rPr>
              <a:t> is working on the contact form</a:t>
            </a:r>
            <a:br>
              <a:rPr lang="en-US" sz="1200" dirty="0">
                <a:ea typeface="+mj-lt"/>
                <a:cs typeface="+mj-lt"/>
              </a:rPr>
            </a:br>
            <a:br>
              <a:rPr lang="en-US" sz="1200" dirty="0">
                <a:ea typeface="+mj-lt"/>
                <a:cs typeface="+mj-lt"/>
              </a:rPr>
            </a:br>
            <a:r>
              <a:rPr lang="en-US" sz="1200" dirty="0">
                <a:ea typeface="+mj-lt"/>
                <a:cs typeface="+mj-lt"/>
              </a:rPr>
              <a:t>1.Each of you creates your own </a:t>
            </a:r>
            <a:r>
              <a:rPr lang="en-US" sz="1200" b="1" dirty="0">
                <a:ea typeface="+mj-lt"/>
                <a:cs typeface="+mj-lt"/>
              </a:rPr>
              <a:t>branch</a:t>
            </a:r>
            <a:r>
              <a:rPr lang="en-US" sz="1200" dirty="0">
                <a:ea typeface="+mj-lt"/>
                <a:cs typeface="+mj-lt"/>
              </a:rPr>
              <a:t>:</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200" dirty="0">
                <a:ea typeface="+mj-lt"/>
                <a:cs typeface="+mj-lt"/>
              </a:rPr>
              <a:t>2.You both work separately and commit your changes.</a:t>
            </a:r>
            <a:br>
              <a:rPr lang="en-US" sz="1200" dirty="0">
                <a:ea typeface="+mj-lt"/>
                <a:cs typeface="+mj-lt"/>
              </a:rPr>
            </a:br>
            <a:r>
              <a:rPr lang="en-US" sz="1200" dirty="0">
                <a:ea typeface="+mj-lt"/>
                <a:cs typeface="+mj-lt"/>
              </a:rPr>
              <a:t>3.Later, you </a:t>
            </a:r>
            <a:r>
              <a:rPr lang="en-US" sz="1200" b="1" dirty="0">
                <a:ea typeface="+mj-lt"/>
                <a:cs typeface="+mj-lt"/>
              </a:rPr>
              <a:t>merge</a:t>
            </a:r>
            <a:r>
              <a:rPr lang="en-US" sz="1200" dirty="0">
                <a:ea typeface="+mj-lt"/>
                <a:cs typeface="+mj-lt"/>
              </a:rPr>
              <a:t> both branches into the main project</a:t>
            </a: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br>
              <a:rPr lang="en-US" sz="1200" dirty="0">
                <a:ea typeface="+mj-lt"/>
                <a:cs typeface="+mj-lt"/>
              </a:rPr>
            </a:br>
            <a:r>
              <a:rPr lang="en-US" sz="1200" dirty="0">
                <a:ea typeface="+mj-lt"/>
                <a:cs typeface="+mj-lt"/>
              </a:rPr>
              <a:t>3.</a:t>
            </a:r>
            <a:r>
              <a:rPr lang="en-US" sz="1200" b="1" dirty="0">
                <a:ea typeface="+mj-lt"/>
                <a:cs typeface="+mj-lt"/>
              </a:rPr>
              <a:t>See who made changes</a:t>
            </a:r>
            <a:r>
              <a:rPr lang="en-US" sz="1200" dirty="0">
                <a:ea typeface="+mj-lt"/>
                <a:cs typeface="+mj-lt"/>
              </a:rPr>
              <a:t>, what they changed, and when</a:t>
            </a:r>
            <a:br>
              <a:rPr lang="en-US" sz="1200" dirty="0">
                <a:ea typeface="+mj-lt"/>
                <a:cs typeface="+mj-lt"/>
              </a:rPr>
            </a:br>
            <a:br>
              <a:rPr lang="en-US" sz="1200" dirty="0">
                <a:ea typeface="+mj-lt"/>
                <a:cs typeface="+mj-lt"/>
              </a:rPr>
            </a:br>
            <a:endParaRPr lang="en-US" sz="1200" dirty="0">
              <a:ea typeface="+mj-lt"/>
              <a:cs typeface="+mj-lt"/>
            </a:endParaRPr>
          </a:p>
        </p:txBody>
      </p:sp>
      <p:pic>
        <p:nvPicPr>
          <p:cNvPr id="6" name="Picture 5" descr="A close-up of a text&#10;&#10;AI-generated content may be incorrect.">
            <a:extLst>
              <a:ext uri="{FF2B5EF4-FFF2-40B4-BE49-F238E27FC236}">
                <a16:creationId xmlns:a16="http://schemas.microsoft.com/office/drawing/2014/main" id="{172F8592-DF18-5BF1-C76F-7DBD02CF456B}"/>
              </a:ext>
            </a:extLst>
          </p:cNvPr>
          <p:cNvPicPr>
            <a:picLocks noChangeAspect="1"/>
          </p:cNvPicPr>
          <p:nvPr/>
        </p:nvPicPr>
        <p:blipFill>
          <a:blip r:embed="rId2"/>
          <a:stretch>
            <a:fillRect/>
          </a:stretch>
        </p:blipFill>
        <p:spPr>
          <a:xfrm>
            <a:off x="877969" y="3832327"/>
            <a:ext cx="3667125" cy="638175"/>
          </a:xfrm>
          <a:prstGeom prst="rect">
            <a:avLst/>
          </a:prstGeom>
        </p:spPr>
      </p:pic>
      <p:pic>
        <p:nvPicPr>
          <p:cNvPr id="9" name="Picture 8" descr="A close-up of a white background&#10;&#10;AI-generated content may be incorrect.">
            <a:extLst>
              <a:ext uri="{FF2B5EF4-FFF2-40B4-BE49-F238E27FC236}">
                <a16:creationId xmlns:a16="http://schemas.microsoft.com/office/drawing/2014/main" id="{45A30E0D-B00F-1796-F8FF-475AB7C2C967}"/>
              </a:ext>
            </a:extLst>
          </p:cNvPr>
          <p:cNvPicPr>
            <a:picLocks noChangeAspect="1"/>
          </p:cNvPicPr>
          <p:nvPr/>
        </p:nvPicPr>
        <p:blipFill>
          <a:blip r:embed="rId3"/>
          <a:stretch>
            <a:fillRect/>
          </a:stretch>
        </p:blipFill>
        <p:spPr>
          <a:xfrm>
            <a:off x="879825" y="5028705"/>
            <a:ext cx="3762375" cy="838200"/>
          </a:xfrm>
          <a:prstGeom prst="rect">
            <a:avLst/>
          </a:prstGeom>
        </p:spPr>
      </p:pic>
    </p:spTree>
    <p:extLst>
      <p:ext uri="{BB962C8B-B14F-4D97-AF65-F5344CB8AC3E}">
        <p14:creationId xmlns:p14="http://schemas.microsoft.com/office/powerpoint/2010/main" val="305342898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C1A09C-688A-A11D-EF79-AC537EB9D5FC}"/>
              </a:ext>
            </a:extLst>
          </p:cNvPr>
          <p:cNvSpPr>
            <a:spLocks noGrp="1"/>
          </p:cNvSpPr>
          <p:nvPr>
            <p:ph type="title"/>
          </p:nvPr>
        </p:nvSpPr>
        <p:spPr>
          <a:xfrm>
            <a:off x="684212" y="4398"/>
            <a:ext cx="8534400" cy="5990001"/>
          </a:xfrm>
        </p:spPr>
        <p:txBody>
          <a:bodyPr>
            <a:normAutofit/>
          </a:bodyPr>
          <a:lstStyle/>
          <a:p>
            <a:r>
              <a:rPr lang="en-US" sz="1600" dirty="0">
                <a:ea typeface="+mj-lt"/>
                <a:cs typeface="+mj-lt"/>
              </a:rPr>
              <a:t>Track Changes : </a:t>
            </a:r>
            <a:br>
              <a:rPr lang="en-US" sz="1600" dirty="0">
                <a:ea typeface="+mj-lt"/>
                <a:cs typeface="+mj-lt"/>
              </a:rPr>
            </a:br>
            <a:r>
              <a:rPr lang="en-US" sz="1200" dirty="0">
                <a:ea typeface="+mj-lt"/>
                <a:cs typeface="+mj-lt"/>
              </a:rPr>
              <a:t>You’re building a website. You change the color scheme, but then realize it looks bad. With Git, you can </a:t>
            </a:r>
            <a:r>
              <a:rPr lang="en-US" sz="1200" b="1" dirty="0">
                <a:ea typeface="+mj-lt"/>
                <a:cs typeface="+mj-lt"/>
              </a:rPr>
              <a:t>go back</a:t>
            </a:r>
            <a:r>
              <a:rPr lang="en-US" sz="1200" dirty="0">
                <a:ea typeface="+mj-lt"/>
                <a:cs typeface="+mj-lt"/>
              </a:rPr>
              <a:t> to the version where the color scheme was perfect.</a:t>
            </a:r>
            <a:br>
              <a:rPr lang="en-US" sz="1200" dirty="0">
                <a:ea typeface="+mj-lt"/>
                <a:cs typeface="+mj-lt"/>
              </a:rPr>
            </a:br>
            <a:br>
              <a:rPr lang="en-US" sz="1200" dirty="0">
                <a:ea typeface="+mj-lt"/>
                <a:cs typeface="+mj-lt"/>
              </a:rPr>
            </a:br>
            <a:r>
              <a:rPr lang="en-US" sz="1600" dirty="0">
                <a:ea typeface="+mj-lt"/>
                <a:cs typeface="+mj-lt"/>
              </a:rPr>
              <a:t>Work with Others : </a:t>
            </a:r>
            <a:br>
              <a:rPr lang="en-US" sz="1600" dirty="0">
                <a:ea typeface="+mj-lt"/>
                <a:cs typeface="+mj-lt"/>
              </a:rPr>
            </a:br>
            <a:r>
              <a:rPr lang="en-US" sz="1200" dirty="0">
                <a:ea typeface="+mj-lt"/>
                <a:cs typeface="+mj-lt"/>
              </a:rPr>
              <a:t>One of you works on the homepage, the other works on the contact form. When you're done, Git helps you </a:t>
            </a:r>
            <a:r>
              <a:rPr lang="en-US" sz="1200" b="1" dirty="0">
                <a:ea typeface="+mj-lt"/>
                <a:cs typeface="+mj-lt"/>
              </a:rPr>
              <a:t>combine</a:t>
            </a:r>
            <a:r>
              <a:rPr lang="en-US" sz="1200" dirty="0">
                <a:ea typeface="+mj-lt"/>
                <a:cs typeface="+mj-lt"/>
              </a:rPr>
              <a:t> the work without conflicts.</a:t>
            </a:r>
            <a:br>
              <a:rPr lang="en-US" sz="1200" dirty="0">
                <a:ea typeface="+mj-lt"/>
                <a:cs typeface="+mj-lt"/>
              </a:rPr>
            </a:br>
            <a:br>
              <a:rPr lang="en-US" sz="1200" dirty="0">
                <a:ea typeface="+mj-lt"/>
                <a:cs typeface="+mj-lt"/>
              </a:rPr>
            </a:br>
            <a:r>
              <a:rPr lang="en-US" sz="1600" dirty="0">
                <a:ea typeface="+mj-lt"/>
                <a:cs typeface="+mj-lt"/>
              </a:rPr>
              <a:t>Experiment without Risk : </a:t>
            </a:r>
            <a:br>
              <a:rPr lang="en-US" sz="1600" dirty="0">
                <a:ea typeface="+mj-lt"/>
                <a:cs typeface="+mj-lt"/>
              </a:rPr>
            </a:br>
            <a:r>
              <a:rPr lang="en-US" sz="1200" dirty="0">
                <a:ea typeface="+mj-lt"/>
                <a:cs typeface="+mj-lt"/>
              </a:rPr>
              <a:t>You want to try adding a new feature (like a "login" page), but you’re not sure it will work. So, you create a new </a:t>
            </a:r>
            <a:r>
              <a:rPr lang="en-US" sz="1200" b="1" dirty="0">
                <a:ea typeface="+mj-lt"/>
                <a:cs typeface="+mj-lt"/>
              </a:rPr>
              <a:t>branch</a:t>
            </a:r>
            <a:r>
              <a:rPr lang="en-US" sz="1200" dirty="0">
                <a:ea typeface="+mj-lt"/>
                <a:cs typeface="+mj-lt"/>
              </a:rPr>
              <a:t>, try it out, and if it’s good, you </a:t>
            </a:r>
            <a:r>
              <a:rPr lang="en-US" sz="1200" b="1" dirty="0">
                <a:ea typeface="+mj-lt"/>
                <a:cs typeface="+mj-lt"/>
              </a:rPr>
              <a:t>merge</a:t>
            </a:r>
            <a:r>
              <a:rPr lang="en-US" sz="1200" dirty="0">
                <a:ea typeface="+mj-lt"/>
                <a:cs typeface="+mj-lt"/>
              </a:rPr>
              <a:t> it into your main project.</a:t>
            </a:r>
            <a:br>
              <a:rPr lang="en-US" sz="1200" dirty="0">
                <a:ea typeface="+mj-lt"/>
                <a:cs typeface="+mj-lt"/>
              </a:rPr>
            </a:br>
            <a:br>
              <a:rPr lang="en-US" sz="1600" dirty="0">
                <a:ea typeface="+mj-lt"/>
                <a:cs typeface="+mj-lt"/>
              </a:rPr>
            </a:br>
            <a:r>
              <a:rPr lang="en-US" sz="1600" dirty="0">
                <a:ea typeface="+mj-lt"/>
                <a:cs typeface="+mj-lt"/>
              </a:rPr>
              <a:t>Backup Your Work : </a:t>
            </a:r>
            <a:br>
              <a:rPr lang="en-US" sz="1600" dirty="0">
                <a:ea typeface="+mj-lt"/>
                <a:cs typeface="+mj-lt"/>
              </a:rPr>
            </a:br>
            <a:r>
              <a:rPr lang="en-US" sz="1200" dirty="0">
                <a:ea typeface="+mj-lt"/>
                <a:cs typeface="+mj-lt"/>
              </a:rPr>
              <a:t>You make a lot of changes to your project. Git allows you to </a:t>
            </a:r>
            <a:r>
              <a:rPr lang="en-US" sz="1200" b="1" dirty="0">
                <a:ea typeface="+mj-lt"/>
                <a:cs typeface="+mj-lt"/>
              </a:rPr>
              <a:t>push</a:t>
            </a:r>
            <a:r>
              <a:rPr lang="en-US" sz="1200" dirty="0">
                <a:ea typeface="+mj-lt"/>
                <a:cs typeface="+mj-lt"/>
              </a:rPr>
              <a:t> (upload) those changes to GitHub, and if your computer crashes, you can </a:t>
            </a:r>
            <a:r>
              <a:rPr lang="en-US" sz="1200" b="1" dirty="0">
                <a:ea typeface="+mj-lt"/>
                <a:cs typeface="+mj-lt"/>
              </a:rPr>
              <a:t>recover</a:t>
            </a:r>
            <a:r>
              <a:rPr lang="en-US" sz="1200" dirty="0">
                <a:ea typeface="+mj-lt"/>
                <a:cs typeface="+mj-lt"/>
              </a:rPr>
              <a:t> your project.</a:t>
            </a:r>
            <a:endParaRPr lang="en-US" sz="1200" dirty="0"/>
          </a:p>
        </p:txBody>
      </p:sp>
      <p:sp>
        <p:nvSpPr>
          <p:cNvPr id="3" name="Content Placeholder 2">
            <a:extLst>
              <a:ext uri="{FF2B5EF4-FFF2-40B4-BE49-F238E27FC236}">
                <a16:creationId xmlns:a16="http://schemas.microsoft.com/office/drawing/2014/main" id="{75B81303-2490-FA2D-8B5C-C39066A88C78}"/>
              </a:ext>
            </a:extLst>
          </p:cNvPr>
          <p:cNvSpPr>
            <a:spLocks noGrp="1"/>
          </p:cNvSpPr>
          <p:nvPr>
            <p:ph idx="1"/>
          </p:nvPr>
        </p:nvSpPr>
        <p:spPr>
          <a:xfrm>
            <a:off x="684212" y="685800"/>
            <a:ext cx="8534400" cy="537579"/>
          </a:xfrm>
        </p:spPr>
        <p:txBody>
          <a:bodyPr/>
          <a:lstStyle/>
          <a:p>
            <a:r>
              <a:rPr lang="en-US" dirty="0">
                <a:ea typeface="+mn-lt"/>
                <a:cs typeface="+mn-lt"/>
              </a:rPr>
              <a:t>Why Use Git?</a:t>
            </a:r>
            <a:endParaRPr lang="en-US" dirty="0"/>
          </a:p>
        </p:txBody>
      </p:sp>
    </p:spTree>
    <p:extLst>
      <p:ext uri="{BB962C8B-B14F-4D97-AF65-F5344CB8AC3E}">
        <p14:creationId xmlns:p14="http://schemas.microsoft.com/office/powerpoint/2010/main" val="181163000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392531-A540-F4BF-DE42-5DBDC6CCA1A9}"/>
              </a:ext>
            </a:extLst>
          </p:cNvPr>
          <p:cNvSpPr>
            <a:spLocks noGrp="1"/>
          </p:cNvSpPr>
          <p:nvPr>
            <p:ph type="title"/>
          </p:nvPr>
        </p:nvSpPr>
        <p:spPr>
          <a:xfrm>
            <a:off x="684212" y="1430261"/>
            <a:ext cx="8534400" cy="5044923"/>
          </a:xfrm>
        </p:spPr>
        <p:txBody>
          <a:bodyPr>
            <a:normAutofit fontScale="90000"/>
          </a:bodyPr>
          <a:lstStyle/>
          <a:p>
            <a:r>
              <a:rPr lang="en-US" sz="1600" b="1" dirty="0">
                <a:ea typeface="+mj-lt"/>
                <a:cs typeface="+mj-lt"/>
              </a:rPr>
              <a:t>Repository (Repo) : </a:t>
            </a:r>
            <a:r>
              <a:rPr lang="en-US" sz="1200" dirty="0">
                <a:ea typeface="+mj-lt"/>
                <a:cs typeface="+mj-lt"/>
              </a:rPr>
              <a:t>A </a:t>
            </a:r>
            <a:r>
              <a:rPr lang="en-US" sz="1200" b="1" dirty="0">
                <a:ea typeface="+mj-lt"/>
                <a:cs typeface="+mj-lt"/>
              </a:rPr>
              <a:t>repository</a:t>
            </a:r>
            <a:r>
              <a:rPr lang="en-US" sz="1200" dirty="0">
                <a:ea typeface="+mj-lt"/>
                <a:cs typeface="+mj-lt"/>
              </a:rPr>
              <a:t> is like a </a:t>
            </a:r>
            <a:r>
              <a:rPr lang="en-US" sz="1200" b="1" dirty="0">
                <a:ea typeface="+mj-lt"/>
                <a:cs typeface="+mj-lt"/>
              </a:rPr>
              <a:t>folder</a:t>
            </a:r>
            <a:r>
              <a:rPr lang="en-US" sz="1200" dirty="0">
                <a:ea typeface="+mj-lt"/>
                <a:cs typeface="+mj-lt"/>
              </a:rPr>
              <a:t> for your project. It contains all your project files and the </a:t>
            </a:r>
            <a:r>
              <a:rPr lang="en-US" sz="1200" b="1" dirty="0">
                <a:ea typeface="+mj-lt"/>
                <a:cs typeface="+mj-lt"/>
              </a:rPr>
              <a:t>history</a:t>
            </a:r>
            <a:r>
              <a:rPr lang="en-US" sz="1200" dirty="0">
                <a:ea typeface="+mj-lt"/>
                <a:cs typeface="+mj-lt"/>
              </a:rPr>
              <a:t> of changes made to them</a:t>
            </a:r>
            <a:br>
              <a:rPr lang="en-US" sz="1200" dirty="0">
                <a:ea typeface="+mj-lt"/>
                <a:cs typeface="+mj-lt"/>
              </a:rPr>
            </a:br>
            <a:r>
              <a:rPr lang="en-US" sz="1200" b="1" dirty="0">
                <a:ea typeface="+mj-lt"/>
                <a:cs typeface="+mj-lt"/>
              </a:rPr>
              <a:t>Local Repository</a:t>
            </a:r>
            <a:r>
              <a:rPr lang="en-US" sz="1200" dirty="0">
                <a:ea typeface="+mj-lt"/>
                <a:cs typeface="+mj-lt"/>
              </a:rPr>
              <a:t>: The one on your own computer.</a:t>
            </a:r>
            <a:br>
              <a:rPr lang="en-US" sz="1200" dirty="0">
                <a:ea typeface="+mj-lt"/>
                <a:cs typeface="+mj-lt"/>
              </a:rPr>
            </a:br>
            <a:r>
              <a:rPr lang="en-US" sz="1200" b="1" dirty="0">
                <a:ea typeface="+mj-lt"/>
                <a:cs typeface="+mj-lt"/>
              </a:rPr>
              <a:t>Remote Repository</a:t>
            </a:r>
            <a:r>
              <a:rPr lang="en-US" sz="1200" dirty="0">
                <a:ea typeface="+mj-lt"/>
                <a:cs typeface="+mj-lt"/>
              </a:rPr>
              <a:t>: A copy of your repo stored online (like on GitHub).</a:t>
            </a:r>
            <a:br>
              <a:rPr lang="en-US" sz="1200" dirty="0">
                <a:ea typeface="+mj-lt"/>
                <a:cs typeface="+mj-lt"/>
              </a:rPr>
            </a:br>
            <a:r>
              <a:rPr lang="en-US" sz="1200" b="1" dirty="0">
                <a:ea typeface="+mj-lt"/>
                <a:cs typeface="+mj-lt"/>
              </a:rPr>
              <a:t>Example</a:t>
            </a:r>
            <a:r>
              <a:rPr lang="en-US" sz="1200" dirty="0">
                <a:ea typeface="+mj-lt"/>
                <a:cs typeface="+mj-lt"/>
              </a:rPr>
              <a:t>: You have a folder called </a:t>
            </a:r>
            <a:r>
              <a:rPr lang="en-US" sz="1200" dirty="0">
                <a:latin typeface="Consolas"/>
              </a:rPr>
              <a:t>my-website/</a:t>
            </a:r>
            <a:r>
              <a:rPr lang="en-US" sz="1200" dirty="0">
                <a:ea typeface="+mj-lt"/>
                <a:cs typeface="+mj-lt"/>
              </a:rPr>
              <a:t> on your computer, which is your </a:t>
            </a:r>
            <a:r>
              <a:rPr lang="en-US" sz="1200" b="1" dirty="0">
                <a:ea typeface="+mj-lt"/>
                <a:cs typeface="+mj-lt"/>
              </a:rPr>
              <a:t>local repository</a:t>
            </a:r>
            <a:r>
              <a:rPr lang="en-US" sz="1200" dirty="0">
                <a:ea typeface="+mj-lt"/>
                <a:cs typeface="+mj-lt"/>
              </a:rPr>
              <a:t>. You can upload it to GitHub, where it becomes your </a:t>
            </a:r>
            <a:r>
              <a:rPr lang="en-US" sz="1200" b="1" dirty="0">
                <a:ea typeface="+mj-lt"/>
                <a:cs typeface="+mj-lt"/>
              </a:rPr>
              <a:t>remote repository</a:t>
            </a:r>
            <a:r>
              <a:rPr lang="en-US" sz="1200" dirty="0">
                <a:ea typeface="+mj-lt"/>
                <a:cs typeface="+mj-lt"/>
              </a:rPr>
              <a:t>.</a:t>
            </a:r>
            <a:br>
              <a:rPr lang="en-US" sz="1200" dirty="0">
                <a:ea typeface="+mj-lt"/>
                <a:cs typeface="+mj-lt"/>
              </a:rPr>
            </a:br>
            <a:br>
              <a:rPr lang="en-US" sz="1200" dirty="0">
                <a:ea typeface="+mj-lt"/>
                <a:cs typeface="+mj-lt"/>
              </a:rPr>
            </a:br>
            <a:r>
              <a:rPr lang="en-US" sz="1600" b="1" dirty="0">
                <a:ea typeface="+mj-lt"/>
                <a:cs typeface="+mj-lt"/>
              </a:rPr>
              <a:t>Commit : </a:t>
            </a:r>
            <a:r>
              <a:rPr lang="en-US" sz="1200" dirty="0">
                <a:ea typeface="+mj-lt"/>
                <a:cs typeface="+mj-lt"/>
              </a:rPr>
              <a:t>A </a:t>
            </a:r>
            <a:r>
              <a:rPr lang="en-US" sz="1200" b="1" dirty="0">
                <a:ea typeface="+mj-lt"/>
                <a:cs typeface="+mj-lt"/>
              </a:rPr>
              <a:t>commit</a:t>
            </a:r>
            <a:r>
              <a:rPr lang="en-US" sz="1200" dirty="0">
                <a:ea typeface="+mj-lt"/>
                <a:cs typeface="+mj-lt"/>
              </a:rPr>
              <a:t> is like a </a:t>
            </a:r>
            <a:r>
              <a:rPr lang="en-US" sz="1200" b="1" dirty="0">
                <a:ea typeface="+mj-lt"/>
                <a:cs typeface="+mj-lt"/>
              </a:rPr>
              <a:t>snapshot</a:t>
            </a:r>
            <a:r>
              <a:rPr lang="en-US" sz="1200" dirty="0">
                <a:ea typeface="+mj-lt"/>
                <a:cs typeface="+mj-lt"/>
              </a:rPr>
              <a:t> of your project at a certain point in time.</a:t>
            </a:r>
          </a:p>
          <a:p>
            <a:pPr marL="285750" indent="-285750">
              <a:buFont typeface="Arial"/>
              <a:buChar char="•"/>
            </a:pPr>
            <a:r>
              <a:rPr lang="en-US" sz="1200" dirty="0">
                <a:ea typeface="+mj-lt"/>
                <a:cs typeface="+mj-lt"/>
              </a:rPr>
              <a:t>It </a:t>
            </a:r>
            <a:r>
              <a:rPr lang="en-US" sz="1200" b="1" dirty="0">
                <a:ea typeface="+mj-lt"/>
                <a:cs typeface="+mj-lt"/>
              </a:rPr>
              <a:t>records</a:t>
            </a:r>
            <a:r>
              <a:rPr lang="en-US" sz="1200" dirty="0">
                <a:ea typeface="+mj-lt"/>
                <a:cs typeface="+mj-lt"/>
              </a:rPr>
              <a:t> the changes you made.</a:t>
            </a:r>
            <a:endParaRPr lang="en-US" sz="1200" dirty="0"/>
          </a:p>
          <a:p>
            <a:pPr marL="285750" indent="-285750">
              <a:buFont typeface="Arial"/>
              <a:buChar char="•"/>
            </a:pPr>
            <a:r>
              <a:rPr lang="en-US" sz="1200" dirty="0">
                <a:ea typeface="+mj-lt"/>
                <a:cs typeface="+mj-lt"/>
              </a:rPr>
              <a:t>Each commit has a </a:t>
            </a:r>
            <a:r>
              <a:rPr lang="en-US" sz="1200" b="1" dirty="0">
                <a:ea typeface="+mj-lt"/>
                <a:cs typeface="+mj-lt"/>
              </a:rPr>
              <a:t>message</a:t>
            </a:r>
            <a:r>
              <a:rPr lang="en-US" sz="1200" dirty="0">
                <a:ea typeface="+mj-lt"/>
                <a:cs typeface="+mj-lt"/>
              </a:rPr>
              <a:t> explaining what was changed.</a:t>
            </a:r>
            <a:endParaRPr lang="en-US" sz="1200" dirty="0"/>
          </a:p>
          <a:p>
            <a:r>
              <a:rPr lang="en-US" sz="1200" b="1" dirty="0">
                <a:ea typeface="+mj-lt"/>
                <a:cs typeface="+mj-lt"/>
              </a:rPr>
              <a:t>Example</a:t>
            </a:r>
            <a:r>
              <a:rPr lang="en-US" sz="1200" dirty="0">
                <a:ea typeface="+mj-lt"/>
                <a:cs typeface="+mj-lt"/>
              </a:rPr>
              <a:t>: After finishing the homepage design, you </a:t>
            </a:r>
            <a:r>
              <a:rPr lang="en-US" sz="1200" b="1" dirty="0">
                <a:ea typeface="+mj-lt"/>
                <a:cs typeface="+mj-lt"/>
              </a:rPr>
              <a:t>commit</a:t>
            </a:r>
            <a:r>
              <a:rPr lang="en-US" sz="1200" dirty="0">
                <a:ea typeface="+mj-lt"/>
                <a:cs typeface="+mj-lt"/>
              </a:rPr>
              <a:t> your changes with a message like "Homepage layout complete."</a:t>
            </a:r>
            <a:br>
              <a:rPr lang="en-US" sz="1200" dirty="0">
                <a:ea typeface="+mj-lt"/>
                <a:cs typeface="+mj-lt"/>
              </a:rPr>
            </a:br>
            <a:br>
              <a:rPr lang="en-US" sz="1200" dirty="0">
                <a:ea typeface="+mj-lt"/>
                <a:cs typeface="+mj-lt"/>
              </a:rPr>
            </a:br>
            <a:r>
              <a:rPr lang="en-US" sz="1600" b="1" dirty="0">
                <a:ea typeface="+mj-lt"/>
                <a:cs typeface="+mj-lt"/>
              </a:rPr>
              <a:t>Branch : </a:t>
            </a:r>
            <a:r>
              <a:rPr lang="en-US" sz="1200" dirty="0">
                <a:ea typeface="+mj-lt"/>
                <a:cs typeface="+mj-lt"/>
              </a:rPr>
              <a:t>A </a:t>
            </a:r>
            <a:r>
              <a:rPr lang="en-US" sz="1200" b="1" dirty="0">
                <a:ea typeface="+mj-lt"/>
                <a:cs typeface="+mj-lt"/>
              </a:rPr>
              <a:t>branch</a:t>
            </a:r>
            <a:r>
              <a:rPr lang="en-US" sz="1200" dirty="0">
                <a:ea typeface="+mj-lt"/>
                <a:cs typeface="+mj-lt"/>
              </a:rPr>
              <a:t> is like a </a:t>
            </a:r>
            <a:r>
              <a:rPr lang="en-US" sz="1200" b="1" dirty="0">
                <a:ea typeface="+mj-lt"/>
                <a:cs typeface="+mj-lt"/>
              </a:rPr>
              <a:t>separate path</a:t>
            </a:r>
            <a:r>
              <a:rPr lang="en-US" sz="1200" dirty="0">
                <a:ea typeface="+mj-lt"/>
                <a:cs typeface="+mj-lt"/>
              </a:rPr>
              <a:t> or </a:t>
            </a:r>
            <a:r>
              <a:rPr lang="en-US" sz="1200" b="1" dirty="0">
                <a:ea typeface="+mj-lt"/>
                <a:cs typeface="+mj-lt"/>
              </a:rPr>
              <a:t>version</a:t>
            </a:r>
            <a:r>
              <a:rPr lang="en-US" sz="1200" dirty="0">
                <a:ea typeface="+mj-lt"/>
                <a:cs typeface="+mj-lt"/>
              </a:rPr>
              <a:t> of your project where you can work on new features or fix things without affecting the main project.</a:t>
            </a:r>
            <a:br>
              <a:rPr lang="en-US" sz="1200" dirty="0">
                <a:ea typeface="+mj-lt"/>
                <a:cs typeface="+mj-lt"/>
              </a:rPr>
            </a:br>
            <a:br>
              <a:rPr lang="en-US" sz="1200" dirty="0">
                <a:ea typeface="+mj-lt"/>
                <a:cs typeface="+mj-lt"/>
              </a:rPr>
            </a:br>
            <a:r>
              <a:rPr lang="en-US" sz="1600" b="1" dirty="0">
                <a:ea typeface="+mj-lt"/>
                <a:cs typeface="+mj-lt"/>
              </a:rPr>
              <a:t>Merge : </a:t>
            </a:r>
            <a:r>
              <a:rPr lang="en-US" sz="1200" b="1" dirty="0">
                <a:ea typeface="+mj-lt"/>
                <a:cs typeface="+mj-lt"/>
              </a:rPr>
              <a:t>Merging</a:t>
            </a:r>
            <a:r>
              <a:rPr lang="en-US" sz="1200" dirty="0">
                <a:ea typeface="+mj-lt"/>
                <a:cs typeface="+mj-lt"/>
              </a:rPr>
              <a:t> is when you combine </a:t>
            </a:r>
            <a:r>
              <a:rPr lang="en-US" sz="1200" b="1" dirty="0">
                <a:ea typeface="+mj-lt"/>
                <a:cs typeface="+mj-lt"/>
              </a:rPr>
              <a:t>changes from one branch into another</a:t>
            </a:r>
            <a:r>
              <a:rPr lang="en-US" sz="1200" dirty="0">
                <a:ea typeface="+mj-lt"/>
                <a:cs typeface="+mj-lt"/>
              </a:rPr>
              <a:t>. For example, you can merge a feature branch into the main branch.</a:t>
            </a:r>
            <a:br>
              <a:rPr lang="en-US" sz="1200" dirty="0">
                <a:ea typeface="+mj-lt"/>
                <a:cs typeface="+mj-lt"/>
              </a:rPr>
            </a:br>
            <a:br>
              <a:rPr lang="en-US" sz="1200" dirty="0">
                <a:ea typeface="+mj-lt"/>
                <a:cs typeface="+mj-lt"/>
              </a:rPr>
            </a:br>
            <a:r>
              <a:rPr lang="en-US" sz="1600" b="1" dirty="0">
                <a:ea typeface="+mj-lt"/>
                <a:cs typeface="+mj-lt"/>
              </a:rPr>
              <a:t>Push : </a:t>
            </a:r>
            <a:r>
              <a:rPr lang="en-US" sz="1200" b="1" dirty="0">
                <a:ea typeface="+mj-lt"/>
                <a:cs typeface="+mj-lt"/>
              </a:rPr>
              <a:t>Pushing</a:t>
            </a:r>
            <a:r>
              <a:rPr lang="en-US" sz="1200" dirty="0">
                <a:ea typeface="+mj-lt"/>
                <a:cs typeface="+mj-lt"/>
              </a:rPr>
              <a:t> is </a:t>
            </a:r>
            <a:r>
              <a:rPr lang="en-US" sz="1200" b="1" dirty="0">
                <a:ea typeface="+mj-lt"/>
                <a:cs typeface="+mj-lt"/>
              </a:rPr>
              <a:t>uploading</a:t>
            </a:r>
            <a:r>
              <a:rPr lang="en-US" sz="1200" dirty="0">
                <a:ea typeface="+mj-lt"/>
                <a:cs typeface="+mj-lt"/>
              </a:rPr>
              <a:t> your changes from your </a:t>
            </a:r>
            <a:r>
              <a:rPr lang="en-US" sz="1200" b="1" dirty="0">
                <a:ea typeface="+mj-lt"/>
                <a:cs typeface="+mj-lt"/>
              </a:rPr>
              <a:t>local repository</a:t>
            </a:r>
            <a:r>
              <a:rPr lang="en-US" sz="1200" dirty="0">
                <a:ea typeface="+mj-lt"/>
                <a:cs typeface="+mj-lt"/>
              </a:rPr>
              <a:t> to a </a:t>
            </a:r>
            <a:r>
              <a:rPr lang="en-US" sz="1200" b="1" dirty="0">
                <a:ea typeface="+mj-lt"/>
                <a:cs typeface="+mj-lt"/>
              </a:rPr>
              <a:t>remote repository</a:t>
            </a:r>
            <a:r>
              <a:rPr lang="en-US" sz="1200" dirty="0">
                <a:ea typeface="+mj-lt"/>
                <a:cs typeface="+mj-lt"/>
              </a:rPr>
              <a:t> (like GitHub).After adding a new feature, you </a:t>
            </a:r>
            <a:r>
              <a:rPr lang="en-US" sz="1200" b="1" dirty="0">
                <a:ea typeface="+mj-lt"/>
                <a:cs typeface="+mj-lt"/>
              </a:rPr>
              <a:t>push</a:t>
            </a:r>
            <a:r>
              <a:rPr lang="en-US" sz="1200" dirty="0">
                <a:ea typeface="+mj-lt"/>
                <a:cs typeface="+mj-lt"/>
              </a:rPr>
              <a:t> your changes to GitHub so that your team can access them.</a:t>
            </a:r>
            <a:br>
              <a:rPr lang="en-US" sz="1200" dirty="0">
                <a:ea typeface="+mj-lt"/>
                <a:cs typeface="+mj-lt"/>
              </a:rPr>
            </a:br>
            <a:br>
              <a:rPr lang="en-US" sz="1200" dirty="0">
                <a:ea typeface="+mj-lt"/>
                <a:cs typeface="+mj-lt"/>
              </a:rPr>
            </a:br>
            <a:r>
              <a:rPr lang="en-US" sz="1600" b="1" dirty="0">
                <a:ea typeface="+mj-lt"/>
                <a:cs typeface="+mj-lt"/>
              </a:rPr>
              <a:t>Pull : </a:t>
            </a:r>
            <a:r>
              <a:rPr lang="en-US" sz="1200" b="1" dirty="0">
                <a:ea typeface="+mj-lt"/>
                <a:cs typeface="+mj-lt"/>
              </a:rPr>
              <a:t>Pulling</a:t>
            </a:r>
            <a:r>
              <a:rPr lang="en-US" sz="1200" dirty="0">
                <a:ea typeface="+mj-lt"/>
                <a:cs typeface="+mj-lt"/>
              </a:rPr>
              <a:t> is </a:t>
            </a:r>
            <a:r>
              <a:rPr lang="en-US" sz="1200" b="1" dirty="0">
                <a:ea typeface="+mj-lt"/>
                <a:cs typeface="+mj-lt"/>
              </a:rPr>
              <a:t>downloading</a:t>
            </a:r>
            <a:r>
              <a:rPr lang="en-US" sz="1200" dirty="0">
                <a:ea typeface="+mj-lt"/>
                <a:cs typeface="+mj-lt"/>
              </a:rPr>
              <a:t> the latest changes from a </a:t>
            </a:r>
            <a:r>
              <a:rPr lang="en-US" sz="1200" b="1" dirty="0">
                <a:ea typeface="+mj-lt"/>
                <a:cs typeface="+mj-lt"/>
              </a:rPr>
              <a:t>remote repository</a:t>
            </a:r>
            <a:r>
              <a:rPr lang="en-US" sz="1200" dirty="0">
                <a:ea typeface="+mj-lt"/>
                <a:cs typeface="+mj-lt"/>
              </a:rPr>
              <a:t> to your </a:t>
            </a:r>
            <a:r>
              <a:rPr lang="en-US" sz="1200" b="1" dirty="0">
                <a:ea typeface="+mj-lt"/>
                <a:cs typeface="+mj-lt"/>
              </a:rPr>
              <a:t>local repository</a:t>
            </a:r>
            <a:r>
              <a:rPr lang="en-US" sz="1200" dirty="0">
                <a:ea typeface="+mj-lt"/>
                <a:cs typeface="+mj-lt"/>
              </a:rPr>
              <a:t>. Your team made updates to the project on GitHub. Before you start working, you </a:t>
            </a:r>
            <a:r>
              <a:rPr lang="en-US" sz="1200" b="1" dirty="0">
                <a:ea typeface="+mj-lt"/>
                <a:cs typeface="+mj-lt"/>
              </a:rPr>
              <a:t>pull</a:t>
            </a:r>
            <a:r>
              <a:rPr lang="en-US" sz="1200" dirty="0">
                <a:ea typeface="+mj-lt"/>
                <a:cs typeface="+mj-lt"/>
              </a:rPr>
              <a:t> the latest changes to get the most recent version of the project.</a:t>
            </a:r>
            <a:br>
              <a:rPr lang="en-US" sz="1200" dirty="0">
                <a:ea typeface="+mj-lt"/>
                <a:cs typeface="+mj-lt"/>
              </a:rPr>
            </a:br>
            <a:br>
              <a:rPr lang="en-US" sz="1200" dirty="0">
                <a:ea typeface="+mj-lt"/>
                <a:cs typeface="+mj-lt"/>
              </a:rPr>
            </a:br>
            <a:r>
              <a:rPr lang="en-US" sz="1600" b="1" dirty="0">
                <a:ea typeface="+mj-lt"/>
                <a:cs typeface="+mj-lt"/>
              </a:rPr>
              <a:t>Pull Request (PR) : </a:t>
            </a:r>
            <a:r>
              <a:rPr lang="en-US" sz="1200" dirty="0">
                <a:ea typeface="+mj-lt"/>
                <a:cs typeface="+mj-lt"/>
              </a:rPr>
              <a:t>A </a:t>
            </a:r>
            <a:r>
              <a:rPr lang="en-US" sz="1200" b="1" dirty="0">
                <a:ea typeface="+mj-lt"/>
                <a:cs typeface="+mj-lt"/>
              </a:rPr>
              <a:t>Pull Request</a:t>
            </a:r>
            <a:r>
              <a:rPr lang="en-US" sz="1200" dirty="0">
                <a:ea typeface="+mj-lt"/>
                <a:cs typeface="+mj-lt"/>
              </a:rPr>
              <a:t> is when you </a:t>
            </a:r>
            <a:r>
              <a:rPr lang="en-US" sz="1200" b="1" dirty="0">
                <a:ea typeface="+mj-lt"/>
                <a:cs typeface="+mj-lt"/>
              </a:rPr>
              <a:t>ask to merge</a:t>
            </a:r>
            <a:r>
              <a:rPr lang="en-US" sz="1200" dirty="0">
                <a:ea typeface="+mj-lt"/>
                <a:cs typeface="+mj-lt"/>
              </a:rPr>
              <a:t> your changes  into someone else's project or main branch. Others can </a:t>
            </a:r>
            <a:r>
              <a:rPr lang="en-US" sz="1200" b="1" dirty="0">
                <a:ea typeface="+mj-lt"/>
                <a:cs typeface="+mj-lt"/>
              </a:rPr>
              <a:t>review</a:t>
            </a:r>
            <a:r>
              <a:rPr lang="en-US" sz="1200" dirty="0">
                <a:ea typeface="+mj-lt"/>
                <a:cs typeface="+mj-lt"/>
              </a:rPr>
              <a:t> your changes before they are merged. It's a great way to collaborate with others and get feedback.</a:t>
            </a:r>
          </a:p>
          <a:p>
            <a:endParaRPr lang="en-US" sz="1200" dirty="0">
              <a:ea typeface="+mj-lt"/>
              <a:cs typeface="+mj-lt"/>
            </a:endParaRPr>
          </a:p>
          <a:p>
            <a:endParaRPr lang="en-US" sz="1600" b="1" dirty="0"/>
          </a:p>
        </p:txBody>
      </p:sp>
      <p:sp>
        <p:nvSpPr>
          <p:cNvPr id="3" name="Content Placeholder 2">
            <a:extLst>
              <a:ext uri="{FF2B5EF4-FFF2-40B4-BE49-F238E27FC236}">
                <a16:creationId xmlns:a16="http://schemas.microsoft.com/office/drawing/2014/main" id="{1BCC2F84-A917-A9A2-FFBF-B342C62892EC}"/>
              </a:ext>
            </a:extLst>
          </p:cNvPr>
          <p:cNvSpPr>
            <a:spLocks noGrp="1"/>
          </p:cNvSpPr>
          <p:nvPr>
            <p:ph idx="1"/>
          </p:nvPr>
        </p:nvSpPr>
        <p:spPr>
          <a:xfrm>
            <a:off x="684212" y="377372"/>
            <a:ext cx="8534400" cy="630767"/>
          </a:xfrm>
        </p:spPr>
        <p:txBody>
          <a:bodyPr>
            <a:normAutofit/>
          </a:bodyPr>
          <a:lstStyle/>
          <a:p>
            <a:r>
              <a:rPr lang="en-US" dirty="0">
                <a:ea typeface="+mn-lt"/>
                <a:cs typeface="+mn-lt"/>
              </a:rPr>
              <a:t>Key Git Terminology</a:t>
            </a:r>
            <a:endParaRPr lang="en-US" dirty="0"/>
          </a:p>
        </p:txBody>
      </p:sp>
    </p:spTree>
    <p:extLst>
      <p:ext uri="{BB962C8B-B14F-4D97-AF65-F5344CB8AC3E}">
        <p14:creationId xmlns:p14="http://schemas.microsoft.com/office/powerpoint/2010/main" val="17632246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E44D867-C49F-1ED0-A7BD-69361B1F053C}"/>
              </a:ext>
            </a:extLst>
          </p:cNvPr>
          <p:cNvSpPr>
            <a:spLocks noGrp="1"/>
          </p:cNvSpPr>
          <p:nvPr>
            <p:ph type="title"/>
          </p:nvPr>
        </p:nvSpPr>
        <p:spPr>
          <a:xfrm>
            <a:off x="684212" y="786190"/>
            <a:ext cx="8534400" cy="3892027"/>
          </a:xfrm>
        </p:spPr>
        <p:txBody>
          <a:bodyPr>
            <a:normAutofit/>
          </a:bodyPr>
          <a:lstStyle/>
          <a:p>
            <a:r>
              <a:rPr lang="en-US" sz="1600" b="1" dirty="0">
                <a:ea typeface="+mj-lt"/>
                <a:cs typeface="+mj-lt"/>
              </a:rPr>
              <a:t>Checkout : </a:t>
            </a:r>
            <a:r>
              <a:rPr lang="en-US" sz="1200" b="1" dirty="0">
                <a:ea typeface="+mj-lt"/>
                <a:cs typeface="+mj-lt"/>
              </a:rPr>
              <a:t>Checkout</a:t>
            </a:r>
            <a:r>
              <a:rPr lang="en-US" sz="1200" dirty="0">
                <a:ea typeface="+mj-lt"/>
                <a:cs typeface="+mj-lt"/>
              </a:rPr>
              <a:t> lets you switch between branches</a:t>
            </a:r>
            <a:br>
              <a:rPr lang="en-US" sz="1200" dirty="0">
                <a:ea typeface="+mj-lt"/>
                <a:cs typeface="+mj-lt"/>
              </a:rPr>
            </a:br>
            <a:r>
              <a:rPr lang="en-US" sz="1200" b="1" dirty="0">
                <a:ea typeface="+mj-lt"/>
                <a:cs typeface="+mj-lt"/>
              </a:rPr>
              <a:t>Example</a:t>
            </a:r>
            <a:r>
              <a:rPr lang="en-US" sz="1200" dirty="0">
                <a:ea typeface="+mj-lt"/>
                <a:cs typeface="+mj-lt"/>
              </a:rPr>
              <a:t>: You’re working on the </a:t>
            </a:r>
            <a:r>
              <a:rPr lang="en-US" sz="1200" dirty="0">
                <a:latin typeface="Consolas"/>
              </a:rPr>
              <a:t>feature-login</a:t>
            </a:r>
            <a:r>
              <a:rPr lang="en-US" sz="1200" dirty="0">
                <a:ea typeface="+mj-lt"/>
                <a:cs typeface="+mj-lt"/>
              </a:rPr>
              <a:t> branch, and you want to switch to the </a:t>
            </a:r>
            <a:r>
              <a:rPr lang="en-US" sz="1200" dirty="0">
                <a:latin typeface="Consolas"/>
              </a:rPr>
              <a:t>main</a:t>
            </a:r>
            <a:r>
              <a:rPr lang="en-US" sz="1200" dirty="0">
                <a:ea typeface="+mj-lt"/>
                <a:cs typeface="+mj-lt"/>
              </a:rPr>
              <a:t> branch to check something. You would use </a:t>
            </a:r>
            <a:r>
              <a:rPr lang="en-US" sz="1200" dirty="0">
                <a:latin typeface="Consolas"/>
              </a:rPr>
              <a:t>git checkout main</a:t>
            </a:r>
            <a:r>
              <a:rPr lang="en-US" sz="1200" dirty="0">
                <a:ea typeface="+mj-lt"/>
                <a:cs typeface="+mj-lt"/>
              </a:rPr>
              <a:t>.</a:t>
            </a:r>
            <a:br>
              <a:rPr lang="en-US" sz="1200" dirty="0">
                <a:ea typeface="+mj-lt"/>
                <a:cs typeface="+mj-lt"/>
              </a:rPr>
            </a:br>
            <a:br>
              <a:rPr lang="en-US" sz="1200" dirty="0">
                <a:ea typeface="+mj-lt"/>
                <a:cs typeface="+mj-lt"/>
              </a:rPr>
            </a:br>
            <a:r>
              <a:rPr lang="en-US" sz="1600" b="1" dirty="0"/>
              <a:t>Staging :</a:t>
            </a:r>
            <a:r>
              <a:rPr lang="en-US" sz="1200" dirty="0"/>
              <a:t> Staged files are files that are ready to be committed to the repository you are working on .When you first add files to an empty repository , they are all untracked . To get git to track them, you need to stage them, or add them to the staging environment.</a:t>
            </a:r>
            <a:br>
              <a:rPr lang="en-US" sz="1200" dirty="0"/>
            </a:br>
            <a:br>
              <a:rPr lang="en-US" sz="1200" dirty="0"/>
            </a:br>
            <a:r>
              <a:rPr lang="en-US" sz="1600" b="1" dirty="0"/>
              <a:t>Git help :</a:t>
            </a:r>
            <a:r>
              <a:rPr lang="en-US" sz="1200" dirty="0"/>
              <a:t>  If you are having trouble remembering commands, you can use git help.</a:t>
            </a:r>
            <a:br>
              <a:rPr lang="en-US" dirty="0"/>
            </a:br>
            <a:br>
              <a:rPr lang="en-US" dirty="0"/>
            </a:br>
            <a:br>
              <a:rPr lang="en-US" sz="1200" dirty="0"/>
            </a:br>
            <a:br>
              <a:rPr lang="en-US" dirty="0"/>
            </a:br>
            <a:endParaRPr lang="en-US" sz="1200" dirty="0"/>
          </a:p>
        </p:txBody>
      </p:sp>
    </p:spTree>
    <p:extLst>
      <p:ext uri="{BB962C8B-B14F-4D97-AF65-F5344CB8AC3E}">
        <p14:creationId xmlns:p14="http://schemas.microsoft.com/office/powerpoint/2010/main" val="399225297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CA883A-07E9-6E7E-0B8F-57743E8EBF58}"/>
              </a:ext>
            </a:extLst>
          </p:cNvPr>
          <p:cNvSpPr>
            <a:spLocks noGrp="1"/>
          </p:cNvSpPr>
          <p:nvPr>
            <p:ph type="title"/>
          </p:nvPr>
        </p:nvSpPr>
        <p:spPr>
          <a:xfrm>
            <a:off x="684212" y="2250813"/>
            <a:ext cx="8534400" cy="3743586"/>
          </a:xfrm>
        </p:spPr>
        <p:txBody>
          <a:bodyPr>
            <a:normAutofit fontScale="90000"/>
          </a:bodyPr>
          <a:lstStyle/>
          <a:p>
            <a:r>
              <a:rPr lang="en-US" sz="1200" b="1" dirty="0">
                <a:ea typeface="+mj-lt"/>
                <a:cs typeface="+mj-lt"/>
              </a:rPr>
              <a:t>GitHub</a:t>
            </a:r>
            <a:r>
              <a:rPr lang="en-US" sz="1200" dirty="0">
                <a:ea typeface="+mj-lt"/>
                <a:cs typeface="+mj-lt"/>
              </a:rPr>
              <a:t> is a </a:t>
            </a:r>
            <a:r>
              <a:rPr lang="en-US" sz="1200" b="1" dirty="0">
                <a:ea typeface="+mj-lt"/>
                <a:cs typeface="+mj-lt"/>
              </a:rPr>
              <a:t>web-based platform</a:t>
            </a:r>
            <a:r>
              <a:rPr lang="en-US" sz="1200" dirty="0">
                <a:ea typeface="+mj-lt"/>
                <a:cs typeface="+mj-lt"/>
              </a:rPr>
              <a:t> used by developers to:</a:t>
            </a:r>
            <a:br>
              <a:rPr lang="en-US" sz="1200" dirty="0">
                <a:ea typeface="+mj-lt"/>
                <a:cs typeface="+mj-lt"/>
              </a:rPr>
            </a:br>
            <a:br>
              <a:rPr lang="en-US" sz="1200" dirty="0">
                <a:ea typeface="+mj-lt"/>
                <a:cs typeface="+mj-lt"/>
              </a:rPr>
            </a:br>
            <a:r>
              <a:rPr lang="en-US" sz="1200" dirty="0">
                <a:ea typeface="+mj-lt"/>
                <a:cs typeface="+mj-lt"/>
              </a:rPr>
              <a:t>Store code</a:t>
            </a:r>
            <a:br>
              <a:rPr lang="en-US" sz="1200" dirty="0">
                <a:ea typeface="+mj-lt"/>
                <a:cs typeface="+mj-lt"/>
              </a:rPr>
            </a:br>
            <a:r>
              <a:rPr lang="en-US" sz="1200" b="1" dirty="0">
                <a:ea typeface="+mj-lt"/>
                <a:cs typeface="+mj-lt"/>
              </a:rPr>
              <a:t>Track changes</a:t>
            </a:r>
            <a:r>
              <a:rPr lang="en-US" sz="1200" dirty="0">
                <a:ea typeface="+mj-lt"/>
                <a:cs typeface="+mj-lt"/>
              </a:rPr>
              <a:t> using </a:t>
            </a:r>
            <a:r>
              <a:rPr lang="en-US" sz="1200" b="1" dirty="0">
                <a:ea typeface="+mj-lt"/>
                <a:cs typeface="+mj-lt"/>
              </a:rPr>
              <a:t>Git</a:t>
            </a:r>
            <a:br>
              <a:rPr lang="en-US" sz="1200" b="1" dirty="0">
                <a:ea typeface="+mj-lt"/>
                <a:cs typeface="+mj-lt"/>
              </a:rPr>
            </a:br>
            <a:r>
              <a:rPr lang="en-US" sz="1200" b="1" dirty="0">
                <a:ea typeface="+mj-lt"/>
                <a:cs typeface="+mj-lt"/>
              </a:rPr>
              <a:t>Collaborate</a:t>
            </a:r>
            <a:r>
              <a:rPr lang="en-US" sz="1200" dirty="0">
                <a:ea typeface="+mj-lt"/>
                <a:cs typeface="+mj-lt"/>
              </a:rPr>
              <a:t> with others</a:t>
            </a:r>
            <a:br>
              <a:rPr lang="en-US" sz="1200" dirty="0">
                <a:ea typeface="+mj-lt"/>
                <a:cs typeface="+mj-lt"/>
              </a:rPr>
            </a:br>
            <a:r>
              <a:rPr lang="en-US" sz="1200" b="1" dirty="0">
                <a:ea typeface="+mj-lt"/>
                <a:cs typeface="+mj-lt"/>
              </a:rPr>
              <a:t>Publish projects</a:t>
            </a:r>
            <a:r>
              <a:rPr lang="en-US" sz="1200" dirty="0">
                <a:ea typeface="+mj-lt"/>
                <a:cs typeface="+mj-lt"/>
              </a:rPr>
              <a:t> online</a:t>
            </a:r>
            <a:br>
              <a:rPr lang="en-US" sz="1200" dirty="0">
                <a:ea typeface="+mj-lt"/>
                <a:cs typeface="+mj-lt"/>
              </a:rPr>
            </a:br>
            <a:br>
              <a:rPr lang="en-US" sz="1200" dirty="0">
                <a:ea typeface="+mj-lt"/>
                <a:cs typeface="+mj-lt"/>
              </a:rPr>
            </a:br>
            <a:br>
              <a:rPr lang="en-US" sz="1200" dirty="0">
                <a:ea typeface="+mj-lt"/>
                <a:cs typeface="+mj-lt"/>
              </a:rPr>
            </a:br>
            <a:r>
              <a:rPr lang="en-US" sz="1200" dirty="0">
                <a:ea typeface="+mj-lt"/>
                <a:cs typeface="+mj-lt"/>
              </a:rPr>
              <a:t>GitHub lives on the internet — that means you can:</a:t>
            </a:r>
            <a:br>
              <a:rPr lang="en-US" sz="1200" dirty="0">
                <a:ea typeface="+mj-lt"/>
                <a:cs typeface="+mj-lt"/>
              </a:rPr>
            </a:br>
            <a:r>
              <a:rPr lang="en-US" sz="1200" dirty="0">
                <a:ea typeface="+mj-lt"/>
                <a:cs typeface="+mj-lt"/>
              </a:rPr>
              <a:t>Access your code from anywhere</a:t>
            </a:r>
            <a:br>
              <a:rPr lang="en-US" sz="1200" dirty="0">
                <a:ea typeface="+mj-lt"/>
                <a:cs typeface="+mj-lt"/>
              </a:rPr>
            </a:br>
            <a:r>
              <a:rPr lang="en-US" sz="1200" dirty="0">
                <a:ea typeface="+mj-lt"/>
                <a:cs typeface="+mj-lt"/>
              </a:rPr>
              <a:t>Back up your work</a:t>
            </a:r>
            <a:br>
              <a:rPr lang="en-US" sz="1200" dirty="0">
                <a:ea typeface="+mj-lt"/>
                <a:cs typeface="+mj-lt"/>
              </a:rPr>
            </a:br>
            <a:r>
              <a:rPr lang="en-US" sz="1200" dirty="0">
                <a:ea typeface="+mj-lt"/>
                <a:cs typeface="+mj-lt"/>
              </a:rPr>
              <a:t>Share it with others easily</a:t>
            </a:r>
            <a:br>
              <a:rPr lang="en-US" sz="1200" dirty="0">
                <a:ea typeface="+mj-lt"/>
                <a:cs typeface="+mj-lt"/>
              </a:rPr>
            </a:br>
            <a:br>
              <a:rPr lang="en-US" sz="1200" dirty="0">
                <a:ea typeface="+mj-lt"/>
                <a:cs typeface="+mj-lt"/>
              </a:rPr>
            </a:br>
            <a:r>
              <a:rPr lang="en-US" dirty="0"/>
              <a:t>Real-World Example</a:t>
            </a:r>
            <a:endParaRPr lang="en-US" sz="1200" dirty="0">
              <a:ea typeface="+mj-lt"/>
              <a:cs typeface="+mj-lt"/>
            </a:endParaRPr>
          </a:p>
          <a:p>
            <a:r>
              <a:rPr lang="en-US" sz="1200" dirty="0">
                <a:ea typeface="+mj-lt"/>
                <a:cs typeface="+mj-lt"/>
              </a:rPr>
              <a:t>Let’s say you're building a personal website:</a:t>
            </a:r>
            <a:endParaRPr lang="en-US" dirty="0"/>
          </a:p>
          <a:p>
            <a:pPr marL="285750" indent="-285750">
              <a:buFont typeface="Arial"/>
              <a:buChar char="•"/>
            </a:pPr>
            <a:r>
              <a:rPr lang="en-US" sz="1200" dirty="0">
                <a:ea typeface="+mj-lt"/>
                <a:cs typeface="+mj-lt"/>
              </a:rPr>
              <a:t>You start with files on your laptop.</a:t>
            </a:r>
            <a:endParaRPr lang="en-US" dirty="0"/>
          </a:p>
          <a:p>
            <a:pPr marL="285750" indent="-285750">
              <a:buFont typeface="Arial"/>
              <a:buChar char="•"/>
            </a:pPr>
            <a:r>
              <a:rPr lang="en-US" sz="1200" dirty="0">
                <a:ea typeface="+mj-lt"/>
                <a:cs typeface="+mj-lt"/>
              </a:rPr>
              <a:t>You use Git to track changes as you build (</a:t>
            </a:r>
            <a:r>
              <a:rPr lang="en-US" sz="1200" dirty="0">
                <a:latin typeface="Consolas"/>
                <a:ea typeface="+mj-lt"/>
                <a:cs typeface="+mj-lt"/>
              </a:rPr>
              <a:t>git commit</a:t>
            </a:r>
            <a:r>
              <a:rPr lang="en-US" sz="1200" dirty="0">
                <a:ea typeface="+mj-lt"/>
                <a:cs typeface="+mj-lt"/>
              </a:rPr>
              <a:t>).</a:t>
            </a:r>
            <a:endParaRPr lang="en-US" dirty="0"/>
          </a:p>
          <a:p>
            <a:pPr marL="285750" indent="-285750">
              <a:buFont typeface="Arial"/>
              <a:buChar char="•"/>
            </a:pPr>
            <a:r>
              <a:rPr lang="en-US" sz="1200" dirty="0">
                <a:ea typeface="+mj-lt"/>
                <a:cs typeface="+mj-lt"/>
              </a:rPr>
              <a:t>You create a GitHub repo and push your code there.</a:t>
            </a:r>
            <a:endParaRPr lang="en-US" dirty="0"/>
          </a:p>
          <a:p>
            <a:pPr marL="285750" indent="-285750">
              <a:buFont typeface="Arial"/>
              <a:buChar char="•"/>
            </a:pPr>
            <a:r>
              <a:rPr lang="en-US" sz="1200" dirty="0">
                <a:ea typeface="+mj-lt"/>
                <a:cs typeface="+mj-lt"/>
              </a:rPr>
              <a:t>A friend finds a typo and fixes it, then sends you a </a:t>
            </a:r>
            <a:r>
              <a:rPr lang="en-US" sz="1200" b="1" dirty="0">
                <a:ea typeface="+mj-lt"/>
                <a:cs typeface="+mj-lt"/>
              </a:rPr>
              <a:t>pull request</a:t>
            </a:r>
            <a:r>
              <a:rPr lang="en-US" sz="1200" dirty="0">
                <a:ea typeface="+mj-lt"/>
                <a:cs typeface="+mj-lt"/>
              </a:rPr>
              <a:t>.</a:t>
            </a:r>
            <a:endParaRPr lang="en-US" dirty="0"/>
          </a:p>
          <a:p>
            <a:pPr marL="285750" indent="-285750">
              <a:buFont typeface="Arial"/>
              <a:buChar char="•"/>
            </a:pPr>
            <a:r>
              <a:rPr lang="en-US" sz="1200" dirty="0">
                <a:ea typeface="+mj-lt"/>
                <a:cs typeface="+mj-lt"/>
              </a:rPr>
              <a:t>You accept the pull request — your site is now better, and the work is all tracked.</a:t>
            </a:r>
            <a:endParaRPr lang="en-US" dirty="0"/>
          </a:p>
          <a:p>
            <a:endParaRPr lang="en-US" sz="1200" dirty="0">
              <a:ea typeface="+mj-lt"/>
              <a:cs typeface="+mj-lt"/>
            </a:endParaRPr>
          </a:p>
          <a:p>
            <a:pPr marL="285750" indent="-285750">
              <a:buFont typeface="Arial"/>
              <a:buChar char="•"/>
            </a:pPr>
            <a:endParaRPr lang="en-US" sz="1200" dirty="0">
              <a:ea typeface="+mj-lt"/>
              <a:cs typeface="+mj-lt"/>
            </a:endParaRPr>
          </a:p>
          <a:p>
            <a:br>
              <a:rPr lang="en-US" sz="1200" dirty="0">
                <a:ea typeface="+mj-lt"/>
                <a:cs typeface="+mj-lt"/>
              </a:rPr>
            </a:br>
            <a:endParaRPr lang="en-US" sz="1200" dirty="0">
              <a:ea typeface="+mj-lt"/>
              <a:cs typeface="+mj-lt"/>
            </a:endParaRPr>
          </a:p>
          <a:p>
            <a:pPr marL="285750" indent="-285750">
              <a:buFont typeface="Arial"/>
              <a:buChar char="•"/>
            </a:pPr>
            <a:endParaRPr lang="en-US" sz="1200" dirty="0"/>
          </a:p>
          <a:p>
            <a:endParaRPr lang="en-US" sz="1200" b="1" dirty="0">
              <a:ea typeface="+mj-lt"/>
              <a:cs typeface="+mj-lt"/>
            </a:endParaRPr>
          </a:p>
        </p:txBody>
      </p:sp>
      <p:sp>
        <p:nvSpPr>
          <p:cNvPr id="3" name="Content Placeholder 2">
            <a:extLst>
              <a:ext uri="{FF2B5EF4-FFF2-40B4-BE49-F238E27FC236}">
                <a16:creationId xmlns:a16="http://schemas.microsoft.com/office/drawing/2014/main" id="{FEC9788D-27FB-699D-808D-8C89D3A50760}"/>
              </a:ext>
            </a:extLst>
          </p:cNvPr>
          <p:cNvSpPr>
            <a:spLocks noGrp="1"/>
          </p:cNvSpPr>
          <p:nvPr>
            <p:ph idx="1"/>
          </p:nvPr>
        </p:nvSpPr>
        <p:spPr>
          <a:xfrm>
            <a:off x="684212" y="685800"/>
            <a:ext cx="8534400" cy="448514"/>
          </a:xfrm>
        </p:spPr>
        <p:txBody>
          <a:bodyPr/>
          <a:lstStyle/>
          <a:p>
            <a:r>
              <a:rPr lang="en-US" dirty="0">
                <a:ea typeface="+mn-lt"/>
                <a:cs typeface="+mn-lt"/>
              </a:rPr>
              <a:t>What is GitHub?</a:t>
            </a:r>
            <a:endParaRPr lang="en-US" dirty="0"/>
          </a:p>
        </p:txBody>
      </p:sp>
    </p:spTree>
    <p:extLst>
      <p:ext uri="{BB962C8B-B14F-4D97-AF65-F5344CB8AC3E}">
        <p14:creationId xmlns:p14="http://schemas.microsoft.com/office/powerpoint/2010/main" val="116938777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DD093194-F346-BA6A-4F87-58F0D7EAA6E5}"/>
              </a:ext>
            </a:extLst>
          </p:cNvPr>
          <p:cNvSpPr>
            <a:spLocks noGrp="1"/>
          </p:cNvSpPr>
          <p:nvPr>
            <p:ph idx="1"/>
          </p:nvPr>
        </p:nvSpPr>
        <p:spPr>
          <a:xfrm>
            <a:off x="684212" y="685800"/>
            <a:ext cx="8534400" cy="676125"/>
          </a:xfrm>
        </p:spPr>
        <p:txBody>
          <a:bodyPr/>
          <a:lstStyle/>
          <a:p>
            <a:r>
              <a:rPr lang="en-US" dirty="0">
                <a:ea typeface="+mn-lt"/>
                <a:cs typeface="+mn-lt"/>
              </a:rPr>
              <a:t>Difference Between Git and GitHub</a:t>
            </a:r>
            <a:endParaRPr lang="en-US" dirty="0"/>
          </a:p>
        </p:txBody>
      </p:sp>
      <p:pic>
        <p:nvPicPr>
          <p:cNvPr id="4" name="Picture 3" descr="A screenshot of a computer program&#10;&#10;AI-generated content may be incorrect.">
            <a:extLst>
              <a:ext uri="{FF2B5EF4-FFF2-40B4-BE49-F238E27FC236}">
                <a16:creationId xmlns:a16="http://schemas.microsoft.com/office/drawing/2014/main" id="{DE8D3E2F-C494-7ACD-4AB4-3B7CD74C9B9D}"/>
              </a:ext>
            </a:extLst>
          </p:cNvPr>
          <p:cNvPicPr>
            <a:picLocks noChangeAspect="1"/>
          </p:cNvPicPr>
          <p:nvPr/>
        </p:nvPicPr>
        <p:blipFill>
          <a:blip r:embed="rId2"/>
          <a:stretch>
            <a:fillRect/>
          </a:stretch>
        </p:blipFill>
        <p:spPr>
          <a:xfrm>
            <a:off x="793070" y="1931987"/>
            <a:ext cx="8029575" cy="4010025"/>
          </a:xfrm>
          <a:prstGeom prst="rect">
            <a:avLst/>
          </a:prstGeom>
        </p:spPr>
      </p:pic>
    </p:spTree>
    <p:extLst>
      <p:ext uri="{BB962C8B-B14F-4D97-AF65-F5344CB8AC3E}">
        <p14:creationId xmlns:p14="http://schemas.microsoft.com/office/powerpoint/2010/main" val="177080256"/>
      </p:ext>
    </p:extLst>
  </p:cSld>
  <p:clrMapOvr>
    <a:masterClrMapping/>
  </p:clrMapOvr>
</p:sld>
</file>

<file path=ppt/theme/theme1.xml><?xml version="1.0" encoding="utf-8"?>
<a:theme xmlns:a="http://schemas.openxmlformats.org/drawingml/2006/main" name="Slice">
  <a:themeElements>
    <a:clrScheme name="Slice">
      <a:dk1>
        <a:sysClr val="windowText" lastClr="000000"/>
      </a:dk1>
      <a:lt1>
        <a:sysClr val="window" lastClr="FFFFFF"/>
      </a:lt1>
      <a:dk2>
        <a:srgbClr val="146194"/>
      </a:dk2>
      <a:lt2>
        <a:srgbClr val="76DBF4"/>
      </a:lt2>
      <a:accent1>
        <a:srgbClr val="052F61"/>
      </a:accent1>
      <a:accent2>
        <a:srgbClr val="A50E82"/>
      </a:accent2>
      <a:accent3>
        <a:srgbClr val="14967C"/>
      </a:accent3>
      <a:accent4>
        <a:srgbClr val="6A9E1F"/>
      </a:accent4>
      <a:accent5>
        <a:srgbClr val="E87D37"/>
      </a:accent5>
      <a:accent6>
        <a:srgbClr val="C62324"/>
      </a:accent6>
      <a:hlink>
        <a:srgbClr val="0D2E46"/>
      </a:hlink>
      <a:folHlink>
        <a:srgbClr val="356A95"/>
      </a:folHlink>
    </a:clrScheme>
    <a:fontScheme name="Slice">
      <a:maj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Century Gothic" panose="020B0502020202020204"/>
        <a:ea typeface=""/>
        <a:cs typeface=""/>
        <a:font script="Jpan" typeface="メイリオ"/>
        <a:font script="Hang" typeface="HY중고딕"/>
        <a:font script="Hans" typeface="幼圆"/>
        <a:font script="Hant" typeface="微軟正黑體"/>
        <a:font script="Arab" typeface="Tahoma"/>
        <a:font script="Hebr" typeface="Gisha"/>
        <a:font script="Thai" typeface="Dillenia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Slice">
      <a:fillStyleLst>
        <a:solidFill>
          <a:schemeClr val="phClr"/>
        </a:solidFill>
        <a:gradFill rotWithShape="1">
          <a:gsLst>
            <a:gs pos="0">
              <a:schemeClr val="phClr">
                <a:tint val="62000"/>
                <a:hueMod val="94000"/>
                <a:satMod val="140000"/>
                <a:lumMod val="110000"/>
              </a:schemeClr>
            </a:gs>
            <a:gs pos="100000">
              <a:schemeClr val="phClr">
                <a:tint val="84000"/>
                <a:satMod val="160000"/>
              </a:schemeClr>
            </a:gs>
          </a:gsLst>
          <a:lin ang="5400000" scaled="0"/>
        </a:gradFill>
        <a:gradFill rotWithShape="1">
          <a:gsLst>
            <a:gs pos="0">
              <a:schemeClr val="phClr">
                <a:tint val="98000"/>
                <a:hueMod val="94000"/>
                <a:satMod val="130000"/>
                <a:lumMod val="128000"/>
              </a:schemeClr>
            </a:gs>
            <a:gs pos="100000">
              <a:schemeClr val="phClr">
                <a:shade val="94000"/>
                <a:lumMod val="88000"/>
              </a:schemeClr>
            </a:gs>
          </a:gsLst>
          <a:lin ang="5400000" scaled="0"/>
        </a:gradFill>
      </a:fillStyleLst>
      <a:lnStyleLst>
        <a:ln w="9525" cap="rnd" cmpd="sng" algn="ctr">
          <a:solidFill>
            <a:schemeClr val="phClr">
              <a:tint val="76000"/>
              <a:alpha val="60000"/>
              <a:hueMod val="94000"/>
            </a:schemeClr>
          </a:solidFill>
          <a:prstDash val="solid"/>
        </a:ln>
        <a:ln w="15875" cap="rnd" cmpd="sng" algn="ctr">
          <a:solidFill>
            <a:schemeClr val="phClr">
              <a:hueMod val="94000"/>
            </a:schemeClr>
          </a:solidFill>
          <a:prstDash val="solid"/>
        </a:ln>
        <a:ln w="28575" cap="rnd" cmpd="sng" algn="ctr">
          <a:solidFill>
            <a:schemeClr val="phClr"/>
          </a:solidFill>
          <a:prstDash val="solid"/>
        </a:ln>
      </a:lnStyleLst>
      <a:effectStyleLst>
        <a:effectStyle>
          <a:effectLst/>
        </a:effectStyle>
        <a:effectStyle>
          <a:effectLst>
            <a:innerShdw blurRad="25400" dist="12700" dir="13500000">
              <a:srgbClr val="000000">
                <a:alpha val="45000"/>
              </a:srgbClr>
            </a:innerShdw>
          </a:effectLst>
        </a:effectStyle>
        <a:effectStyle>
          <a:effectLst>
            <a:outerShdw blurRad="50800" dist="38100" dir="5400000" rotWithShape="0">
              <a:srgbClr val="000000">
                <a:alpha val="46000"/>
              </a:srgbClr>
            </a:outerShdw>
          </a:effectLst>
          <a:scene3d>
            <a:camera prst="orthographicFront">
              <a:rot lat="0" lon="0" rev="0"/>
            </a:camera>
            <a:lightRig rig="threePt" dir="t"/>
          </a:scene3d>
          <a:sp3d prstMaterial="plastic">
            <a:bevelT w="25400" h="25400"/>
          </a:sp3d>
        </a:effectStyle>
      </a:effectStyleLst>
      <a:bgFillStyleLst>
        <a:solidFill>
          <a:schemeClr val="phClr"/>
        </a:solidFill>
        <a:gradFill rotWithShape="1">
          <a:gsLst>
            <a:gs pos="10000">
              <a:schemeClr val="phClr">
                <a:tint val="97000"/>
                <a:hueMod val="92000"/>
                <a:satMod val="169000"/>
                <a:lumMod val="164000"/>
              </a:schemeClr>
            </a:gs>
            <a:gs pos="100000">
              <a:schemeClr val="phClr">
                <a:shade val="96000"/>
                <a:satMod val="120000"/>
                <a:lumMod val="90000"/>
              </a:schemeClr>
            </a:gs>
          </a:gsLst>
          <a:lin ang="6120000" scaled="1"/>
        </a:gradFill>
        <a:gradFill rotWithShape="1">
          <a:gsLst>
            <a:gs pos="0">
              <a:schemeClr val="phClr">
                <a:tint val="97000"/>
                <a:hueMod val="92000"/>
                <a:satMod val="169000"/>
                <a:lumMod val="164000"/>
              </a:schemeClr>
            </a:gs>
            <a:gs pos="100000">
              <a:schemeClr val="phClr">
                <a:shade val="96000"/>
                <a:satMod val="120000"/>
                <a:lumMod val="90000"/>
              </a:schemeClr>
            </a:gs>
          </a:gsLst>
          <a:path path="circle">
            <a:fillToRect b="100000"/>
          </a:path>
        </a:gradFill>
      </a:bgFillStyleLst>
    </a:fmtScheme>
  </a:themeElements>
  <a:objectDefaults/>
  <a:extraClrSchemeLst/>
  <a:extLst>
    <a:ext uri="{05A4C25C-085E-4340-85A3-A5531E510DB2}">
      <thm15:themeFamily xmlns:thm15="http://schemas.microsoft.com/office/thememl/2012/main" name="Slice" id="{0507925B-6AC9-4358-8E18-C330545D08F8}" vid="{13FEC7C6-62A9-40C4-99D2-581AACACAA2F}"/>
    </a:ext>
  </a:extLst>
</a:theme>
</file>

<file path=docProps/app.xml><?xml version="1.0" encoding="utf-8"?>
<Properties xmlns="http://schemas.openxmlformats.org/officeDocument/2006/extended-properties" xmlns:vt="http://schemas.openxmlformats.org/officeDocument/2006/docPropsVTypes">
  <Template>office theme</Template>
  <TotalTime>0</TotalTime>
  <Words>0</Words>
  <Application>Microsoft Office PowerPoint</Application>
  <PresentationFormat>Widescreen</PresentationFormat>
  <Paragraphs>0</Paragraphs>
  <Slides>14</Slides>
  <Notes>0</Notes>
  <HiddenSlides>0</HiddenSlides>
  <MMClips>0</MMClips>
  <ScaleCrop>false</ScaleCrop>
  <HeadingPairs>
    <vt:vector size="4" baseType="variant">
      <vt:variant>
        <vt:lpstr>Theme</vt:lpstr>
      </vt:variant>
      <vt:variant>
        <vt:i4>1</vt:i4>
      </vt:variant>
      <vt:variant>
        <vt:lpstr>Slide Titles</vt:lpstr>
      </vt:variant>
      <vt:variant>
        <vt:i4>14</vt:i4>
      </vt:variant>
    </vt:vector>
  </HeadingPairs>
  <TitlesOfParts>
    <vt:vector size="15" baseType="lpstr">
      <vt:lpstr>Slice</vt:lpstr>
      <vt:lpstr>Introduction to Git and version control for managing code. </vt:lpstr>
      <vt:lpstr>Version control is a system that tracks changes to files over time so that you can:  1.An older version is a previous state of your project — exactly how your files looked at a certain point in time. This happens every time you make a commit. Git takes a snapshot of all your files at that moment and saves it as a version. Imagine you're writing a document. Every time you save it with a new filename: version1.docx – the first draft version2.docx – after you fixed some typos version3.docx – after adding new content Each of these is an older version compared to the next one. Git does this automatically — you don’t need to rename anything  Example in Git:  You’re making a website:  First commit:  Files: index.html, style.css Message: "Initial layout"  Second commit:  You added a new section to the homepage Message: "Add About Us section"  Third commit:  You changed colors in CSS Message: "Update color scheme"  Each commit is a version. If you realize the new color scheme is bad, you can go back to version 2 the one with the old colors. </vt:lpstr>
      <vt:lpstr>Git is a version control system that helps you track changes in your files, collaborate with others, and manage project history.  1.Tracks every change you make to your project 2.Lets you go back to previous versions 3.Lets multiple people work on the same project at the same time 4.Helps you merge changes together 5.Stores your project locally, and can also sync it online (e.g., with GitHub)</vt:lpstr>
      <vt:lpstr>Git keeps all these versions safely stored inside the hidden .git folder in your project.  You can:  View them with git log Switch between them Compare them Restore any version  2.Work with others on the same project without overwriting each other’s work  Work on different parts of a project independently Combine work later without confusion  Example: You and your friend are building a website: You are working on the homepage. Your friend is working on the contact form  1.Each of you creates your own branch:      2.You both work separately and commit your changes. 3.Later, you merge both branches into the main project       3.See who made changes, what they changed, and when  </vt:lpstr>
      <vt:lpstr>Track Changes :  You’re building a website. You change the color scheme, but then realize it looks bad. With Git, you can go back to the version where the color scheme was perfect.  Work with Others :  One of you works on the homepage, the other works on the contact form. When you're done, Git helps you combine the work without conflicts.  Experiment without Risk :  You want to try adding a new feature (like a "login" page), but you’re not sure it will work. So, you create a new branch, try it out, and if it’s good, you merge it into your main project.  Backup Your Work :  You make a lot of changes to your project. Git allows you to push (upload) those changes to GitHub, and if your computer crashes, you can recover your project.</vt:lpstr>
      <vt:lpstr>Repository (Repo) : A repository is like a folder for your project. It contains all your project files and the history of changes made to them Local Repository: The one on your own computer. Remote Repository: A copy of your repo stored online (like on GitHub). Example: You have a folder called my-website/ on your computer, which is your local repository. You can upload it to GitHub, where it becomes your remote repository.  Commit : A commit is like a snapshot of your project at a certain point in time. It records the changes you made. Each commit has a message explaining what was changed. Example: After finishing the homepage design, you commit your changes with a message like "Homepage layout complete."  Branch : A branch is like a separate path or version of your project where you can work on new features or fix things without affecting the main project.  Merge : Merging is when you combine changes from one branch into another. For example, you can merge a feature branch into the main branch.  Push : Pushing is uploading your changes from your local repository to a remote repository (like GitHub).After adding a new feature, you push your changes to GitHub so that your team can access them.  Pull : Pulling is downloading the latest changes from a remote repository to your local repository. Your team made updates to the project on GitHub. Before you start working, you pull the latest changes to get the most recent version of the project.  Pull Request (PR) : A Pull Request is when you ask to merge your changes  into someone else's project or main branch. Others can review your changes before they are merged. It's a great way to collaborate with others and get feedback.  </vt:lpstr>
      <vt:lpstr>Checkout : Checkout lets you switch between branches Example: You’re working on the feature-login branch, and you want to switch to the main branch to check something. You would use git checkout main.  Staging : Staged files are files that are ready to be committed to the repository you are working on .When you first add files to an empty repository , they are all untracked . To get git to track them, you need to stage them, or add them to the staging environment.  Git help :  If you are having trouble remembering commands, you can use git help.    </vt:lpstr>
      <vt:lpstr>GitHub is a web-based platform used by developers to:  Store code Track changes using Git Collaborate with others Publish projects online   GitHub lives on the internet — that means you can: Access your code from anywhere Back up your work Share it with others easily  Real-World Example Let’s say you're building a personal website: You start with files on your laptop. You use Git to track changes as you build (git commit). You create a GitHub repo and push your code there. A friend finds a typo and fixes it, then sends you a pull request. You accept the pull request — your site is now better, and the work is all tracked.      </vt:lpstr>
      <vt:lpstr>PowerPoint Presentation</vt:lpstr>
      <vt:lpstr>   1. git init :  Use: To start a new Git repository in your project folder. What it does: Tells Git to start tracking changes in this folder.     2.git commit -m "message" :  Use: To save your staged changes with a message describing what you did. What it does: Creates a snapshot in your Git history.     3.git push :  Use: To upload your local commits to a remote repository (like GitHub). What it does: Shares your work with others.       4.git pull :  Use: To download and merge the latest changes from the remote repository. What it does: Keeps your local copy up to date.</vt:lpstr>
      <vt:lpstr>5.git branch and git branch &lt;name&gt; :  Shows your branches or creates a new one. Branches let you work on new features or ideas without affecting the main code.       6.git log :  Shows a list of all commits you've made. You’ll see: Who made them When they were made Commit messages      7.git rm &lt;file&gt; :  Deletes a file and tells Git to stop tracking it.</vt:lpstr>
      <vt:lpstr>8.git merge &lt;branch&gt; :  Combines another branch into your current branch.       9.git status :  Shows the current state of your project. Which files were changed Which files are ready to be committed Which files Git is not tracking yet     10.git add &lt;filename&gt; :  Prepares changes to be committed — it stages them. This command stages changes in your files — meaning, it prepares them to be saved (committed) in Git. Git doesn’t automatically save everything you do. You choose which files/changes you want to include in the next snapshot (commit). This is done using git add.     11.git checkout &lt;branch-name&gt; :  This command switches you to a different branch in your Git project.</vt:lpstr>
      <vt:lpstr>Benefits of Git (the tool on your computer) :   1.Version History 2.Safe Experimentation 3.Control &amp; Clarity 4.No Accidental Overwrites  Benefits of GitHub :   1.Cloud Backup 2.Team Collaboration 3.Pull Requests &amp; Code Reviews 4.Transparency</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544</cp:revision>
  <dcterms:created xsi:type="dcterms:W3CDTF">2025-05-04T05:52:13Z</dcterms:created>
  <dcterms:modified xsi:type="dcterms:W3CDTF">2025-05-05T05:19:14Z</dcterms:modified>
</cp:coreProperties>
</file>