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4"/>
    <p:sldMasterId id="2147483648" r:id="rId5"/>
  </p:sldMasterIdLst>
  <p:notesMasterIdLst>
    <p:notesMasterId r:id="rId33"/>
  </p:notesMasterIdLst>
  <p:sldIdLst>
    <p:sldId id="714" r:id="rId6"/>
    <p:sldId id="658" r:id="rId7"/>
    <p:sldId id="717" r:id="rId8"/>
    <p:sldId id="660" r:id="rId9"/>
    <p:sldId id="662" r:id="rId10"/>
    <p:sldId id="663" r:id="rId11"/>
    <p:sldId id="720" r:id="rId12"/>
    <p:sldId id="298" r:id="rId13"/>
    <p:sldId id="639" r:id="rId14"/>
    <p:sldId id="664" r:id="rId15"/>
    <p:sldId id="640" r:id="rId16"/>
    <p:sldId id="641" r:id="rId17"/>
    <p:sldId id="665" r:id="rId18"/>
    <p:sldId id="666" r:id="rId19"/>
    <p:sldId id="724" r:id="rId20"/>
    <p:sldId id="667" r:id="rId21"/>
    <p:sldId id="668" r:id="rId22"/>
    <p:sldId id="651" r:id="rId23"/>
    <p:sldId id="645" r:id="rId24"/>
    <p:sldId id="646" r:id="rId25"/>
    <p:sldId id="653" r:id="rId26"/>
    <p:sldId id="721" r:id="rId27"/>
    <p:sldId id="654" r:id="rId28"/>
    <p:sldId id="722" r:id="rId29"/>
    <p:sldId id="656" r:id="rId30"/>
    <p:sldId id="669" r:id="rId31"/>
    <p:sldId id="71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B10185B-9D7C-D699-6DF8-1166523A1445}" name="Shiva Teegala" initials="ST" userId="S::shiva.teegala@rampgroup.com::5455840e-1c74-4a90-870a-55a0a8c0520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2E3A"/>
    <a:srgbClr val="00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61043E-5BDB-BCFC-75FA-72B345123884}" v="48" dt="2024-11-25T12:10:09.969"/>
    <p1510:client id="{6FDB0D06-A69D-02CB-9CAD-30105F056E90}" v="331" dt="2024-11-26T09:10:45.998"/>
    <p1510:client id="{C711520E-13C7-4977-B8A8-CFDE9B46A16D}" v="28" dt="2024-11-26T09:24:52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5/10/relationships/revisionInfo" Target="revisionInfo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bleStyles" Target="tableStyles.xml"/><Relationship Id="rId40" Type="http://schemas.microsoft.com/office/2018/10/relationships/authors" Target="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ggu Bhargav" userId="S::bhargav.baggu@rampgroup.com::83319907-506f-4612-aa1a-cc185e96dd69" providerId="AD" clId="Web-{9A9FA952-906B-C5BB-30F6-8F2BEDCB66BE}"/>
    <pc:docChg chg="delSld modSld">
      <pc:chgData name="Baggu Bhargav" userId="S::bhargav.baggu@rampgroup.com::83319907-506f-4612-aa1a-cc185e96dd69" providerId="AD" clId="Web-{9A9FA952-906B-C5BB-30F6-8F2BEDCB66BE}" dt="2024-10-30T06:59:18.138" v="24" actId="1076"/>
      <pc:docMkLst>
        <pc:docMk/>
      </pc:docMkLst>
      <pc:sldChg chg="modSp">
        <pc:chgData name="Baggu Bhargav" userId="S::bhargav.baggu@rampgroup.com::83319907-506f-4612-aa1a-cc185e96dd69" providerId="AD" clId="Web-{9A9FA952-906B-C5BB-30F6-8F2BEDCB66BE}" dt="2024-10-30T06:53:51.150" v="5" actId="20577"/>
        <pc:sldMkLst>
          <pc:docMk/>
          <pc:sldMk cId="1913169118" sldId="659"/>
        </pc:sldMkLst>
        <pc:spChg chg="mod">
          <ac:chgData name="Baggu Bhargav" userId="S::bhargav.baggu@rampgroup.com::83319907-506f-4612-aa1a-cc185e96dd69" providerId="AD" clId="Web-{9A9FA952-906B-C5BB-30F6-8F2BEDCB66BE}" dt="2024-10-30T06:53:51.150" v="5" actId="20577"/>
          <ac:spMkLst>
            <pc:docMk/>
            <pc:sldMk cId="1913169118" sldId="659"/>
            <ac:spMk id="3" creationId="{A979EC52-AAE9-992E-3EDC-1C38C0F18985}"/>
          </ac:spMkLst>
        </pc:spChg>
      </pc:sldChg>
      <pc:sldChg chg="del">
        <pc:chgData name="Baggu Bhargav" userId="S::bhargav.baggu@rampgroup.com::83319907-506f-4612-aa1a-cc185e96dd69" providerId="AD" clId="Web-{9A9FA952-906B-C5BB-30F6-8F2BEDCB66BE}" dt="2024-10-30T06:51:53.196" v="0"/>
        <pc:sldMkLst>
          <pc:docMk/>
          <pc:sldMk cId="3645609793" sldId="684"/>
        </pc:sldMkLst>
      </pc:sldChg>
      <pc:sldChg chg="addSp delSp modSp">
        <pc:chgData name="Baggu Bhargav" userId="S::bhargav.baggu@rampgroup.com::83319907-506f-4612-aa1a-cc185e96dd69" providerId="AD" clId="Web-{9A9FA952-906B-C5BB-30F6-8F2BEDCB66BE}" dt="2024-10-30T06:59:18.138" v="24" actId="1076"/>
        <pc:sldMkLst>
          <pc:docMk/>
          <pc:sldMk cId="151860415" sldId="714"/>
        </pc:sldMkLst>
        <pc:picChg chg="add del mod">
          <ac:chgData name="Baggu Bhargav" userId="S::bhargav.baggu@rampgroup.com::83319907-506f-4612-aa1a-cc185e96dd69" providerId="AD" clId="Web-{9A9FA952-906B-C5BB-30F6-8F2BEDCB66BE}" dt="2024-10-30T06:57:42.356" v="18"/>
          <ac:picMkLst>
            <pc:docMk/>
            <pc:sldMk cId="151860415" sldId="714"/>
            <ac:picMk id="5" creationId="{E08DB2DB-BD71-9F24-FA77-12FF51587489}"/>
          </ac:picMkLst>
        </pc:picChg>
        <pc:picChg chg="add del mod">
          <ac:chgData name="Baggu Bhargav" userId="S::bhargav.baggu@rampgroup.com::83319907-506f-4612-aa1a-cc185e96dd69" providerId="AD" clId="Web-{9A9FA952-906B-C5BB-30F6-8F2BEDCB66BE}" dt="2024-10-30T06:59:06.482" v="21"/>
          <ac:picMkLst>
            <pc:docMk/>
            <pc:sldMk cId="151860415" sldId="714"/>
            <ac:picMk id="6" creationId="{947FD2A1-AFDB-5C17-A0EB-BF9E95238110}"/>
          </ac:picMkLst>
        </pc:picChg>
        <pc:picChg chg="add mod">
          <ac:chgData name="Baggu Bhargav" userId="S::bhargav.baggu@rampgroup.com::83319907-506f-4612-aa1a-cc185e96dd69" providerId="AD" clId="Web-{9A9FA952-906B-C5BB-30F6-8F2BEDCB66BE}" dt="2024-10-30T06:59:18.138" v="24" actId="1076"/>
          <ac:picMkLst>
            <pc:docMk/>
            <pc:sldMk cId="151860415" sldId="714"/>
            <ac:picMk id="7" creationId="{88FDD238-CE66-6F61-E80F-9B0F18EF3ABB}"/>
          </ac:picMkLst>
        </pc:picChg>
        <pc:picChg chg="add del">
          <ac:chgData name="Baggu Bhargav" userId="S::bhargav.baggu@rampgroup.com::83319907-506f-4612-aa1a-cc185e96dd69" providerId="AD" clId="Web-{9A9FA952-906B-C5BB-30F6-8F2BEDCB66BE}" dt="2024-10-30T06:59:12.013" v="22"/>
          <ac:picMkLst>
            <pc:docMk/>
            <pc:sldMk cId="151860415" sldId="714"/>
            <ac:picMk id="17" creationId="{BF5694BC-4362-C788-AB73-5824DB3766D5}"/>
          </ac:picMkLst>
        </pc:picChg>
      </pc:sldChg>
      <pc:sldChg chg="modSp">
        <pc:chgData name="Baggu Bhargav" userId="S::bhargav.baggu@rampgroup.com::83319907-506f-4612-aa1a-cc185e96dd69" providerId="AD" clId="Web-{9A9FA952-906B-C5BB-30F6-8F2BEDCB66BE}" dt="2024-10-30T06:52:57.369" v="4" actId="20577"/>
        <pc:sldMkLst>
          <pc:docMk/>
          <pc:sldMk cId="1667544080" sldId="717"/>
        </pc:sldMkLst>
        <pc:spChg chg="mod">
          <ac:chgData name="Baggu Bhargav" userId="S::bhargav.baggu@rampgroup.com::83319907-506f-4612-aa1a-cc185e96dd69" providerId="AD" clId="Web-{9A9FA952-906B-C5BB-30F6-8F2BEDCB66BE}" dt="2024-10-30T06:52:57.369" v="4" actId="20577"/>
          <ac:spMkLst>
            <pc:docMk/>
            <pc:sldMk cId="1667544080" sldId="717"/>
            <ac:spMk id="3" creationId="{A979EC52-AAE9-992E-3EDC-1C38C0F18985}"/>
          </ac:spMkLst>
        </pc:spChg>
      </pc:sldChg>
      <pc:sldChg chg="modSp">
        <pc:chgData name="Baggu Bhargav" userId="S::bhargav.baggu@rampgroup.com::83319907-506f-4612-aa1a-cc185e96dd69" providerId="AD" clId="Web-{9A9FA952-906B-C5BB-30F6-8F2BEDCB66BE}" dt="2024-10-30T06:55:18.729" v="7" actId="20577"/>
        <pc:sldMkLst>
          <pc:docMk/>
          <pc:sldMk cId="2012980076" sldId="718"/>
        </pc:sldMkLst>
        <pc:spChg chg="mod">
          <ac:chgData name="Baggu Bhargav" userId="S::bhargav.baggu@rampgroup.com::83319907-506f-4612-aa1a-cc185e96dd69" providerId="AD" clId="Web-{9A9FA952-906B-C5BB-30F6-8F2BEDCB66BE}" dt="2024-10-30T06:55:18.729" v="7" actId="20577"/>
          <ac:spMkLst>
            <pc:docMk/>
            <pc:sldMk cId="2012980076" sldId="718"/>
            <ac:spMk id="3" creationId="{A979EC52-AAE9-992E-3EDC-1C38C0F18985}"/>
          </ac:spMkLst>
        </pc:spChg>
      </pc:sldChg>
      <pc:sldChg chg="modSp">
        <pc:chgData name="Baggu Bhargav" userId="S::bhargav.baggu@rampgroup.com::83319907-506f-4612-aa1a-cc185e96dd69" providerId="AD" clId="Web-{9A9FA952-906B-C5BB-30F6-8F2BEDCB66BE}" dt="2024-10-30T06:55:46.683" v="8" actId="20577"/>
        <pc:sldMkLst>
          <pc:docMk/>
          <pc:sldMk cId="4091560761" sldId="719"/>
        </pc:sldMkLst>
        <pc:spChg chg="mod">
          <ac:chgData name="Baggu Bhargav" userId="S::bhargav.baggu@rampgroup.com::83319907-506f-4612-aa1a-cc185e96dd69" providerId="AD" clId="Web-{9A9FA952-906B-C5BB-30F6-8F2BEDCB66BE}" dt="2024-10-30T06:55:46.683" v="8" actId="20577"/>
          <ac:spMkLst>
            <pc:docMk/>
            <pc:sldMk cId="4091560761" sldId="719"/>
            <ac:spMk id="3" creationId="{A979EC52-AAE9-992E-3EDC-1C38C0F18985}"/>
          </ac:spMkLst>
        </pc:spChg>
      </pc:sldChg>
      <pc:sldChg chg="modSp">
        <pc:chgData name="Baggu Bhargav" userId="S::bhargav.baggu@rampgroup.com::83319907-506f-4612-aa1a-cc185e96dd69" providerId="AD" clId="Web-{9A9FA952-906B-C5BB-30F6-8F2BEDCB66BE}" dt="2024-10-30T06:56:14.527" v="12" actId="20577"/>
        <pc:sldMkLst>
          <pc:docMk/>
          <pc:sldMk cId="3155735688" sldId="720"/>
        </pc:sldMkLst>
        <pc:spChg chg="mod">
          <ac:chgData name="Baggu Bhargav" userId="S::bhargav.baggu@rampgroup.com::83319907-506f-4612-aa1a-cc185e96dd69" providerId="AD" clId="Web-{9A9FA952-906B-C5BB-30F6-8F2BEDCB66BE}" dt="2024-10-30T06:56:14.527" v="12" actId="20577"/>
          <ac:spMkLst>
            <pc:docMk/>
            <pc:sldMk cId="3155735688" sldId="720"/>
            <ac:spMk id="3" creationId="{A979EC52-AAE9-992E-3EDC-1C38C0F18985}"/>
          </ac:spMkLst>
        </pc:spChg>
      </pc:sldChg>
      <pc:sldChg chg="modSp">
        <pc:chgData name="Baggu Bhargav" userId="S::bhargav.baggu@rampgroup.com::83319907-506f-4612-aa1a-cc185e96dd69" providerId="AD" clId="Web-{9A9FA952-906B-C5BB-30F6-8F2BEDCB66BE}" dt="2024-10-30T06:56:25.371" v="13" actId="20577"/>
        <pc:sldMkLst>
          <pc:docMk/>
          <pc:sldMk cId="3418021358" sldId="721"/>
        </pc:sldMkLst>
        <pc:spChg chg="mod">
          <ac:chgData name="Baggu Bhargav" userId="S::bhargav.baggu@rampgroup.com::83319907-506f-4612-aa1a-cc185e96dd69" providerId="AD" clId="Web-{9A9FA952-906B-C5BB-30F6-8F2BEDCB66BE}" dt="2024-10-30T06:56:25.371" v="13" actId="20577"/>
          <ac:spMkLst>
            <pc:docMk/>
            <pc:sldMk cId="3418021358" sldId="721"/>
            <ac:spMk id="3" creationId="{A979EC52-AAE9-992E-3EDC-1C38C0F18985}"/>
          </ac:spMkLst>
        </pc:spChg>
      </pc:sldChg>
    </pc:docChg>
  </pc:docChgLst>
  <pc:docChgLst>
    <pc:chgData name="Baggu Bhargav" userId="S::bhargav.baggu@rampgroup.com::83319907-506f-4612-aa1a-cc185e96dd69" providerId="AD" clId="Web-{C711520E-13C7-4977-B8A8-CFDE9B46A16D}"/>
    <pc:docChg chg="modSld sldOrd">
      <pc:chgData name="Baggu Bhargav" userId="S::bhargav.baggu@rampgroup.com::83319907-506f-4612-aa1a-cc185e96dd69" providerId="AD" clId="Web-{C711520E-13C7-4977-B8A8-CFDE9B46A16D}" dt="2024-11-26T09:24:52.134" v="31" actId="20577"/>
      <pc:docMkLst>
        <pc:docMk/>
      </pc:docMkLst>
      <pc:sldChg chg="modSp">
        <pc:chgData name="Baggu Bhargav" userId="S::bhargav.baggu@rampgroup.com::83319907-506f-4612-aa1a-cc185e96dd69" providerId="AD" clId="Web-{C711520E-13C7-4977-B8A8-CFDE9B46A16D}" dt="2024-11-26T09:21:55.429" v="3" actId="20577"/>
        <pc:sldMkLst>
          <pc:docMk/>
          <pc:sldMk cId="559690037" sldId="731"/>
        </pc:sldMkLst>
        <pc:spChg chg="mod">
          <ac:chgData name="Baggu Bhargav" userId="S::bhargav.baggu@rampgroup.com::83319907-506f-4612-aa1a-cc185e96dd69" providerId="AD" clId="Web-{C711520E-13C7-4977-B8A8-CFDE9B46A16D}" dt="2024-11-26T09:21:55.429" v="3" actId="20577"/>
          <ac:spMkLst>
            <pc:docMk/>
            <pc:sldMk cId="559690037" sldId="731"/>
            <ac:spMk id="3" creationId="{4E4165A1-4E21-CC48-A5AA-AE94C7146BD1}"/>
          </ac:spMkLst>
        </pc:spChg>
      </pc:sldChg>
      <pc:sldChg chg="modSp">
        <pc:chgData name="Baggu Bhargav" userId="S::bhargav.baggu@rampgroup.com::83319907-506f-4612-aa1a-cc185e96dd69" providerId="AD" clId="Web-{C711520E-13C7-4977-B8A8-CFDE9B46A16D}" dt="2024-11-26T09:24:22.759" v="26" actId="20577"/>
        <pc:sldMkLst>
          <pc:docMk/>
          <pc:sldMk cId="437183927" sldId="732"/>
        </pc:sldMkLst>
        <pc:spChg chg="mod">
          <ac:chgData name="Baggu Bhargav" userId="S::bhargav.baggu@rampgroup.com::83319907-506f-4612-aa1a-cc185e96dd69" providerId="AD" clId="Web-{C711520E-13C7-4977-B8A8-CFDE9B46A16D}" dt="2024-11-26T09:24:22.759" v="26" actId="20577"/>
          <ac:spMkLst>
            <pc:docMk/>
            <pc:sldMk cId="437183927" sldId="732"/>
            <ac:spMk id="2" creationId="{165E2D20-F341-B3D3-9455-B5FED09FC854}"/>
          </ac:spMkLst>
        </pc:spChg>
      </pc:sldChg>
      <pc:sldChg chg="modSp">
        <pc:chgData name="Baggu Bhargav" userId="S::bhargav.baggu@rampgroup.com::83319907-506f-4612-aa1a-cc185e96dd69" providerId="AD" clId="Web-{C711520E-13C7-4977-B8A8-CFDE9B46A16D}" dt="2024-11-26T09:24:52.134" v="31" actId="20577"/>
        <pc:sldMkLst>
          <pc:docMk/>
          <pc:sldMk cId="1661947078" sldId="733"/>
        </pc:sldMkLst>
        <pc:spChg chg="mod">
          <ac:chgData name="Baggu Bhargav" userId="S::bhargav.baggu@rampgroup.com::83319907-506f-4612-aa1a-cc185e96dd69" providerId="AD" clId="Web-{C711520E-13C7-4977-B8A8-CFDE9B46A16D}" dt="2024-11-26T09:24:52.134" v="31" actId="20577"/>
          <ac:spMkLst>
            <pc:docMk/>
            <pc:sldMk cId="1661947078" sldId="733"/>
            <ac:spMk id="2" creationId="{049635D2-3F03-38CC-ECB0-E5B745210E02}"/>
          </ac:spMkLst>
        </pc:spChg>
      </pc:sldChg>
      <pc:sldChg chg="ord">
        <pc:chgData name="Baggu Bhargav" userId="S::bhargav.baggu@rampgroup.com::83319907-506f-4612-aa1a-cc185e96dd69" providerId="AD" clId="Web-{C711520E-13C7-4977-B8A8-CFDE9B46A16D}" dt="2024-11-26T09:20:26.881" v="0"/>
        <pc:sldMkLst>
          <pc:docMk/>
          <pc:sldMk cId="3455158993" sldId="736"/>
        </pc:sldMkLst>
      </pc:sldChg>
    </pc:docChg>
  </pc:docChgLst>
  <pc:docChgLst>
    <pc:chgData name="Baggu Bhargav" userId="S::bhargav.baggu@rampgroup.com::83319907-506f-4612-aa1a-cc185e96dd69" providerId="AD" clId="Web-{F6F76AFE-1C43-874B-58F0-9783606E514A}"/>
    <pc:docChg chg="modSld">
      <pc:chgData name="Baggu Bhargav" userId="S::bhargav.baggu@rampgroup.com::83319907-506f-4612-aa1a-cc185e96dd69" providerId="AD" clId="Web-{F6F76AFE-1C43-874B-58F0-9783606E514A}" dt="2024-10-29T16:09:17.723" v="10" actId="20577"/>
      <pc:docMkLst>
        <pc:docMk/>
      </pc:docMkLst>
      <pc:sldChg chg="modSp">
        <pc:chgData name="Baggu Bhargav" userId="S::bhargav.baggu@rampgroup.com::83319907-506f-4612-aa1a-cc185e96dd69" providerId="AD" clId="Web-{F6F76AFE-1C43-874B-58F0-9783606E514A}" dt="2024-10-29T16:09:17.723" v="10" actId="20577"/>
        <pc:sldMkLst>
          <pc:docMk/>
          <pc:sldMk cId="3524879724" sldId="679"/>
        </pc:sldMkLst>
        <pc:spChg chg="mod">
          <ac:chgData name="Baggu Bhargav" userId="S::bhargav.baggu@rampgroup.com::83319907-506f-4612-aa1a-cc185e96dd69" providerId="AD" clId="Web-{F6F76AFE-1C43-874B-58F0-9783606E514A}" dt="2024-10-29T16:09:17.723" v="10" actId="20577"/>
          <ac:spMkLst>
            <pc:docMk/>
            <pc:sldMk cId="3524879724" sldId="679"/>
            <ac:spMk id="2" creationId="{CAE6B899-F74B-BE2E-7428-67E509F4B6DB}"/>
          </ac:spMkLst>
        </pc:spChg>
      </pc:sldChg>
      <pc:sldChg chg="modSp">
        <pc:chgData name="Baggu Bhargav" userId="S::bhargav.baggu@rampgroup.com::83319907-506f-4612-aa1a-cc185e96dd69" providerId="AD" clId="Web-{F6F76AFE-1C43-874B-58F0-9783606E514A}" dt="2024-10-29T16:08:39.832" v="2" actId="20577"/>
        <pc:sldMkLst>
          <pc:docMk/>
          <pc:sldMk cId="4091560761" sldId="719"/>
        </pc:sldMkLst>
        <pc:spChg chg="mod">
          <ac:chgData name="Baggu Bhargav" userId="S::bhargav.baggu@rampgroup.com::83319907-506f-4612-aa1a-cc185e96dd69" providerId="AD" clId="Web-{F6F76AFE-1C43-874B-58F0-9783606E514A}" dt="2024-10-29T16:08:39.832" v="2" actId="20577"/>
          <ac:spMkLst>
            <pc:docMk/>
            <pc:sldMk cId="4091560761" sldId="719"/>
            <ac:spMk id="2" creationId="{CAE6B899-F74B-BE2E-7428-67E509F4B6DB}"/>
          </ac:spMkLst>
        </pc:spChg>
      </pc:sldChg>
    </pc:docChg>
  </pc:docChgLst>
  <pc:docChgLst>
    <pc:chgData name="Vani Doma" userId="S::vani.doma@rampgroup.com::27c659ff-4827-402f-9fba-1e4357adebba" providerId="AD" clId="Web-{6FDB0D06-A69D-02CB-9CAD-30105F056E90}"/>
    <pc:docChg chg="addSld delSld modSld">
      <pc:chgData name="Vani Doma" userId="S::vani.doma@rampgroup.com::27c659ff-4827-402f-9fba-1e4357adebba" providerId="AD" clId="Web-{6FDB0D06-A69D-02CB-9CAD-30105F056E90}" dt="2024-11-26T09:10:45.998" v="315" actId="1076"/>
      <pc:docMkLst>
        <pc:docMk/>
      </pc:docMkLst>
      <pc:sldChg chg="modSp new">
        <pc:chgData name="Vani Doma" userId="S::vani.doma@rampgroup.com::27c659ff-4827-402f-9fba-1e4357adebba" providerId="AD" clId="Web-{6FDB0D06-A69D-02CB-9CAD-30105F056E90}" dt="2024-11-26T08:09:43.001" v="30" actId="20577"/>
        <pc:sldMkLst>
          <pc:docMk/>
          <pc:sldMk cId="559690037" sldId="731"/>
        </pc:sldMkLst>
        <pc:spChg chg="mod">
          <ac:chgData name="Vani Doma" userId="S::vani.doma@rampgroup.com::27c659ff-4827-402f-9fba-1e4357adebba" providerId="AD" clId="Web-{6FDB0D06-A69D-02CB-9CAD-30105F056E90}" dt="2024-11-26T08:09:08.829" v="26" actId="20577"/>
          <ac:spMkLst>
            <pc:docMk/>
            <pc:sldMk cId="559690037" sldId="731"/>
            <ac:spMk id="2" creationId="{C4C0AF6E-ED3C-8792-7798-ECF63D85E57F}"/>
          </ac:spMkLst>
        </pc:spChg>
        <pc:spChg chg="mod">
          <ac:chgData name="Vani Doma" userId="S::vani.doma@rampgroup.com::27c659ff-4827-402f-9fba-1e4357adebba" providerId="AD" clId="Web-{6FDB0D06-A69D-02CB-9CAD-30105F056E90}" dt="2024-11-26T08:09:43.001" v="30" actId="20577"/>
          <ac:spMkLst>
            <pc:docMk/>
            <pc:sldMk cId="559690037" sldId="731"/>
            <ac:spMk id="3" creationId="{4E4165A1-4E21-CC48-A5AA-AE94C7146BD1}"/>
          </ac:spMkLst>
        </pc:spChg>
      </pc:sldChg>
      <pc:sldChg chg="modSp new">
        <pc:chgData name="Vani Doma" userId="S::vani.doma@rampgroup.com::27c659ff-4827-402f-9fba-1e4357adebba" providerId="AD" clId="Web-{6FDB0D06-A69D-02CB-9CAD-30105F056E90}" dt="2024-11-26T08:19:56.214" v="125" actId="20577"/>
        <pc:sldMkLst>
          <pc:docMk/>
          <pc:sldMk cId="437183927" sldId="732"/>
        </pc:sldMkLst>
        <pc:spChg chg="mod">
          <ac:chgData name="Vani Doma" userId="S::vani.doma@rampgroup.com::27c659ff-4827-402f-9fba-1e4357adebba" providerId="AD" clId="Web-{6FDB0D06-A69D-02CB-9CAD-30105F056E90}" dt="2024-11-26T08:19:56.214" v="125" actId="20577"/>
          <ac:spMkLst>
            <pc:docMk/>
            <pc:sldMk cId="437183927" sldId="732"/>
            <ac:spMk id="2" creationId="{165E2D20-F341-B3D3-9455-B5FED09FC854}"/>
          </ac:spMkLst>
        </pc:spChg>
        <pc:spChg chg="mod">
          <ac:chgData name="Vani Doma" userId="S::vani.doma@rampgroup.com::27c659ff-4827-402f-9fba-1e4357adebba" providerId="AD" clId="Web-{6FDB0D06-A69D-02CB-9CAD-30105F056E90}" dt="2024-11-26T08:19:51.808" v="124" actId="20577"/>
          <ac:spMkLst>
            <pc:docMk/>
            <pc:sldMk cId="437183927" sldId="732"/>
            <ac:spMk id="3" creationId="{C42EF40C-ED41-2B39-3C9B-E36D5F66F6FA}"/>
          </ac:spMkLst>
        </pc:spChg>
      </pc:sldChg>
      <pc:sldChg chg="modSp new del">
        <pc:chgData name="Vani Doma" userId="S::vani.doma@rampgroup.com::27c659ff-4827-402f-9fba-1e4357adebba" providerId="AD" clId="Web-{6FDB0D06-A69D-02CB-9CAD-30105F056E90}" dt="2024-11-26T08:15:03.413" v="42"/>
        <pc:sldMkLst>
          <pc:docMk/>
          <pc:sldMk cId="2401704239" sldId="732"/>
        </pc:sldMkLst>
        <pc:spChg chg="mod">
          <ac:chgData name="Vani Doma" userId="S::vani.doma@rampgroup.com::27c659ff-4827-402f-9fba-1e4357adebba" providerId="AD" clId="Web-{6FDB0D06-A69D-02CB-9CAD-30105F056E90}" dt="2024-11-26T08:14:41.584" v="41" actId="14100"/>
          <ac:spMkLst>
            <pc:docMk/>
            <pc:sldMk cId="2401704239" sldId="732"/>
            <ac:spMk id="3" creationId="{BDA245EC-977B-FABD-F24A-0F7D0B304975}"/>
          </ac:spMkLst>
        </pc:spChg>
      </pc:sldChg>
      <pc:sldChg chg="modSp new">
        <pc:chgData name="Vani Doma" userId="S::vani.doma@rampgroup.com::27c659ff-4827-402f-9fba-1e4357adebba" providerId="AD" clId="Web-{6FDB0D06-A69D-02CB-9CAD-30105F056E90}" dt="2024-11-26T08:20:30.715" v="131" actId="20577"/>
        <pc:sldMkLst>
          <pc:docMk/>
          <pc:sldMk cId="1661947078" sldId="733"/>
        </pc:sldMkLst>
        <pc:spChg chg="mod">
          <ac:chgData name="Vani Doma" userId="S::vani.doma@rampgroup.com::27c659ff-4827-402f-9fba-1e4357adebba" providerId="AD" clId="Web-{6FDB0D06-A69D-02CB-9CAD-30105F056E90}" dt="2024-11-26T08:20:30.715" v="131" actId="20577"/>
          <ac:spMkLst>
            <pc:docMk/>
            <pc:sldMk cId="1661947078" sldId="733"/>
            <ac:spMk id="2" creationId="{049635D2-3F03-38CC-ECB0-E5B745210E02}"/>
          </ac:spMkLst>
        </pc:spChg>
        <pc:spChg chg="mod">
          <ac:chgData name="Vani Doma" userId="S::vani.doma@rampgroup.com::27c659ff-4827-402f-9fba-1e4357adebba" providerId="AD" clId="Web-{6FDB0D06-A69D-02CB-9CAD-30105F056E90}" dt="2024-11-26T08:19:23.620" v="119" actId="20577"/>
          <ac:spMkLst>
            <pc:docMk/>
            <pc:sldMk cId="1661947078" sldId="733"/>
            <ac:spMk id="3" creationId="{D446A8EA-1891-E95E-F911-7B2FF2A83F02}"/>
          </ac:spMkLst>
        </pc:spChg>
      </pc:sldChg>
      <pc:sldChg chg="modSp new">
        <pc:chgData name="Vani Doma" userId="S::vani.doma@rampgroup.com::27c659ff-4827-402f-9fba-1e4357adebba" providerId="AD" clId="Web-{6FDB0D06-A69D-02CB-9CAD-30105F056E90}" dt="2024-11-26T08:25:46.017" v="168" actId="20577"/>
        <pc:sldMkLst>
          <pc:docMk/>
          <pc:sldMk cId="448875355" sldId="734"/>
        </pc:sldMkLst>
        <pc:spChg chg="mod">
          <ac:chgData name="Vani Doma" userId="S::vani.doma@rampgroup.com::27c659ff-4827-402f-9fba-1e4357adebba" providerId="AD" clId="Web-{6FDB0D06-A69D-02CB-9CAD-30105F056E90}" dt="2024-11-26T08:25:46.017" v="168" actId="20577"/>
          <ac:spMkLst>
            <pc:docMk/>
            <pc:sldMk cId="448875355" sldId="734"/>
            <ac:spMk id="2" creationId="{61EE29A9-5F8D-F65F-6737-9DD40F021886}"/>
          </ac:spMkLst>
        </pc:spChg>
        <pc:spChg chg="mod">
          <ac:chgData name="Vani Doma" userId="S::vani.doma@rampgroup.com::27c659ff-4827-402f-9fba-1e4357adebba" providerId="AD" clId="Web-{6FDB0D06-A69D-02CB-9CAD-30105F056E90}" dt="2024-11-26T08:23:10.421" v="147" actId="20577"/>
          <ac:spMkLst>
            <pc:docMk/>
            <pc:sldMk cId="448875355" sldId="734"/>
            <ac:spMk id="3" creationId="{4306E87E-B8BE-B9A7-C936-7C357B2F3B78}"/>
          </ac:spMkLst>
        </pc:spChg>
      </pc:sldChg>
      <pc:sldChg chg="modSp new">
        <pc:chgData name="Vani Doma" userId="S::vani.doma@rampgroup.com::27c659ff-4827-402f-9fba-1e4357adebba" providerId="AD" clId="Web-{6FDB0D06-A69D-02CB-9CAD-30105F056E90}" dt="2024-11-26T08:51:17.291" v="224" actId="20577"/>
        <pc:sldMkLst>
          <pc:docMk/>
          <pc:sldMk cId="181190760" sldId="735"/>
        </pc:sldMkLst>
        <pc:spChg chg="mod">
          <ac:chgData name="Vani Doma" userId="S::vani.doma@rampgroup.com::27c659ff-4827-402f-9fba-1e4357adebba" providerId="AD" clId="Web-{6FDB0D06-A69D-02CB-9CAD-30105F056E90}" dt="2024-11-26T08:51:17.291" v="224" actId="20577"/>
          <ac:spMkLst>
            <pc:docMk/>
            <pc:sldMk cId="181190760" sldId="735"/>
            <ac:spMk id="2" creationId="{F7FFA115-F6ED-D003-7D9F-10DCF06488F9}"/>
          </ac:spMkLst>
        </pc:spChg>
        <pc:spChg chg="mod">
          <ac:chgData name="Vani Doma" userId="S::vani.doma@rampgroup.com::27c659ff-4827-402f-9fba-1e4357adebba" providerId="AD" clId="Web-{6FDB0D06-A69D-02CB-9CAD-30105F056E90}" dt="2024-11-26T08:40:40.500" v="188" actId="20577"/>
          <ac:spMkLst>
            <pc:docMk/>
            <pc:sldMk cId="181190760" sldId="735"/>
            <ac:spMk id="3" creationId="{4DF6FB80-C72B-3301-8167-CD8C7177F7C8}"/>
          </ac:spMkLst>
        </pc:spChg>
      </pc:sldChg>
      <pc:sldChg chg="addSp delSp modSp new">
        <pc:chgData name="Vani Doma" userId="S::vani.doma@rampgroup.com::27c659ff-4827-402f-9fba-1e4357adebba" providerId="AD" clId="Web-{6FDB0D06-A69D-02CB-9CAD-30105F056E90}" dt="2024-11-26T09:09:24.887" v="296" actId="1076"/>
        <pc:sldMkLst>
          <pc:docMk/>
          <pc:sldMk cId="3455158993" sldId="736"/>
        </pc:sldMkLst>
        <pc:spChg chg="del">
          <ac:chgData name="Vani Doma" userId="S::vani.doma@rampgroup.com::27c659ff-4827-402f-9fba-1e4357adebba" providerId="AD" clId="Web-{6FDB0D06-A69D-02CB-9CAD-30105F056E90}" dt="2024-11-26T09:00:14.534" v="230"/>
          <ac:spMkLst>
            <pc:docMk/>
            <pc:sldMk cId="3455158993" sldId="736"/>
            <ac:spMk id="2" creationId="{C3254656-3D60-1A4C-6620-8705FA6C9F86}"/>
          </ac:spMkLst>
        </pc:spChg>
        <pc:spChg chg="mod">
          <ac:chgData name="Vani Doma" userId="S::vani.doma@rampgroup.com::27c659ff-4827-402f-9fba-1e4357adebba" providerId="AD" clId="Web-{6FDB0D06-A69D-02CB-9CAD-30105F056E90}" dt="2024-11-26T09:03:03.646" v="239" actId="20577"/>
          <ac:spMkLst>
            <pc:docMk/>
            <pc:sldMk cId="3455158993" sldId="736"/>
            <ac:spMk id="3" creationId="{3CE7DDA3-79D8-B10F-6782-4B59D263BB32}"/>
          </ac:spMkLst>
        </pc:spChg>
        <pc:spChg chg="add mod">
          <ac:chgData name="Vani Doma" userId="S::vani.doma@rampgroup.com::27c659ff-4827-402f-9fba-1e4357adebba" providerId="AD" clId="Web-{6FDB0D06-A69D-02CB-9CAD-30105F056E90}" dt="2024-11-26T09:09:18.762" v="295" actId="20577"/>
          <ac:spMkLst>
            <pc:docMk/>
            <pc:sldMk cId="3455158993" sldId="736"/>
            <ac:spMk id="8" creationId="{E3AA9D71-584D-3DEE-6ED1-15FB49D96659}"/>
          </ac:spMkLst>
        </pc:spChg>
        <pc:spChg chg="add mod">
          <ac:chgData name="Vani Doma" userId="S::vani.doma@rampgroup.com::27c659ff-4827-402f-9fba-1e4357adebba" providerId="AD" clId="Web-{6FDB0D06-A69D-02CB-9CAD-30105F056E90}" dt="2024-11-26T09:09:06.902" v="293" actId="20577"/>
          <ac:spMkLst>
            <pc:docMk/>
            <pc:sldMk cId="3455158993" sldId="736"/>
            <ac:spMk id="9" creationId="{D364D80A-6F41-04BE-BEA1-5A9E45EABBB5}"/>
          </ac:spMkLst>
        </pc:spChg>
        <pc:picChg chg="add mod ord">
          <ac:chgData name="Vani Doma" userId="S::vani.doma@rampgroup.com::27c659ff-4827-402f-9fba-1e4357adebba" providerId="AD" clId="Web-{6FDB0D06-A69D-02CB-9CAD-30105F056E90}" dt="2024-11-26T09:08:37.605" v="284" actId="14100"/>
          <ac:picMkLst>
            <pc:docMk/>
            <pc:sldMk cId="3455158993" sldId="736"/>
            <ac:picMk id="4" creationId="{63622869-0594-470D-E1E8-80E3C6679AF3}"/>
          </ac:picMkLst>
        </pc:picChg>
        <pc:picChg chg="add mod">
          <ac:chgData name="Vani Doma" userId="S::vani.doma@rampgroup.com::27c659ff-4827-402f-9fba-1e4357adebba" providerId="AD" clId="Web-{6FDB0D06-A69D-02CB-9CAD-30105F056E90}" dt="2024-11-26T09:09:24.887" v="296" actId="1076"/>
          <ac:picMkLst>
            <pc:docMk/>
            <pc:sldMk cId="3455158993" sldId="736"/>
            <ac:picMk id="5" creationId="{445FBDEC-7CC3-6FB5-EEE7-3E4E58773463}"/>
          </ac:picMkLst>
        </pc:picChg>
        <pc:picChg chg="add del mod">
          <ac:chgData name="Vani Doma" userId="S::vani.doma@rampgroup.com::27c659ff-4827-402f-9fba-1e4357adebba" providerId="AD" clId="Web-{6FDB0D06-A69D-02CB-9CAD-30105F056E90}" dt="2024-11-26T09:05:34.243" v="257"/>
          <ac:picMkLst>
            <pc:docMk/>
            <pc:sldMk cId="3455158993" sldId="736"/>
            <ac:picMk id="6" creationId="{5EC7A831-4379-FD7B-4D78-808DA4A825DE}"/>
          </ac:picMkLst>
        </pc:picChg>
        <pc:picChg chg="add del mod">
          <ac:chgData name="Vani Doma" userId="S::vani.doma@rampgroup.com::27c659ff-4827-402f-9fba-1e4357adebba" providerId="AD" clId="Web-{6FDB0D06-A69D-02CB-9CAD-30105F056E90}" dt="2024-11-26T09:06:37.181" v="268"/>
          <ac:picMkLst>
            <pc:docMk/>
            <pc:sldMk cId="3455158993" sldId="736"/>
            <ac:picMk id="7" creationId="{A8004C8E-1698-D4F9-DBEC-6E0BD8FEAFA3}"/>
          </ac:picMkLst>
        </pc:picChg>
      </pc:sldChg>
      <pc:sldChg chg="addSp delSp modSp new">
        <pc:chgData name="Vani Doma" userId="S::vani.doma@rampgroup.com::27c659ff-4827-402f-9fba-1e4357adebba" providerId="AD" clId="Web-{6FDB0D06-A69D-02CB-9CAD-30105F056E90}" dt="2024-11-26T09:10:45.998" v="315" actId="1076"/>
        <pc:sldMkLst>
          <pc:docMk/>
          <pc:sldMk cId="2141805463" sldId="737"/>
        </pc:sldMkLst>
        <pc:spChg chg="del">
          <ac:chgData name="Vani Doma" userId="S::vani.doma@rampgroup.com::27c659ff-4827-402f-9fba-1e4357adebba" providerId="AD" clId="Web-{6FDB0D06-A69D-02CB-9CAD-30105F056E90}" dt="2024-11-26T09:03:53.178" v="251"/>
          <ac:spMkLst>
            <pc:docMk/>
            <pc:sldMk cId="2141805463" sldId="737"/>
            <ac:spMk id="2" creationId="{3C63BD8F-A913-E159-33C0-FCAE4C6441AA}"/>
          </ac:spMkLst>
        </pc:spChg>
        <pc:spChg chg="mod">
          <ac:chgData name="Vani Doma" userId="S::vani.doma@rampgroup.com::27c659ff-4827-402f-9fba-1e4357adebba" providerId="AD" clId="Web-{6FDB0D06-A69D-02CB-9CAD-30105F056E90}" dt="2024-11-26T09:03:29.162" v="250" actId="20577"/>
          <ac:spMkLst>
            <pc:docMk/>
            <pc:sldMk cId="2141805463" sldId="737"/>
            <ac:spMk id="3" creationId="{5512AB4D-E408-2939-814A-F8C50D201934}"/>
          </ac:spMkLst>
        </pc:spChg>
        <pc:spChg chg="add mod">
          <ac:chgData name="Vani Doma" userId="S::vani.doma@rampgroup.com::27c659ff-4827-402f-9fba-1e4357adebba" providerId="AD" clId="Web-{6FDB0D06-A69D-02CB-9CAD-30105F056E90}" dt="2024-11-26T09:10:00.716" v="304" actId="1076"/>
          <ac:spMkLst>
            <pc:docMk/>
            <pc:sldMk cId="2141805463" sldId="737"/>
            <ac:spMk id="6" creationId="{B49E3F4A-09A3-008F-D26A-738C5A7CDF17}"/>
          </ac:spMkLst>
        </pc:spChg>
        <pc:spChg chg="add mod">
          <ac:chgData name="Vani Doma" userId="S::vani.doma@rampgroup.com::27c659ff-4827-402f-9fba-1e4357adebba" providerId="AD" clId="Web-{6FDB0D06-A69D-02CB-9CAD-30105F056E90}" dt="2024-11-26T09:10:43.060" v="314" actId="1076"/>
          <ac:spMkLst>
            <pc:docMk/>
            <pc:sldMk cId="2141805463" sldId="737"/>
            <ac:spMk id="7" creationId="{0930D32D-8A5D-2C68-4551-885649136697}"/>
          </ac:spMkLst>
        </pc:spChg>
        <pc:picChg chg="add mod ord">
          <ac:chgData name="Vani Doma" userId="S::vani.doma@rampgroup.com::27c659ff-4827-402f-9fba-1e4357adebba" providerId="AD" clId="Web-{6FDB0D06-A69D-02CB-9CAD-30105F056E90}" dt="2024-11-26T09:10:05.481" v="305" actId="1076"/>
          <ac:picMkLst>
            <pc:docMk/>
            <pc:sldMk cId="2141805463" sldId="737"/>
            <ac:picMk id="4" creationId="{E210CD4F-1EB2-9E26-E960-006FF2191CE4}"/>
          </ac:picMkLst>
        </pc:picChg>
        <pc:picChg chg="add mod">
          <ac:chgData name="Vani Doma" userId="S::vani.doma@rampgroup.com::27c659ff-4827-402f-9fba-1e4357adebba" providerId="AD" clId="Web-{6FDB0D06-A69D-02CB-9CAD-30105F056E90}" dt="2024-11-26T09:10:45.998" v="315" actId="1076"/>
          <ac:picMkLst>
            <pc:docMk/>
            <pc:sldMk cId="2141805463" sldId="737"/>
            <ac:picMk id="5" creationId="{1CF483BC-3D20-605A-8FC9-C7F347E25016}"/>
          </ac:picMkLst>
        </pc:picChg>
      </pc:sldChg>
      <pc:sldChg chg="modSp new del">
        <pc:chgData name="Vani Doma" userId="S::vani.doma@rampgroup.com::27c659ff-4827-402f-9fba-1e4357adebba" providerId="AD" clId="Web-{6FDB0D06-A69D-02CB-9CAD-30105F056E90}" dt="2024-11-26T09:07:54.229" v="275"/>
        <pc:sldMkLst>
          <pc:docMk/>
          <pc:sldMk cId="401979218" sldId="738"/>
        </pc:sldMkLst>
        <pc:spChg chg="mod">
          <ac:chgData name="Vani Doma" userId="S::vani.doma@rampgroup.com::27c659ff-4827-402f-9fba-1e4357adebba" providerId="AD" clId="Web-{6FDB0D06-A69D-02CB-9CAD-30105F056E90}" dt="2024-11-26T09:07:24.838" v="274" actId="14100"/>
          <ac:spMkLst>
            <pc:docMk/>
            <pc:sldMk cId="401979218" sldId="738"/>
            <ac:spMk id="2" creationId="{5A973003-A4B0-E3CC-DB41-C4EC150DA783}"/>
          </ac:spMkLst>
        </pc:spChg>
        <pc:spChg chg="mod">
          <ac:chgData name="Vani Doma" userId="S::vani.doma@rampgroup.com::27c659ff-4827-402f-9fba-1e4357adebba" providerId="AD" clId="Web-{6FDB0D06-A69D-02CB-9CAD-30105F056E90}" dt="2024-11-26T09:06:53.338" v="270" actId="20577"/>
          <ac:spMkLst>
            <pc:docMk/>
            <pc:sldMk cId="401979218" sldId="738"/>
            <ac:spMk id="3" creationId="{6965A96D-FDE3-443F-3604-F11164B5859F}"/>
          </ac:spMkLst>
        </pc:spChg>
      </pc:sldChg>
    </pc:docChg>
  </pc:docChgLst>
  <pc:docChgLst>
    <pc:chgData name="Baggu Bhargav" userId="S::bhargav.baggu@rampgroup.com::83319907-506f-4612-aa1a-cc185e96dd69" providerId="AD" clId="Web-{2B61043E-5BDB-BCFC-75FA-72B345123884}"/>
    <pc:docChg chg="addSld delSld modSld sldOrd">
      <pc:chgData name="Baggu Bhargav" userId="S::bhargav.baggu@rampgroup.com::83319907-506f-4612-aa1a-cc185e96dd69" providerId="AD" clId="Web-{2B61043E-5BDB-BCFC-75FA-72B345123884}" dt="2024-11-25T12:10:09.969" v="44"/>
      <pc:docMkLst>
        <pc:docMk/>
      </pc:docMkLst>
      <pc:sldChg chg="new del">
        <pc:chgData name="Baggu Bhargav" userId="S::bhargav.baggu@rampgroup.com::83319907-506f-4612-aa1a-cc185e96dd69" providerId="AD" clId="Web-{2B61043E-5BDB-BCFC-75FA-72B345123884}" dt="2024-11-25T11:55:33.893" v="1"/>
        <pc:sldMkLst>
          <pc:docMk/>
          <pc:sldMk cId="3376661311" sldId="731"/>
        </pc:sldMkLst>
      </pc:sldChg>
      <pc:sldChg chg="addSp modSp add del ord replId">
        <pc:chgData name="Baggu Bhargav" userId="S::bhargav.baggu@rampgroup.com::83319907-506f-4612-aa1a-cc185e96dd69" providerId="AD" clId="Web-{2B61043E-5BDB-BCFC-75FA-72B345123884}" dt="2024-11-25T12:10:09.969" v="44"/>
        <pc:sldMkLst>
          <pc:docMk/>
          <pc:sldMk cId="4156621397" sldId="731"/>
        </pc:sldMkLst>
        <pc:spChg chg="mod">
          <ac:chgData name="Baggu Bhargav" userId="S::bhargav.baggu@rampgroup.com::83319907-506f-4612-aa1a-cc185e96dd69" providerId="AD" clId="Web-{2B61043E-5BDB-BCFC-75FA-72B345123884}" dt="2024-11-25T12:03:00.853" v="38" actId="20577"/>
          <ac:spMkLst>
            <pc:docMk/>
            <pc:sldMk cId="4156621397" sldId="731"/>
            <ac:spMk id="2" creationId="{841BB0F1-1E73-60DF-24C8-94D9DF58DF36}"/>
          </ac:spMkLst>
        </pc:spChg>
        <pc:spChg chg="mod">
          <ac:chgData name="Baggu Bhargav" userId="S::bhargav.baggu@rampgroup.com::83319907-506f-4612-aa1a-cc185e96dd69" providerId="AD" clId="Web-{2B61043E-5BDB-BCFC-75FA-72B345123884}" dt="2024-11-25T11:56:20.581" v="8" actId="20577"/>
          <ac:spMkLst>
            <pc:docMk/>
            <pc:sldMk cId="4156621397" sldId="731"/>
            <ac:spMk id="3" creationId="{BA19A9FB-E0B7-B09E-7DD2-0BBA6296620D}"/>
          </ac:spMkLst>
        </pc:spChg>
        <pc:picChg chg="add mod">
          <ac:chgData name="Baggu Bhargav" userId="S::bhargav.baggu@rampgroup.com::83319907-506f-4612-aa1a-cc185e96dd69" providerId="AD" clId="Web-{2B61043E-5BDB-BCFC-75FA-72B345123884}" dt="2024-11-25T12:03:24.463" v="43" actId="1076"/>
          <ac:picMkLst>
            <pc:docMk/>
            <pc:sldMk cId="4156621397" sldId="731"/>
            <ac:picMk id="4" creationId="{4DAE2594-F058-8C0E-691A-06FDF555DDC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C5B3E-CD97-4AAF-B99B-E85FBF1BD1EE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5F58F-5BB2-4C50-95DD-4B37FD9C1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72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5F58F-5BB2-4C50-95DD-4B37FD9C1AA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168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5F58F-5BB2-4C50-95DD-4B37FD9C1AA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852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5F58F-5BB2-4C50-95DD-4B37FD9C1AA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093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5F58F-5BB2-4C50-95DD-4B37FD9C1AA2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224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233151" y="6426200"/>
            <a:ext cx="508000" cy="366184"/>
          </a:xfrm>
          <a:prstGeom prst="rect">
            <a:avLst/>
          </a:prstGeom>
        </p:spPr>
        <p:txBody>
          <a:bodyPr lIns="91440" tIns="45720" rIns="91440" bIns="45720" anchor="ctr"/>
          <a:lstStyle>
            <a:lvl1pPr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35CE8F52-651D-4239-8B00-C59ADA65524D}" type="slidenum">
              <a:rPr lang="en-US" altLang="en-US" sz="1200" smtClean="0">
                <a:solidFill>
                  <a:srgbClr val="D9D9D9"/>
                </a:solidFill>
                <a:latin typeface="Segoe UI Bold" panose="020B0802040204020203" pitchFamily="34" charset="0"/>
                <a:ea typeface="Open Sans bold" pitchFamily="34" charset="0"/>
                <a:cs typeface="Segoe UI Bold" panose="020B0802040204020203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200">
              <a:solidFill>
                <a:srgbClr val="D9D9D9"/>
              </a:solidFill>
              <a:latin typeface="Segoe UI Bold" panose="020B0802040204020203" pitchFamily="34" charset="0"/>
              <a:ea typeface="Open Sans bold" pitchFamily="34" charset="0"/>
              <a:cs typeface="Segoe UI Bold" panose="020B0802040204020203" pitchFamily="34" charset="0"/>
            </a:endParaRPr>
          </a:p>
        </p:txBody>
      </p:sp>
      <p:sp>
        <p:nvSpPr>
          <p:cNvPr id="8" name="Freeform 6"/>
          <p:cNvSpPr>
            <a:spLocks/>
          </p:cNvSpPr>
          <p:nvPr userDrawn="1"/>
        </p:nvSpPr>
        <p:spPr bwMode="auto">
          <a:xfrm>
            <a:off x="11696700" y="6521451"/>
            <a:ext cx="86784" cy="175683"/>
          </a:xfrm>
          <a:custGeom>
            <a:avLst/>
            <a:gdLst>
              <a:gd name="T0" fmla="*/ 0 w 34"/>
              <a:gd name="T1" fmla="*/ 0 h 68"/>
              <a:gd name="T2" fmla="*/ 34 w 34"/>
              <a:gd name="T3" fmla="*/ 33 h 68"/>
              <a:gd name="T4" fmla="*/ 0 w 34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68">
                <a:moveTo>
                  <a:pt x="0" y="0"/>
                </a:moveTo>
                <a:lnTo>
                  <a:pt x="34" y="33"/>
                </a:lnTo>
                <a:lnTo>
                  <a:pt x="0" y="68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9" name="Freeform 6"/>
          <p:cNvSpPr>
            <a:spLocks/>
          </p:cNvSpPr>
          <p:nvPr userDrawn="1"/>
        </p:nvSpPr>
        <p:spPr bwMode="auto">
          <a:xfrm rot="10800000">
            <a:off x="11190818" y="6521451"/>
            <a:ext cx="88900" cy="175683"/>
          </a:xfrm>
          <a:custGeom>
            <a:avLst/>
            <a:gdLst>
              <a:gd name="T0" fmla="*/ 0 w 34"/>
              <a:gd name="T1" fmla="*/ 0 h 68"/>
              <a:gd name="T2" fmla="*/ 34 w 34"/>
              <a:gd name="T3" fmla="*/ 33 h 68"/>
              <a:gd name="T4" fmla="*/ 0 w 34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68">
                <a:moveTo>
                  <a:pt x="0" y="0"/>
                </a:moveTo>
                <a:lnTo>
                  <a:pt x="34" y="33"/>
                </a:lnTo>
                <a:lnTo>
                  <a:pt x="0" y="68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3" name="Picture 3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9E6F4A3-0DE8-4463-BEC9-2F53A78451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700" y="160867"/>
            <a:ext cx="323083" cy="323083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8E2ABB8-41EA-41DA-B29B-8DCD08E8EDCE}"/>
              </a:ext>
            </a:extLst>
          </p:cNvPr>
          <p:cNvCxnSpPr>
            <a:cxnSpLocks/>
          </p:cNvCxnSpPr>
          <p:nvPr userDrawn="1"/>
        </p:nvCxnSpPr>
        <p:spPr>
          <a:xfrm>
            <a:off x="0" y="6424536"/>
            <a:ext cx="12170453" cy="555"/>
          </a:xfrm>
          <a:prstGeom prst="line">
            <a:avLst/>
          </a:prstGeom>
          <a:ln>
            <a:solidFill>
              <a:srgbClr val="C0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6" name="Picture 35" descr="A close up of a sign&#10;&#10;Description generated with high confidence">
            <a:extLst>
              <a:ext uri="{FF2B5EF4-FFF2-40B4-BE49-F238E27FC236}">
                <a16:creationId xmlns:a16="http://schemas.microsoft.com/office/drawing/2014/main" id="{35835365-7027-4624-B99D-26F557A8536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23" y="6461818"/>
            <a:ext cx="1479028" cy="330567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9583CE-4A8A-4E08-99C6-60151723EBFE}"/>
              </a:ext>
            </a:extLst>
          </p:cNvPr>
          <p:cNvCxnSpPr/>
          <p:nvPr userDrawn="1"/>
        </p:nvCxnSpPr>
        <p:spPr>
          <a:xfrm>
            <a:off x="0" y="729521"/>
            <a:ext cx="12192000" cy="0"/>
          </a:xfrm>
          <a:prstGeom prst="line">
            <a:avLst/>
          </a:prstGeom>
          <a:ln w="19050">
            <a:solidFill>
              <a:srgbClr val="C0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6B14-B25C-4724-A013-55E83412541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9099" y="1020762"/>
            <a:ext cx="11322051" cy="503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5DD62D-C40D-43A2-BC4E-9BE03038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8" y="66740"/>
            <a:ext cx="11138025" cy="5265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2905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2988" y="9101240"/>
            <a:ext cx="7786025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A58B-CAF3-4E32-85F3-137EA002F635}" type="datetimeFigureOut">
              <a:rPr lang="en-US" altLang="en-US"/>
              <a:pPr>
                <a:defRPr/>
              </a:pPr>
              <a:t>3/5/2025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D31880-5F44-44C6-8DA0-FBD0EF085D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795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83200" y="649287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3D611B-43CF-4ECA-9D0D-19F588D40824}" type="datetime1">
              <a:rPr lang="en-US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3/5/2025</a:t>
            </a:fld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A43EE-205B-437B-9471-1CC0D5CC9AF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BE4E7C3-42EA-4148-B083-9A65F1012C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213" y="196729"/>
            <a:ext cx="323083" cy="242312"/>
          </a:xfrm>
          <a:prstGeom prst="rect">
            <a:avLst/>
          </a:prstGeom>
          <a:effectLst>
            <a:outerShdw blurRad="50800" sx="1000" sy="1000" algn="ctr" rotWithShape="0">
              <a:srgbClr val="000000"/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4E1F52-3FE3-D842-A17D-580FE5C7B711}"/>
              </a:ext>
            </a:extLst>
          </p:cNvPr>
          <p:cNvCxnSpPr>
            <a:cxnSpLocks/>
          </p:cNvCxnSpPr>
          <p:nvPr userDrawn="1"/>
        </p:nvCxnSpPr>
        <p:spPr>
          <a:xfrm>
            <a:off x="21547" y="635769"/>
            <a:ext cx="12170453" cy="41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94550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41458-474C-4418-92BB-2F0C3174716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F2FF5-DED6-9F90-7E96-9E569C96F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4AC55-DA49-72E3-AC3E-1F6DC332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7A812-6F00-9D5C-175E-056D0F95A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2FC699-A714-4BF6-B44A-1CDC466F36D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02D94-7615-C7AB-68D5-0B9FAD76B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40DCC-AFAD-58B6-B936-1845F61CF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FC057C-44E7-4E64-8D23-0849F4790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0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7C99708-0F37-48D5-9138-5D95430999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376" y="5996066"/>
            <a:ext cx="2315624" cy="84568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658B467-90E8-DD95-6910-9051E3E924BE}"/>
              </a:ext>
            </a:extLst>
          </p:cNvPr>
          <p:cNvGrpSpPr/>
          <p:nvPr/>
        </p:nvGrpSpPr>
        <p:grpSpPr>
          <a:xfrm>
            <a:off x="609600" y="865363"/>
            <a:ext cx="4777307" cy="5992637"/>
            <a:chOff x="457198" y="411475"/>
            <a:chExt cx="4305240" cy="5400478"/>
          </a:xfrm>
        </p:grpSpPr>
        <p:sp>
          <p:nvSpPr>
            <p:cNvPr id="3" name="Google Shape;55;p15">
              <a:extLst>
                <a:ext uri="{FF2B5EF4-FFF2-40B4-BE49-F238E27FC236}">
                  <a16:creationId xmlns:a16="http://schemas.microsoft.com/office/drawing/2014/main" id="{734F926A-081C-1A7C-FB51-541AADBF0EC6}"/>
                </a:ext>
              </a:extLst>
            </p:cNvPr>
            <p:cNvSpPr/>
            <p:nvPr/>
          </p:nvSpPr>
          <p:spPr>
            <a:xfrm>
              <a:off x="457198" y="411475"/>
              <a:ext cx="4305240" cy="5400478"/>
            </a:xfrm>
            <a:custGeom>
              <a:avLst/>
              <a:gdLst/>
              <a:ahLst/>
              <a:cxnLst/>
              <a:rect l="l" t="t" r="r" b="b"/>
              <a:pathLst>
                <a:path w="68405" h="85807" extrusionOk="0">
                  <a:moveTo>
                    <a:pt x="0" y="11543"/>
                  </a:moveTo>
                  <a:lnTo>
                    <a:pt x="0" y="85807"/>
                  </a:lnTo>
                  <a:lnTo>
                    <a:pt x="68405" y="85807"/>
                  </a:lnTo>
                  <a:lnTo>
                    <a:pt x="68405" y="0"/>
                  </a:lnTo>
                  <a:lnTo>
                    <a:pt x="11566" y="1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Google Shape;58;p15">
              <a:extLst>
                <a:ext uri="{FF2B5EF4-FFF2-40B4-BE49-F238E27FC236}">
                  <a16:creationId xmlns:a16="http://schemas.microsoft.com/office/drawing/2014/main" id="{1797132C-7721-2564-E354-A9D9F5887778}"/>
                </a:ext>
              </a:extLst>
            </p:cNvPr>
            <p:cNvSpPr/>
            <p:nvPr/>
          </p:nvSpPr>
          <p:spPr>
            <a:xfrm>
              <a:off x="457198" y="411475"/>
              <a:ext cx="726493" cy="726493"/>
            </a:xfrm>
            <a:custGeom>
              <a:avLst/>
              <a:gdLst/>
              <a:ahLst/>
              <a:cxnLst/>
              <a:rect l="l" t="t" r="r" b="b"/>
              <a:pathLst>
                <a:path w="11367" h="11367" extrusionOk="0">
                  <a:moveTo>
                    <a:pt x="0" y="11367"/>
                  </a:moveTo>
                  <a:lnTo>
                    <a:pt x="11367" y="0"/>
                  </a:lnTo>
                  <a:lnTo>
                    <a:pt x="11367" y="11367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>
              <a:outerShdw blurRad="71438" dist="19050" dir="2640000" algn="bl" rotWithShape="0">
                <a:srgbClr val="000000">
                  <a:alpha val="25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Google Shape;57;p15">
            <a:extLst>
              <a:ext uri="{FF2B5EF4-FFF2-40B4-BE49-F238E27FC236}">
                <a16:creationId xmlns:a16="http://schemas.microsoft.com/office/drawing/2014/main" id="{F7611543-87E3-D976-0808-F9813B89A625}"/>
              </a:ext>
            </a:extLst>
          </p:cNvPr>
          <p:cNvSpPr txBox="1">
            <a:spLocks/>
          </p:cNvSpPr>
          <p:nvPr/>
        </p:nvSpPr>
        <p:spPr>
          <a:xfrm>
            <a:off x="5812567" y="1666763"/>
            <a:ext cx="6026946" cy="31937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6000" dirty="0">
                <a:solidFill>
                  <a:srgbClr val="992E3A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INTRODUCTION TO </a:t>
            </a:r>
            <a:r>
              <a:rPr lang="en-US" sz="6000" dirty="0">
                <a:solidFill>
                  <a:schemeClr val="bg2">
                    <a:lumMod val="50000"/>
                  </a:schemeClr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PROGRAMMING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2420A8-32F9-C09A-FA4D-F1F28DFD6EBF}"/>
              </a:ext>
            </a:extLst>
          </p:cNvPr>
          <p:cNvGrpSpPr/>
          <p:nvPr/>
        </p:nvGrpSpPr>
        <p:grpSpPr>
          <a:xfrm>
            <a:off x="1302541" y="4791582"/>
            <a:ext cx="3391423" cy="485851"/>
            <a:chOff x="1302541" y="4791582"/>
            <a:chExt cx="3391423" cy="48585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E2DF67-22A1-A81C-2873-E92A531EDD27}"/>
                </a:ext>
              </a:extLst>
            </p:cNvPr>
            <p:cNvSpPr/>
            <p:nvPr/>
          </p:nvSpPr>
          <p:spPr>
            <a:xfrm>
              <a:off x="1302541" y="4908101"/>
              <a:ext cx="3391423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cap="none" spc="0">
                  <a:ln w="10160">
                    <a:noFill/>
                    <a:prstDash val="solid"/>
                  </a:ln>
                  <a:solidFill>
                    <a:srgbClr val="676767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 Quest Global Company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59A2E9E-6DA7-F05B-2C1F-D49A753F83DD}"/>
                </a:ext>
              </a:extLst>
            </p:cNvPr>
            <p:cNvCxnSpPr/>
            <p:nvPr/>
          </p:nvCxnSpPr>
          <p:spPr>
            <a:xfrm>
              <a:off x="1536040" y="4791582"/>
              <a:ext cx="3044713" cy="0"/>
            </a:xfrm>
            <a:prstGeom prst="line">
              <a:avLst/>
            </a:prstGeom>
            <a:ln w="28575">
              <a:solidFill>
                <a:srgbClr val="A71F3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4E1779-A66B-FB6E-28F5-D4E769A6E806}"/>
              </a:ext>
            </a:extLst>
          </p:cNvPr>
          <p:cNvCxnSpPr/>
          <p:nvPr/>
        </p:nvCxnSpPr>
        <p:spPr>
          <a:xfrm>
            <a:off x="5705239" y="4605454"/>
            <a:ext cx="6241601" cy="0"/>
          </a:xfrm>
          <a:prstGeom prst="line">
            <a:avLst/>
          </a:prstGeom>
          <a:ln w="76200">
            <a:solidFill>
              <a:srgbClr val="A71F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650AFA-0F66-C39C-7585-EE7A379FDC42}"/>
              </a:ext>
            </a:extLst>
          </p:cNvPr>
          <p:cNvCxnSpPr>
            <a:cxnSpLocks/>
          </p:cNvCxnSpPr>
          <p:nvPr/>
        </p:nvCxnSpPr>
        <p:spPr>
          <a:xfrm>
            <a:off x="9010185" y="1832138"/>
            <a:ext cx="2936655" cy="0"/>
          </a:xfrm>
          <a:prstGeom prst="line">
            <a:avLst/>
          </a:prstGeom>
          <a:ln w="76200">
            <a:solidFill>
              <a:srgbClr val="67676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logo with people in the center&#10;&#10;Description automatically generated">
            <a:extLst>
              <a:ext uri="{FF2B5EF4-FFF2-40B4-BE49-F238E27FC236}">
                <a16:creationId xmlns:a16="http://schemas.microsoft.com/office/drawing/2014/main" id="{88FDD238-CE66-6F61-E80F-9B0F18EF3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5" y="1990456"/>
            <a:ext cx="31432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8F81F1-12A2-BAAE-4344-8F2D65119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69" y="1023056"/>
            <a:ext cx="11733611" cy="526506"/>
          </a:xfrm>
        </p:spPr>
        <p:txBody>
          <a:bodyPr>
            <a:normAutofit/>
          </a:bodyPr>
          <a:lstStyle/>
          <a:p>
            <a:r>
              <a:rPr lang="en-US" sz="2400" b="1" kern="100" dirty="0">
                <a:solidFill>
                  <a:srgbClr val="992E3A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</a:t>
            </a:r>
            <a:r>
              <a:rPr lang="en-US" sz="2400" b="1" kern="100" dirty="0">
                <a:solidFill>
                  <a:srgbClr val="992E3A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ata types Storage and Range:-</a:t>
            </a:r>
            <a:endParaRPr lang="en-IN" sz="2400" b="1" dirty="0">
              <a:solidFill>
                <a:srgbClr val="992E3A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DF1A789-7B57-142D-31A4-CE10E3D81120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835362253"/>
              </p:ext>
            </p:extLst>
          </p:nvPr>
        </p:nvGraphicFramePr>
        <p:xfrm>
          <a:off x="543770" y="1716976"/>
          <a:ext cx="9953542" cy="42470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22309">
                  <a:extLst>
                    <a:ext uri="{9D8B030D-6E8A-4147-A177-3AD203B41FA5}">
                      <a16:colId xmlns:a16="http://schemas.microsoft.com/office/drawing/2014/main" val="522556976"/>
                    </a:ext>
                  </a:extLst>
                </a:gridCol>
                <a:gridCol w="1600806">
                  <a:extLst>
                    <a:ext uri="{9D8B030D-6E8A-4147-A177-3AD203B41FA5}">
                      <a16:colId xmlns:a16="http://schemas.microsoft.com/office/drawing/2014/main" val="623641185"/>
                    </a:ext>
                  </a:extLst>
                </a:gridCol>
                <a:gridCol w="4601147">
                  <a:extLst>
                    <a:ext uri="{9D8B030D-6E8A-4147-A177-3AD203B41FA5}">
                      <a16:colId xmlns:a16="http://schemas.microsoft.com/office/drawing/2014/main" val="557043113"/>
                    </a:ext>
                  </a:extLst>
                </a:gridCol>
                <a:gridCol w="2129280">
                  <a:extLst>
                    <a:ext uri="{9D8B030D-6E8A-4147-A177-3AD203B41FA5}">
                      <a16:colId xmlns:a16="http://schemas.microsoft.com/office/drawing/2014/main" val="4235662377"/>
                    </a:ext>
                  </a:extLst>
                </a:gridCol>
              </a:tblGrid>
              <a:tr h="316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 Type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992E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Storage Size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992E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Value Range (Signed)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992E3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Value Range (Unsigned)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992E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019600"/>
                  </a:ext>
                </a:extLst>
              </a:tr>
              <a:tr h="316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char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 byte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-128 to 127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 to 255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74327400"/>
                  </a:ext>
                </a:extLst>
              </a:tr>
              <a:tr h="316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short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2 bytes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-32,768 to 32,767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 to 65,535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71907511"/>
                  </a:ext>
                </a:extLst>
              </a:tr>
              <a:tr h="316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int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4 bytes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-2,147,483,648 to 2,147,483,647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 to 4,294,967,295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29433202"/>
                  </a:ext>
                </a:extLst>
              </a:tr>
              <a:tr h="5811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long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4 bytes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-2,147,483,648 to 2,147,483,647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 to 4,294,967,295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17999613"/>
                  </a:ext>
                </a:extLst>
              </a:tr>
              <a:tr h="4916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long </a:t>
                      </a:r>
                      <a:r>
                        <a:rPr lang="en-US" sz="1800" u="none" strike="noStrike" dirty="0" err="1">
                          <a:effectLst/>
                        </a:rPr>
                        <a:t>long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8 bytes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-9,223,372,036,854,775,808 to 9,223,372,036,854,775,807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 to 18,446,744,073,709,551,615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00633265"/>
                  </a:ext>
                </a:extLst>
              </a:tr>
              <a:tr h="316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float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4 bytes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~ ±3.4e−38 to ±3.4e+38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N/A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5997645"/>
                  </a:ext>
                </a:extLst>
              </a:tr>
              <a:tr h="316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double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8 bytes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~ ±1.7e−308 to ±1.7e+308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N/A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49297017"/>
                  </a:ext>
                </a:extLst>
              </a:tr>
              <a:tr h="316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long double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10-16 bytes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~ ±3.4e−4932 to ±1.1e+4932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N/A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50204467"/>
                  </a:ext>
                </a:extLst>
              </a:tr>
              <a:tr h="3168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bool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 byte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 (false) or 1 (true)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N/A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2409661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BAFE902-316C-52B4-C75D-CEB436DEDA8D}"/>
              </a:ext>
            </a:extLst>
          </p:cNvPr>
          <p:cNvSpPr txBox="1"/>
          <p:nvPr/>
        </p:nvSpPr>
        <p:spPr>
          <a:xfrm>
            <a:off x="0" y="255770"/>
            <a:ext cx="113294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Variables, Data Types, and Operators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306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008E6C-CE78-419D-4EC7-59D631A1C78E}"/>
              </a:ext>
            </a:extLst>
          </p:cNvPr>
          <p:cNvSpPr txBox="1"/>
          <p:nvPr/>
        </p:nvSpPr>
        <p:spPr>
          <a:xfrm>
            <a:off x="386937" y="839935"/>
            <a:ext cx="6101936" cy="2919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rgbClr val="992E3A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Operators in C++ can be classified into 6 types:</a:t>
            </a:r>
            <a:endParaRPr lang="en-IN" sz="2000" kern="100" dirty="0">
              <a:solidFill>
                <a:srgbClr val="992E3A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   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Arithmetic Operators</a:t>
            </a:r>
            <a:endParaRPr lang="en-IN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 startAt="2"/>
              <a:tabLst>
                <a:tab pos="4572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Relational Operators</a:t>
            </a:r>
            <a:endParaRPr lang="en-IN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 startAt="2"/>
              <a:tabLst>
                <a:tab pos="4572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Logical Operators</a:t>
            </a:r>
            <a:endParaRPr lang="en-IN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 startAt="2"/>
              <a:tabLst>
                <a:tab pos="4572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Bitwise Operators</a:t>
            </a:r>
            <a:endParaRPr lang="en-IN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 startAt="2"/>
              <a:tabLst>
                <a:tab pos="4572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Assignment Operators</a:t>
            </a:r>
            <a:endParaRPr lang="en-IN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 startAt="2"/>
              <a:tabLst>
                <a:tab pos="4572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Ternary or Conditional Operators</a:t>
            </a:r>
            <a:endParaRPr lang="en-IN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C412317-D209-3AD8-C93F-7C9A1B33B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929393"/>
              </p:ext>
            </p:extLst>
          </p:nvPr>
        </p:nvGraphicFramePr>
        <p:xfrm>
          <a:off x="5600466" y="2052735"/>
          <a:ext cx="6057900" cy="314394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009900">
                  <a:extLst>
                    <a:ext uri="{9D8B030D-6E8A-4147-A177-3AD203B41FA5}">
                      <a16:colId xmlns:a16="http://schemas.microsoft.com/office/drawing/2014/main" val="290672244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31181860"/>
                    </a:ext>
                  </a:extLst>
                </a:gridCol>
              </a:tblGrid>
              <a:tr h="4036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Operator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992E3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rgbClr val="992E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112549"/>
                  </a:ext>
                </a:extLst>
              </a:tr>
              <a:tr h="2964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++,--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Unary Operator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50976957"/>
                  </a:ext>
                </a:extLst>
              </a:tr>
              <a:tr h="2892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>
                          <a:solidFill>
                            <a:schemeClr val="tx1"/>
                          </a:solidFill>
                          <a:effectLst/>
                        </a:rPr>
                        <a:t>+,-,*,/,%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Arithmetic Operator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0650533"/>
                  </a:ext>
                </a:extLst>
              </a:tr>
              <a:tr h="2892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&lt;,&lt;=,&gt;,&gt;=,==,!=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Relational Operator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34113893"/>
                  </a:ext>
                </a:extLst>
              </a:tr>
              <a:tr h="71545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&amp;&amp;, ||, !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Logical Operator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26902675"/>
                  </a:ext>
                </a:extLst>
              </a:tr>
              <a:tr h="2892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&amp;,|,&lt;&lt;,&gt;&gt;,~,^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Bitwise Operator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74539821"/>
                  </a:ext>
                </a:extLst>
              </a:tr>
              <a:tr h="2892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=,+=,-=,*=,/=,%=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Assignment Operator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09713288"/>
                  </a:ext>
                </a:extLst>
              </a:tr>
              <a:tr h="5712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?: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Ternary or Conditional Operator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6759735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BB8712D-FE76-9B52-364B-280EFABD9001}"/>
              </a:ext>
            </a:extLst>
          </p:cNvPr>
          <p:cNvSpPr txBox="1"/>
          <p:nvPr/>
        </p:nvSpPr>
        <p:spPr>
          <a:xfrm>
            <a:off x="0" y="255770"/>
            <a:ext cx="113294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Variables, Data Types, and Operators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9980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9FDC6A3-9701-94B3-E426-6BD66EFE115F}"/>
              </a:ext>
            </a:extLst>
          </p:cNvPr>
          <p:cNvSpPr txBox="1"/>
          <p:nvPr/>
        </p:nvSpPr>
        <p:spPr>
          <a:xfrm>
            <a:off x="264564" y="824775"/>
            <a:ext cx="10914413" cy="71532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Conditional statements in programming are used to control the flow of a program based on certain conditions.</a:t>
            </a:r>
            <a:endParaRPr lang="en-IN" kern="100" dirty="0">
              <a:effectLst/>
              <a:latin typeface="Times New Roman"/>
              <a:ea typeface="Aptos" panose="020B0004020202020204" pitchFamily="34" charset="0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3CEFE-58A9-3383-38B4-231F18DBB409}"/>
              </a:ext>
            </a:extLst>
          </p:cNvPr>
          <p:cNvSpPr txBox="1"/>
          <p:nvPr/>
        </p:nvSpPr>
        <p:spPr>
          <a:xfrm>
            <a:off x="1175583" y="1440257"/>
            <a:ext cx="321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Conditional Statements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EE6ACF-F13D-EE28-2A47-E341BB450D93}"/>
              </a:ext>
            </a:extLst>
          </p:cNvPr>
          <p:cNvCxnSpPr>
            <a:cxnSpLocks/>
          </p:cNvCxnSpPr>
          <p:nvPr/>
        </p:nvCxnSpPr>
        <p:spPr>
          <a:xfrm>
            <a:off x="2468087" y="1809589"/>
            <a:ext cx="0" cy="424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012412-5541-2F1A-28B4-7A1555B8FA62}"/>
              </a:ext>
            </a:extLst>
          </p:cNvPr>
          <p:cNvCxnSpPr>
            <a:cxnSpLocks/>
          </p:cNvCxnSpPr>
          <p:nvPr/>
        </p:nvCxnSpPr>
        <p:spPr>
          <a:xfrm>
            <a:off x="808931" y="2234424"/>
            <a:ext cx="52325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522F7D-8BCF-6311-6485-EC23720CA2DE}"/>
              </a:ext>
            </a:extLst>
          </p:cNvPr>
          <p:cNvCxnSpPr/>
          <p:nvPr/>
        </p:nvCxnSpPr>
        <p:spPr>
          <a:xfrm>
            <a:off x="808931" y="2234424"/>
            <a:ext cx="0" cy="639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58B182-990E-1853-D975-9C37A514BFB2}"/>
              </a:ext>
            </a:extLst>
          </p:cNvPr>
          <p:cNvCxnSpPr/>
          <p:nvPr/>
        </p:nvCxnSpPr>
        <p:spPr>
          <a:xfrm>
            <a:off x="2212989" y="2249348"/>
            <a:ext cx="0" cy="639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94DBE3-E149-5424-FB13-1A63913C8631}"/>
              </a:ext>
            </a:extLst>
          </p:cNvPr>
          <p:cNvCxnSpPr/>
          <p:nvPr/>
        </p:nvCxnSpPr>
        <p:spPr>
          <a:xfrm>
            <a:off x="3365701" y="2271412"/>
            <a:ext cx="0" cy="639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CCDD209-CEB4-8698-84C1-28D38168A893}"/>
              </a:ext>
            </a:extLst>
          </p:cNvPr>
          <p:cNvCxnSpPr/>
          <p:nvPr/>
        </p:nvCxnSpPr>
        <p:spPr>
          <a:xfrm>
            <a:off x="4517956" y="2245553"/>
            <a:ext cx="0" cy="639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EBE55C-F43C-3587-2695-713DE04E517A}"/>
              </a:ext>
            </a:extLst>
          </p:cNvPr>
          <p:cNvCxnSpPr/>
          <p:nvPr/>
        </p:nvCxnSpPr>
        <p:spPr>
          <a:xfrm>
            <a:off x="6041466" y="2228777"/>
            <a:ext cx="0" cy="639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E98FAB7-0BE9-326D-2CDA-E610FA5D3BE0}"/>
              </a:ext>
            </a:extLst>
          </p:cNvPr>
          <p:cNvSpPr txBox="1"/>
          <p:nvPr/>
        </p:nvSpPr>
        <p:spPr>
          <a:xfrm>
            <a:off x="494994" y="287361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8D6121-CAB4-3AE3-FC91-EE23B349C687}"/>
              </a:ext>
            </a:extLst>
          </p:cNvPr>
          <p:cNvSpPr txBox="1"/>
          <p:nvPr/>
        </p:nvSpPr>
        <p:spPr>
          <a:xfrm>
            <a:off x="1751620" y="288474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-else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1D8D9B-82CE-0F2B-7A23-15ED51BA4D72}"/>
              </a:ext>
            </a:extLst>
          </p:cNvPr>
          <p:cNvSpPr txBox="1"/>
          <p:nvPr/>
        </p:nvSpPr>
        <p:spPr>
          <a:xfrm>
            <a:off x="3008247" y="287361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–else-if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8C6C79-AFE6-CA36-C9DB-37CE99FEA24A}"/>
              </a:ext>
            </a:extLst>
          </p:cNvPr>
          <p:cNvSpPr txBox="1"/>
          <p:nvPr/>
        </p:nvSpPr>
        <p:spPr>
          <a:xfrm>
            <a:off x="4264874" y="286797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38496D-94A9-C34D-C385-819DAE329CEB}"/>
              </a:ext>
            </a:extLst>
          </p:cNvPr>
          <p:cNvSpPr txBox="1"/>
          <p:nvPr/>
        </p:nvSpPr>
        <p:spPr>
          <a:xfrm>
            <a:off x="5670211" y="2861577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Ternary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A55AF3B-B3AD-7D9A-FFA3-65759FC102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0341"/>
          <a:stretch/>
        </p:blipFill>
        <p:spPr>
          <a:xfrm>
            <a:off x="7023963" y="2245553"/>
            <a:ext cx="3479380" cy="227728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E361684-9309-F44B-40AE-6AFC9CF27442}"/>
              </a:ext>
            </a:extLst>
          </p:cNvPr>
          <p:cNvSpPr txBox="1"/>
          <p:nvPr/>
        </p:nvSpPr>
        <p:spPr>
          <a:xfrm>
            <a:off x="8149658" y="4780015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Statement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ECF81B-4546-2B1D-7F76-055A2D6C42B5}"/>
              </a:ext>
            </a:extLst>
          </p:cNvPr>
          <p:cNvSpPr txBox="1"/>
          <p:nvPr/>
        </p:nvSpPr>
        <p:spPr>
          <a:xfrm>
            <a:off x="0" y="255770"/>
            <a:ext cx="1132941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Conditional Statements &amp; Loops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3401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if-else statement in C++ | Simple Explanation | Techoutflow">
            <a:extLst>
              <a:ext uri="{FF2B5EF4-FFF2-40B4-BE49-F238E27FC236}">
                <a16:creationId xmlns:a16="http://schemas.microsoft.com/office/drawing/2014/main" id="{E87A58F5-6930-0463-FFED-ECBF62C6CC19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8" y="1812740"/>
            <a:ext cx="3641801" cy="245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DED81A-933B-B818-FA46-E094D564EBFC}"/>
              </a:ext>
            </a:extLst>
          </p:cNvPr>
          <p:cNvSpPr txBox="1"/>
          <p:nvPr/>
        </p:nvSpPr>
        <p:spPr>
          <a:xfrm>
            <a:off x="905995" y="5631183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If-else Statement</a:t>
            </a:r>
          </a:p>
        </p:txBody>
      </p:sp>
      <p:pic>
        <p:nvPicPr>
          <p:cNvPr id="5130" name="Picture 10" descr="if statements in C++ Programming - Programtopia">
            <a:extLst>
              <a:ext uri="{FF2B5EF4-FFF2-40B4-BE49-F238E27FC236}">
                <a16:creationId xmlns:a16="http://schemas.microsoft.com/office/drawing/2014/main" id="{8FEF031A-BDD0-DAA5-7C2C-FEA1342A87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2891" r="5356" b="8262"/>
          <a:stretch/>
        </p:blipFill>
        <p:spPr bwMode="auto">
          <a:xfrm>
            <a:off x="5409249" y="857485"/>
            <a:ext cx="5868352" cy="458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345F13-3B2B-7C95-CEB3-77A36ED81013}"/>
              </a:ext>
            </a:extLst>
          </p:cNvPr>
          <p:cNvSpPr txBox="1"/>
          <p:nvPr/>
        </p:nvSpPr>
        <p:spPr>
          <a:xfrm>
            <a:off x="7396479" y="5631183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If-else if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C3A057-29B2-51DD-97A3-D23021E98194}"/>
              </a:ext>
            </a:extLst>
          </p:cNvPr>
          <p:cNvSpPr txBox="1"/>
          <p:nvPr/>
        </p:nvSpPr>
        <p:spPr>
          <a:xfrm>
            <a:off x="0" y="255771"/>
            <a:ext cx="1127760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Conditional Statements &amp; Loops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43258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DED81A-933B-B818-FA46-E094D564EBFC}"/>
              </a:ext>
            </a:extLst>
          </p:cNvPr>
          <p:cNvSpPr txBox="1"/>
          <p:nvPr/>
        </p:nvSpPr>
        <p:spPr>
          <a:xfrm>
            <a:off x="1506139" y="5402470"/>
            <a:ext cx="2168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Loop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3BB7B4-D653-91A1-3010-36208D8384A4}"/>
              </a:ext>
            </a:extLst>
          </p:cNvPr>
          <p:cNvSpPr txBox="1"/>
          <p:nvPr/>
        </p:nvSpPr>
        <p:spPr>
          <a:xfrm>
            <a:off x="6308276" y="5402470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9E81B4-6095-9A8D-964B-11B4D64906F5}"/>
              </a:ext>
            </a:extLst>
          </p:cNvPr>
          <p:cNvSpPr txBox="1"/>
          <p:nvPr/>
        </p:nvSpPr>
        <p:spPr>
          <a:xfrm>
            <a:off x="0" y="255770"/>
            <a:ext cx="113294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Conditional Statements &amp; Loops</a:t>
            </a:r>
          </a:p>
        </p:txBody>
      </p:sp>
      <p:pic>
        <p:nvPicPr>
          <p:cNvPr id="7" name="Picture 6" descr="A diagram of a process&#10;&#10;Description automatically generated">
            <a:extLst>
              <a:ext uri="{FF2B5EF4-FFF2-40B4-BE49-F238E27FC236}">
                <a16:creationId xmlns:a16="http://schemas.microsoft.com/office/drawing/2014/main" id="{1D3225F3-08F0-0C62-B836-B094EE3E8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" t="1893" r="1241" b="2320"/>
          <a:stretch/>
        </p:blipFill>
        <p:spPr>
          <a:xfrm>
            <a:off x="420624" y="1261872"/>
            <a:ext cx="4489704" cy="4096512"/>
          </a:xfrm>
          <a:prstGeom prst="rect">
            <a:avLst/>
          </a:prstGeom>
        </p:spPr>
      </p:pic>
      <p:pic>
        <p:nvPicPr>
          <p:cNvPr id="2052" name="Picture 4" descr="Tutorial Python bucles While - Haz Ejemplos de Sentencias While Verdadero.">
            <a:extLst>
              <a:ext uri="{FF2B5EF4-FFF2-40B4-BE49-F238E27FC236}">
                <a16:creationId xmlns:a16="http://schemas.microsoft.com/office/drawing/2014/main" id="{8B88C703-5D8C-B082-7F30-D3B8F14C9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627" y="1324232"/>
            <a:ext cx="4804405" cy="354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51B5DE-0E18-FAAA-6209-6E59CB5D1018}"/>
              </a:ext>
            </a:extLst>
          </p:cNvPr>
          <p:cNvSpPr txBox="1"/>
          <p:nvPr/>
        </p:nvSpPr>
        <p:spPr>
          <a:xfrm>
            <a:off x="8817139" y="5402470"/>
            <a:ext cx="2168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While Statement</a:t>
            </a:r>
          </a:p>
        </p:txBody>
      </p:sp>
    </p:spTree>
    <p:extLst>
      <p:ext uri="{BB962C8B-B14F-4D97-AF65-F5344CB8AC3E}">
        <p14:creationId xmlns:p14="http://schemas.microsoft.com/office/powerpoint/2010/main" val="3512267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00210-FB37-718B-0292-329281CAB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AA6AED-682E-B302-8CE8-95F80AAD5CEB}"/>
              </a:ext>
            </a:extLst>
          </p:cNvPr>
          <p:cNvSpPr txBox="1"/>
          <p:nvPr/>
        </p:nvSpPr>
        <p:spPr>
          <a:xfrm>
            <a:off x="1835323" y="5771802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 Statement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375C5B-332D-06BA-682C-AC848A6D9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49" y="1137312"/>
            <a:ext cx="4271324" cy="4537653"/>
          </a:xfrm>
          <a:prstGeom prst="rect">
            <a:avLst/>
          </a:prstGeom>
        </p:spPr>
      </p:pic>
      <p:pic>
        <p:nvPicPr>
          <p:cNvPr id="5124" name="Picture 4" descr="switch...case statement in C++ Programming - Programtopia">
            <a:extLst>
              <a:ext uri="{FF2B5EF4-FFF2-40B4-BE49-F238E27FC236}">
                <a16:creationId xmlns:a16="http://schemas.microsoft.com/office/drawing/2014/main" id="{380F83E5-B16C-11D4-E3DD-F874F3C24D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39"/>
          <a:stretch/>
        </p:blipFill>
        <p:spPr bwMode="auto">
          <a:xfrm>
            <a:off x="6093765" y="894049"/>
            <a:ext cx="4619625" cy="478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DDBB07-1122-F49F-B969-8B9577D5D149}"/>
              </a:ext>
            </a:extLst>
          </p:cNvPr>
          <p:cNvSpPr txBox="1"/>
          <p:nvPr/>
        </p:nvSpPr>
        <p:spPr>
          <a:xfrm>
            <a:off x="7729630" y="5771802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80B72-E1C3-B19C-C0C6-7B6495DB1381}"/>
              </a:ext>
            </a:extLst>
          </p:cNvPr>
          <p:cNvSpPr txBox="1"/>
          <p:nvPr/>
        </p:nvSpPr>
        <p:spPr>
          <a:xfrm>
            <a:off x="0" y="255770"/>
            <a:ext cx="113294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Conditional Statements &amp; Loops</a:t>
            </a:r>
          </a:p>
        </p:txBody>
      </p:sp>
    </p:spTree>
    <p:extLst>
      <p:ext uri="{BB962C8B-B14F-4D97-AF65-F5344CB8AC3E}">
        <p14:creationId xmlns:p14="http://schemas.microsoft.com/office/powerpoint/2010/main" val="582628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CE2937-DD9E-9243-031D-F247764425E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297" y="786384"/>
            <a:ext cx="11868912" cy="5614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/>
                <a:cs typeface="Times New Roman"/>
              </a:rPr>
              <a:t>Functions are fundamental building blocks that allow you to encapsulate code for specific tasks, making it reusable and organized.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992E3A"/>
                </a:solidFill>
                <a:latin typeface="Times New Roman"/>
                <a:cs typeface="Times New Roman"/>
              </a:rPr>
              <a:t>Definition</a:t>
            </a:r>
          </a:p>
          <a:p>
            <a:r>
              <a:rPr lang="en-US" sz="1800" dirty="0">
                <a:latin typeface="Times New Roman"/>
                <a:cs typeface="Times New Roman"/>
              </a:rPr>
              <a:t>A function is a self-contained block of code that performs a specific task. It can take inputs, called parameters, and can return an output.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992E3A"/>
                </a:solidFill>
                <a:latin typeface="Times New Roman"/>
                <a:cs typeface="Times New Roman"/>
              </a:rPr>
              <a:t>Syntax</a:t>
            </a:r>
          </a:p>
          <a:p>
            <a:r>
              <a:rPr lang="en-US" sz="1800" dirty="0">
                <a:latin typeface="Times New Roman"/>
                <a:cs typeface="Times New Roman"/>
              </a:rPr>
              <a:t>The basic syntax of a function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A257D-E426-AF6B-4D5B-45A4227AF627}"/>
              </a:ext>
            </a:extLst>
          </p:cNvPr>
          <p:cNvSpPr txBox="1"/>
          <p:nvPr/>
        </p:nvSpPr>
        <p:spPr>
          <a:xfrm>
            <a:off x="0" y="255770"/>
            <a:ext cx="1132941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Functions &amp; Modular Programming</a:t>
            </a:r>
          </a:p>
          <a:p>
            <a:endParaRPr lang="en-US" sz="2800" b="1" dirty="0">
              <a:solidFill>
                <a:srgbClr val="992E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8122C9-654E-5E4C-1998-609CDF85F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596" y="2866532"/>
            <a:ext cx="5792008" cy="35342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2A9A3C-A14D-0496-B5E6-C6472E8D7591}"/>
              </a:ext>
            </a:extLst>
          </p:cNvPr>
          <p:cNvSpPr txBox="1"/>
          <p:nvPr/>
        </p:nvSpPr>
        <p:spPr>
          <a:xfrm>
            <a:off x="3428596" y="2488944"/>
            <a:ext cx="1056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5FBC5C-76FC-1A8C-5E6A-B696BCEACD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1715"/>
          <a:stretch/>
        </p:blipFill>
        <p:spPr>
          <a:xfrm>
            <a:off x="9339629" y="2876473"/>
            <a:ext cx="2465275" cy="11050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17D922-51DD-5CF0-7E58-CA46555946B9}"/>
              </a:ext>
            </a:extLst>
          </p:cNvPr>
          <p:cNvSpPr txBox="1"/>
          <p:nvPr/>
        </p:nvSpPr>
        <p:spPr>
          <a:xfrm>
            <a:off x="9339629" y="2498088"/>
            <a:ext cx="902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705089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082F13F-A8EA-62C5-9AFE-FD7FA27323CD}"/>
              </a:ext>
            </a:extLst>
          </p:cNvPr>
          <p:cNvSpPr txBox="1"/>
          <p:nvPr/>
        </p:nvSpPr>
        <p:spPr>
          <a:xfrm>
            <a:off x="2995" y="735195"/>
            <a:ext cx="364160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992E3A"/>
                </a:solidFill>
                <a:latin typeface="Times New Roman"/>
              </a:rPr>
              <a:t>The concept of functions:- </a:t>
            </a:r>
            <a:endParaRPr lang="en-US" sz="2400" dirty="0">
              <a:solidFill>
                <a:srgbClr val="992E3A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DF02E3-EF08-2399-0A90-873CF14FB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50" y="1576808"/>
            <a:ext cx="7020905" cy="47631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E1CA22-2ACE-F0C9-E6EC-8367E903D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370" y="1576808"/>
            <a:ext cx="4515480" cy="16385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0E7C3D-0E61-E1D8-A22A-FD9439DDE7F2}"/>
              </a:ext>
            </a:extLst>
          </p:cNvPr>
          <p:cNvSpPr txBox="1"/>
          <p:nvPr/>
        </p:nvSpPr>
        <p:spPr>
          <a:xfrm>
            <a:off x="134150" y="1202168"/>
            <a:ext cx="1056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0787B0-50DD-1F04-26A3-735BFE324277}"/>
              </a:ext>
            </a:extLst>
          </p:cNvPr>
          <p:cNvSpPr txBox="1"/>
          <p:nvPr/>
        </p:nvSpPr>
        <p:spPr>
          <a:xfrm>
            <a:off x="7542370" y="1202168"/>
            <a:ext cx="902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F1B3B9-2DFB-6E20-D19F-E2ED5E0B644A}"/>
              </a:ext>
            </a:extLst>
          </p:cNvPr>
          <p:cNvSpPr txBox="1"/>
          <p:nvPr/>
        </p:nvSpPr>
        <p:spPr>
          <a:xfrm>
            <a:off x="0" y="242753"/>
            <a:ext cx="124022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3.Functions &amp; Modular Programming</a:t>
            </a:r>
          </a:p>
          <a:p>
            <a:endParaRPr lang="en-US" sz="2800" b="1" dirty="0">
              <a:solidFill>
                <a:srgbClr val="992E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56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66A1ED-4E06-F5F7-07D7-EFACD5085C95}"/>
              </a:ext>
            </a:extLst>
          </p:cNvPr>
          <p:cNvSpPr txBox="1"/>
          <p:nvPr/>
        </p:nvSpPr>
        <p:spPr>
          <a:xfrm>
            <a:off x="119782" y="828288"/>
            <a:ext cx="121423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Functions: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that do not return a value. They use the void keyword as the return type.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without Parameters: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functions do not accept any parameters.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with Parameters: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functions accept one or more parameters.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29450-DA80-7260-CCA0-B2D0D8154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13" y="2162344"/>
            <a:ext cx="4765087" cy="42567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F20E1A-8CDB-7ED3-B78C-FD7EE0FBE64D}"/>
              </a:ext>
            </a:extLst>
          </p:cNvPr>
          <p:cNvSpPr txBox="1"/>
          <p:nvPr/>
        </p:nvSpPr>
        <p:spPr>
          <a:xfrm>
            <a:off x="1330913" y="1793012"/>
            <a:ext cx="1056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F4C04A-13E8-2BDB-49FA-430A05E3B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896" y="2249328"/>
            <a:ext cx="4277322" cy="1371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3E7BDC-28C5-C36E-5F58-BA57377AE14F}"/>
              </a:ext>
            </a:extLst>
          </p:cNvPr>
          <p:cNvSpPr txBox="1"/>
          <p:nvPr/>
        </p:nvSpPr>
        <p:spPr>
          <a:xfrm>
            <a:off x="7794896" y="1879996"/>
            <a:ext cx="902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1BFC6-C2FA-ECAE-3F48-BABDDF466E3F}"/>
              </a:ext>
            </a:extLst>
          </p:cNvPr>
          <p:cNvSpPr txBox="1"/>
          <p:nvPr/>
        </p:nvSpPr>
        <p:spPr>
          <a:xfrm>
            <a:off x="0" y="255770"/>
            <a:ext cx="113294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Functions &amp; Modular Programming</a:t>
            </a:r>
          </a:p>
        </p:txBody>
      </p:sp>
    </p:spTree>
    <p:extLst>
      <p:ext uri="{BB962C8B-B14F-4D97-AF65-F5344CB8AC3E}">
        <p14:creationId xmlns:p14="http://schemas.microsoft.com/office/powerpoint/2010/main" val="2407107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9FED4F-1FD5-AEC8-5E80-EC576CB998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296" y="877824"/>
            <a:ext cx="11960351" cy="5477256"/>
          </a:xfrm>
        </p:spPr>
        <p:txBody>
          <a:bodyPr/>
          <a:lstStyle/>
          <a:p>
            <a:pPr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 general, the scope is defined as the extent up to which something can be worked with. In programming also the scope of a variable is defined as the extent of the program code within which the variable can be accessed or declared or worked with. 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There are mainly two types of variable scopes: </a:t>
            </a:r>
            <a:b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1.Local Variables</a:t>
            </a:r>
            <a:br>
              <a:rPr 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Global Variables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61D409-7009-83AB-6990-946241690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523" y="2084321"/>
            <a:ext cx="4771705" cy="43248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971DFB-D4CC-B985-8F4F-CFA818771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789" y="2138370"/>
            <a:ext cx="4839375" cy="16480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DF80A3-1110-7FC4-5A82-E0E28CA15AAE}"/>
              </a:ext>
            </a:extLst>
          </p:cNvPr>
          <p:cNvSpPr txBox="1"/>
          <p:nvPr/>
        </p:nvSpPr>
        <p:spPr>
          <a:xfrm>
            <a:off x="6168528" y="1769038"/>
            <a:ext cx="1056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C0A021-761F-CC5A-D929-042927CA28DF}"/>
              </a:ext>
            </a:extLst>
          </p:cNvPr>
          <p:cNvSpPr txBox="1"/>
          <p:nvPr/>
        </p:nvSpPr>
        <p:spPr>
          <a:xfrm>
            <a:off x="11233397" y="1769038"/>
            <a:ext cx="902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9D3B72-88AB-F6C0-2E1D-BE6C0E948CF6}"/>
              </a:ext>
            </a:extLst>
          </p:cNvPr>
          <p:cNvSpPr txBox="1"/>
          <p:nvPr/>
        </p:nvSpPr>
        <p:spPr>
          <a:xfrm>
            <a:off x="0" y="255770"/>
            <a:ext cx="113294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Functions &amp; Modular Programming</a:t>
            </a:r>
          </a:p>
        </p:txBody>
      </p:sp>
    </p:spTree>
    <p:extLst>
      <p:ext uri="{BB962C8B-B14F-4D97-AF65-F5344CB8AC3E}">
        <p14:creationId xmlns:p14="http://schemas.microsoft.com/office/powerpoint/2010/main" val="282263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5F255-BCEB-0B4B-FE38-93084F69E5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7624" y="789587"/>
            <a:ext cx="11322051" cy="5031575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Programming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Variables, Data Types, and Operators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Statements &amp; Loops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&amp; Modular Programming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 and Strings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1C2010-A260-2F95-7333-5D16B1A46699}"/>
              </a:ext>
            </a:extLst>
          </p:cNvPr>
          <p:cNvSpPr txBox="1"/>
          <p:nvPr/>
        </p:nvSpPr>
        <p:spPr>
          <a:xfrm>
            <a:off x="100781" y="198793"/>
            <a:ext cx="6100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List of Topics to be covered</a:t>
            </a:r>
            <a:endParaRPr lang="en-US" sz="2800" b="1" dirty="0">
              <a:solidFill>
                <a:srgbClr val="992E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380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034B2A-2FFD-8259-5B95-97BF511A2C5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6387" y="791172"/>
            <a:ext cx="11746261" cy="5509044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 array is a data structure that is used to store multiple values of similar data types in a contiguous memory location.</a:t>
            </a:r>
            <a:b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000" b="1" kern="100" dirty="0">
                <a:solidFill>
                  <a:srgbClr val="992E3A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Properties of Arrays</a:t>
            </a:r>
            <a:endParaRPr lang="en-IN" sz="2000" kern="100" dirty="0">
              <a:solidFill>
                <a:srgbClr val="992E3A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 Array is a collection of data of the same data type, stored at a contiguous memory location.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Indexing of an array starts from 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0. 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It means the first element is stored at the </a:t>
            </a:r>
            <a:r>
              <a:rPr lang="en-US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0</a:t>
            </a:r>
            <a:r>
              <a:rPr lang="en-US" sz="1800" kern="100" baseline="300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</a:t>
            </a:r>
            <a:r>
              <a:rPr lang="en-US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index, the second at 1st, and so on.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Elements of an array can be accessed using their indices.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Once an array is declared its size remains constant throughout the program.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 array can have multiple dimensions.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size of the array in bytes can be determined by the size of operator using which we can also find the number of elements in the array.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We can find the size of the type of elements stored in an array by subtracting adjacent addresses.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D47EB5-9EE3-965A-F3C3-9B2FB62D2275}"/>
              </a:ext>
            </a:extLst>
          </p:cNvPr>
          <p:cNvSpPr txBox="1"/>
          <p:nvPr/>
        </p:nvSpPr>
        <p:spPr>
          <a:xfrm>
            <a:off x="0" y="255770"/>
            <a:ext cx="113294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Arrays and Strings</a:t>
            </a:r>
          </a:p>
        </p:txBody>
      </p:sp>
    </p:spTree>
    <p:extLst>
      <p:ext uri="{BB962C8B-B14F-4D97-AF65-F5344CB8AC3E}">
        <p14:creationId xmlns:p14="http://schemas.microsoft.com/office/powerpoint/2010/main" val="3314293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1AC288-825A-ED40-4F85-408664733F7B}"/>
              </a:ext>
            </a:extLst>
          </p:cNvPr>
          <p:cNvSpPr txBox="1"/>
          <p:nvPr/>
        </p:nvSpPr>
        <p:spPr>
          <a:xfrm>
            <a:off x="343395" y="802157"/>
            <a:ext cx="11405260" cy="1694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rgbClr val="992E3A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One Dimensional Array:-</a:t>
            </a:r>
            <a:b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std::array is an aggregate type, meaning it can be initialized with aggregate-initialization. It does not decay to a pointer automatically like a C-style array. </a:t>
            </a:r>
            <a:b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For example, you can initialize an </a:t>
            </a:r>
            <a:r>
              <a:rPr lang="en-US" sz="1800" kern="100" dirty="0">
                <a:solidFill>
                  <a:srgbClr val="992E3A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std::array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as follows:</a:t>
            </a:r>
            <a:b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b="1" kern="100" dirty="0">
              <a:solidFill>
                <a:srgbClr val="992E3A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FFDD26-35E7-C0E2-EF11-3B209DDFABA9}"/>
              </a:ext>
            </a:extLst>
          </p:cNvPr>
          <p:cNvSpPr txBox="1"/>
          <p:nvPr/>
        </p:nvSpPr>
        <p:spPr>
          <a:xfrm>
            <a:off x="0" y="255770"/>
            <a:ext cx="113294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Arrays and Strings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CC066-1A46-A0F5-2356-3D554337B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95" y="2635617"/>
            <a:ext cx="6852400" cy="3035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24CFB2-BA27-09DF-790D-E0C7FA268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494" y="2635617"/>
            <a:ext cx="4201111" cy="19624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67BF3F-7D53-956E-B2EE-87298BC4FA9B}"/>
              </a:ext>
            </a:extLst>
          </p:cNvPr>
          <p:cNvSpPr txBox="1"/>
          <p:nvPr/>
        </p:nvSpPr>
        <p:spPr>
          <a:xfrm>
            <a:off x="343395" y="2266285"/>
            <a:ext cx="1056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4A083F-97E4-E42F-563F-83599BC9E374}"/>
              </a:ext>
            </a:extLst>
          </p:cNvPr>
          <p:cNvSpPr txBox="1"/>
          <p:nvPr/>
        </p:nvSpPr>
        <p:spPr>
          <a:xfrm>
            <a:off x="7699673" y="2266285"/>
            <a:ext cx="902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141026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1B481-FCC6-F0D4-17A3-F0A61918B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97D73A-F90E-AE25-0CAC-42EB41FBF574}"/>
              </a:ext>
            </a:extLst>
          </p:cNvPr>
          <p:cNvSpPr txBox="1"/>
          <p:nvPr/>
        </p:nvSpPr>
        <p:spPr>
          <a:xfrm>
            <a:off x="343395" y="802157"/>
            <a:ext cx="11405260" cy="1376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rgbClr val="992E3A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Two-Dimensional Array:-</a:t>
            </a:r>
            <a:b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canonical way to create a two-dimensional array of std::array is to create a std::array where the template type argument is another </a:t>
            </a:r>
            <a:r>
              <a:rPr lang="en-US" sz="1800" kern="100" dirty="0">
                <a:solidFill>
                  <a:srgbClr val="992E3A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std::array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b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D2D034-F659-80E4-44DC-0167369AA81B}"/>
              </a:ext>
            </a:extLst>
          </p:cNvPr>
          <p:cNvSpPr txBox="1"/>
          <p:nvPr/>
        </p:nvSpPr>
        <p:spPr>
          <a:xfrm>
            <a:off x="0" y="255770"/>
            <a:ext cx="113294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Arrays and Strings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D7616F-AC14-C6A7-3069-1C286BBBC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40" y="2284853"/>
            <a:ext cx="4955264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CE88CC-28A4-5BD8-374D-ADF0BFC69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386" y="2284853"/>
            <a:ext cx="4486901" cy="22672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F624A7-F790-6513-B16B-F47B0E9872DB}"/>
              </a:ext>
            </a:extLst>
          </p:cNvPr>
          <p:cNvSpPr txBox="1"/>
          <p:nvPr/>
        </p:nvSpPr>
        <p:spPr>
          <a:xfrm>
            <a:off x="484350" y="1915521"/>
            <a:ext cx="1056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013EF7-F9BF-96C1-6EE2-5C571CE42B30}"/>
              </a:ext>
            </a:extLst>
          </p:cNvPr>
          <p:cNvSpPr txBox="1"/>
          <p:nvPr/>
        </p:nvSpPr>
        <p:spPr>
          <a:xfrm>
            <a:off x="6503386" y="1915521"/>
            <a:ext cx="902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872203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87F8B6-2676-B92C-5E2B-334214480BC6}"/>
              </a:ext>
            </a:extLst>
          </p:cNvPr>
          <p:cNvSpPr txBox="1"/>
          <p:nvPr/>
        </p:nvSpPr>
        <p:spPr>
          <a:xfrm>
            <a:off x="0" y="255770"/>
            <a:ext cx="113294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Arrays and Strings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CF8E2DE-39C1-CA8C-4FF0-A44583D72A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9309" y="932873"/>
            <a:ext cx="11942618" cy="5384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Substrings in a String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the find() method of the std::string class to locate a substring within a string.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Explanation of find():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find(const std::string&amp; str,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size_t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 = 0)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Searches for the first occurrence of str starting from position pos.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starting index of the substring if found.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std::string::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npos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not found.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F37DA8-8EED-4FCB-0ADD-7E2CF8ACD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927" y="3625272"/>
            <a:ext cx="4578061" cy="26759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964FA7-4CB0-91AA-EC2D-7B06520C5EF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4346"/>
          <a:stretch/>
        </p:blipFill>
        <p:spPr>
          <a:xfrm>
            <a:off x="8682567" y="3625272"/>
            <a:ext cx="3380124" cy="11431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352F8FD-E952-E582-9FA8-56F34DDD1AFE}"/>
              </a:ext>
            </a:extLst>
          </p:cNvPr>
          <p:cNvSpPr txBox="1"/>
          <p:nvPr/>
        </p:nvSpPr>
        <p:spPr>
          <a:xfrm>
            <a:off x="3943927" y="3244334"/>
            <a:ext cx="1056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1A143C-7664-5B6F-002A-486F00A2DE01}"/>
              </a:ext>
            </a:extLst>
          </p:cNvPr>
          <p:cNvSpPr txBox="1"/>
          <p:nvPr/>
        </p:nvSpPr>
        <p:spPr>
          <a:xfrm>
            <a:off x="8682567" y="3232728"/>
            <a:ext cx="902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855844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50506-B9A7-06A9-4A3F-608F638D7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053B16-718E-B6C1-C5D0-55018F79822B}"/>
              </a:ext>
            </a:extLst>
          </p:cNvPr>
          <p:cNvSpPr txBox="1"/>
          <p:nvPr/>
        </p:nvSpPr>
        <p:spPr>
          <a:xfrm>
            <a:off x="0" y="255770"/>
            <a:ext cx="113294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Arrays and Strings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9C7EC4-05DC-FF93-1374-D7C5D990CC1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9309" y="932873"/>
            <a:ext cx="11942618" cy="5384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Comparing Strings in C++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main ways to compare strings in C++: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1.Using relational operators (==, !=, &lt;, &gt;, &lt;=, &gt;=).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2.Using the compare() method of std::string.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861A6-B418-C119-6011-951DEBEA1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128" y="2947841"/>
            <a:ext cx="3706814" cy="33698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EFB51D-3EB8-4E6C-ED1A-39187AA30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868" y="2947841"/>
            <a:ext cx="4725059" cy="11812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CB5340-F5D6-19D6-3D03-9E37CDB2DEDB}"/>
              </a:ext>
            </a:extLst>
          </p:cNvPr>
          <p:cNvSpPr txBox="1"/>
          <p:nvPr/>
        </p:nvSpPr>
        <p:spPr>
          <a:xfrm>
            <a:off x="3358128" y="2578509"/>
            <a:ext cx="1056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EBB6E-D56B-35EB-CD46-CFC904C59611}"/>
              </a:ext>
            </a:extLst>
          </p:cNvPr>
          <p:cNvSpPr txBox="1"/>
          <p:nvPr/>
        </p:nvSpPr>
        <p:spPr>
          <a:xfrm>
            <a:off x="7325768" y="2578509"/>
            <a:ext cx="902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141148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306F7C-34CC-9BBA-A9A2-F5550FE33E4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7D527C-0515-F2A9-96A6-FDC6201A1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04678"/>
              </p:ext>
            </p:extLst>
          </p:nvPr>
        </p:nvGraphicFramePr>
        <p:xfrm>
          <a:off x="604300" y="948653"/>
          <a:ext cx="5728996" cy="302940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96347">
                  <a:extLst>
                    <a:ext uri="{9D8B030D-6E8A-4147-A177-3AD203B41FA5}">
                      <a16:colId xmlns:a16="http://schemas.microsoft.com/office/drawing/2014/main" val="3470649677"/>
                    </a:ext>
                  </a:extLst>
                </a:gridCol>
                <a:gridCol w="4732649">
                  <a:extLst>
                    <a:ext uri="{9D8B030D-6E8A-4147-A177-3AD203B41FA5}">
                      <a16:colId xmlns:a16="http://schemas.microsoft.com/office/drawing/2014/main" val="3688326210"/>
                    </a:ext>
                  </a:extLst>
                </a:gridCol>
              </a:tblGrid>
              <a:tr h="30613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Iterators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rgbClr val="992E3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098662"/>
                  </a:ext>
                </a:extLst>
              </a:tr>
              <a:tr h="3061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begin 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Return iterator to beginning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1899955"/>
                  </a:ext>
                </a:extLst>
              </a:tr>
              <a:tr h="3061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end</a:t>
                      </a:r>
                      <a:r>
                        <a:rPr lang="en-US" sz="1800" u="none" strike="noStrike">
                          <a:effectLst/>
                        </a:rPr>
                        <a:t>  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Return iterator to end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97907992"/>
                  </a:ext>
                </a:extLst>
              </a:tr>
              <a:tr h="3061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err="1">
                          <a:effectLst/>
                        </a:rPr>
                        <a:t>rbegin</a:t>
                      </a:r>
                      <a:r>
                        <a:rPr lang="en-US" sz="1800" u="none" strike="noStrike">
                          <a:effectLst/>
                        </a:rPr>
                        <a:t>  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Return reverse iterator to reverse beginning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42888545"/>
                  </a:ext>
                </a:extLst>
              </a:tr>
              <a:tr h="3061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rend  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Return reverse iterator to reverse end.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67344785"/>
                  </a:ext>
                </a:extLst>
              </a:tr>
              <a:tr h="3061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err="1">
                          <a:effectLst/>
                        </a:rPr>
                        <a:t>cbegin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Return </a:t>
                      </a:r>
                      <a:r>
                        <a:rPr lang="en-US" sz="1800" u="none" strike="noStrike" dirty="0" err="1">
                          <a:effectLst/>
                        </a:rPr>
                        <a:t>const_iterator</a:t>
                      </a:r>
                      <a:r>
                        <a:rPr lang="en-US" sz="1800" u="none" strike="noStrike" dirty="0">
                          <a:effectLst/>
                        </a:rPr>
                        <a:t> to beginning.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2664723"/>
                  </a:ext>
                </a:extLst>
              </a:tr>
              <a:tr h="3061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err="1">
                          <a:effectLst/>
                        </a:rPr>
                        <a:t>cend</a:t>
                      </a:r>
                      <a:r>
                        <a:rPr lang="en-US" sz="1800" b="1" u="none" strike="noStrike">
                          <a:effectLst/>
                        </a:rPr>
                        <a:t>  </a:t>
                      </a:r>
                      <a:r>
                        <a:rPr lang="en-US" sz="1800" u="none" strike="noStrike">
                          <a:effectLst/>
                        </a:rPr>
                        <a:t> 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Return </a:t>
                      </a:r>
                      <a:r>
                        <a:rPr lang="en-US" sz="1800" u="none" strike="noStrike" dirty="0" err="1">
                          <a:effectLst/>
                        </a:rPr>
                        <a:t>const_iterator</a:t>
                      </a:r>
                      <a:r>
                        <a:rPr lang="en-US" sz="1800" u="none" strike="noStrike" dirty="0">
                          <a:effectLst/>
                        </a:rPr>
                        <a:t> to end.​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10602444"/>
                  </a:ext>
                </a:extLst>
              </a:tr>
              <a:tr h="5740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err="1">
                          <a:effectLst/>
                        </a:rPr>
                        <a:t>crbegin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Return </a:t>
                      </a:r>
                      <a:r>
                        <a:rPr lang="en-US" sz="1800" u="none" strike="noStrike" dirty="0" err="1">
                          <a:effectLst/>
                        </a:rPr>
                        <a:t>const_reverse_iterator</a:t>
                      </a:r>
                      <a:r>
                        <a:rPr lang="en-US" sz="1800" u="none" strike="noStrike" dirty="0">
                          <a:effectLst/>
                        </a:rPr>
                        <a:t> to reverse beginning.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13019062"/>
                  </a:ext>
                </a:extLst>
              </a:tr>
              <a:tr h="3061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err="1">
                          <a:effectLst/>
                        </a:rPr>
                        <a:t>crend</a:t>
                      </a:r>
                      <a:r>
                        <a:rPr lang="en-US" sz="1800" b="1" u="none" strike="noStrike">
                          <a:effectLst/>
                        </a:rPr>
                        <a:t> </a:t>
                      </a:r>
                      <a:r>
                        <a:rPr lang="en-US" sz="1800" u="none" strike="noStrike">
                          <a:effectLst/>
                        </a:rPr>
                        <a:t>  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Return </a:t>
                      </a:r>
                      <a:r>
                        <a:rPr lang="en-US" sz="1800" u="none" strike="noStrike" dirty="0" err="1">
                          <a:effectLst/>
                        </a:rPr>
                        <a:t>const_reverse_iterator</a:t>
                      </a:r>
                      <a:r>
                        <a:rPr lang="en-US" sz="1800" u="none" strike="noStrike" dirty="0">
                          <a:effectLst/>
                        </a:rPr>
                        <a:t> to reverse end.​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34059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6CA17C-77CD-4DA1-D863-3369C2A26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83778"/>
              </p:ext>
            </p:extLst>
          </p:nvPr>
        </p:nvGraphicFramePr>
        <p:xfrm>
          <a:off x="604301" y="4232784"/>
          <a:ext cx="5728995" cy="1736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96347">
                  <a:extLst>
                    <a:ext uri="{9D8B030D-6E8A-4147-A177-3AD203B41FA5}">
                      <a16:colId xmlns:a16="http://schemas.microsoft.com/office/drawing/2014/main" val="2142331165"/>
                    </a:ext>
                  </a:extLst>
                </a:gridCol>
                <a:gridCol w="4732648">
                  <a:extLst>
                    <a:ext uri="{9D8B030D-6E8A-4147-A177-3AD203B41FA5}">
                      <a16:colId xmlns:a16="http://schemas.microsoft.com/office/drawing/2014/main" val="4173818503"/>
                    </a:ext>
                  </a:extLst>
                </a:gridCol>
              </a:tblGrid>
              <a:tr h="34736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Element access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rgbClr val="992E3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45157"/>
                  </a:ext>
                </a:extLst>
              </a:tr>
              <a:tr h="34736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Operator 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Get character of string (public member function)​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6028704"/>
                  </a:ext>
                </a:extLst>
              </a:tr>
              <a:tr h="34736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at     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Get character in string (public member function)​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36753406"/>
                  </a:ext>
                </a:extLst>
              </a:tr>
              <a:tr h="34736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back     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Access last character (public member function)​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12352343"/>
                  </a:ext>
                </a:extLst>
              </a:tr>
              <a:tr h="34736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front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Access first character (public member function)​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5890706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16DACD0-3F55-6EA4-24BF-104E9EBCA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321921"/>
              </p:ext>
            </p:extLst>
          </p:nvPr>
        </p:nvGraphicFramePr>
        <p:xfrm>
          <a:off x="6673216" y="1025524"/>
          <a:ext cx="5389475" cy="453529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67359">
                  <a:extLst>
                    <a:ext uri="{9D8B030D-6E8A-4147-A177-3AD203B41FA5}">
                      <a16:colId xmlns:a16="http://schemas.microsoft.com/office/drawing/2014/main" val="2867957602"/>
                    </a:ext>
                  </a:extLst>
                </a:gridCol>
                <a:gridCol w="4122116">
                  <a:extLst>
                    <a:ext uri="{9D8B030D-6E8A-4147-A177-3AD203B41FA5}">
                      <a16:colId xmlns:a16="http://schemas.microsoft.com/office/drawing/2014/main" val="2235568926"/>
                    </a:ext>
                  </a:extLst>
                </a:gridCol>
              </a:tblGrid>
              <a:tr h="254161">
                <a:tc gridSpan="2">
                  <a:txBody>
                    <a:bodyPr/>
                    <a:lstStyle/>
                    <a:p>
                      <a:pPr algn="ctr" fontAlgn="b">
                        <a:buClr>
                          <a:srgbClr val="000000"/>
                        </a:buClr>
                        <a:buSzPts val="1100"/>
                        <a:buFont typeface="Aptos Narrow" panose="020B0004020202020204" pitchFamily="34" charset="0"/>
                        <a:buNone/>
                      </a:pPr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Modifiers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rgbClr val="992E3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475592"/>
                  </a:ext>
                </a:extLst>
              </a:tr>
              <a:tr h="28496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operator+=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Append to string (public member function)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28883459"/>
                  </a:ext>
                </a:extLst>
              </a:tr>
              <a:tr h="284968">
                <a:tc>
                  <a:txBody>
                    <a:bodyPr/>
                    <a:lstStyle/>
                    <a:p>
                      <a:pPr algn="l" fontAlgn="b">
                        <a:buClr>
                          <a:srgbClr val="000000"/>
                        </a:buClr>
                        <a:buSzPts val="1100"/>
                        <a:buFont typeface="Aptos Narrow" panose="020B0004020202020204" pitchFamily="34" charset="0"/>
                        <a:buNone/>
                      </a:pPr>
                      <a:r>
                        <a:rPr lang="en-US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Append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Append to string (public member function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9987073"/>
                  </a:ext>
                </a:extLst>
              </a:tr>
              <a:tr h="58667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err="1">
                          <a:effectLst/>
                        </a:rPr>
                        <a:t>push_back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Append character to string (public member function)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97006495"/>
                  </a:ext>
                </a:extLst>
              </a:tr>
              <a:tr h="28496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assign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Assign content to string (public member function)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50562726"/>
                  </a:ext>
                </a:extLst>
              </a:tr>
              <a:tr h="28496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insert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Insert into string (public member function)​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27973913"/>
                  </a:ext>
                </a:extLst>
              </a:tr>
              <a:tr h="5477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erase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Erase characters from string (public member function)​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3342780"/>
                  </a:ext>
                </a:extLst>
              </a:tr>
              <a:tr h="54775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Replace      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Replace portion of string (public member function)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44494329"/>
                  </a:ext>
                </a:extLst>
              </a:tr>
              <a:tr h="28496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swap         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Swap string values (public member function)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5745549"/>
                  </a:ext>
                </a:extLst>
              </a:tr>
              <a:tr h="28496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err="1">
                          <a:effectLst/>
                        </a:rPr>
                        <a:t>pop_back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Delete last character (public member function)​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909645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B71B1E3-62E8-80F9-9991-941696C31CE1}"/>
              </a:ext>
            </a:extLst>
          </p:cNvPr>
          <p:cNvSpPr txBox="1"/>
          <p:nvPr/>
        </p:nvSpPr>
        <p:spPr>
          <a:xfrm>
            <a:off x="0" y="255770"/>
            <a:ext cx="113294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Arrays and Strings</a:t>
            </a:r>
          </a:p>
        </p:txBody>
      </p:sp>
    </p:spTree>
    <p:extLst>
      <p:ext uri="{BB962C8B-B14F-4D97-AF65-F5344CB8AC3E}">
        <p14:creationId xmlns:p14="http://schemas.microsoft.com/office/powerpoint/2010/main" val="3901771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9EDB65F-CE31-1BE7-B194-800DB4F2D455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330041929"/>
              </p:ext>
            </p:extLst>
          </p:nvPr>
        </p:nvGraphicFramePr>
        <p:xfrm>
          <a:off x="821094" y="1207693"/>
          <a:ext cx="9614029" cy="370156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30606">
                  <a:extLst>
                    <a:ext uri="{9D8B030D-6E8A-4147-A177-3AD203B41FA5}">
                      <a16:colId xmlns:a16="http://schemas.microsoft.com/office/drawing/2014/main" val="2496747968"/>
                    </a:ext>
                  </a:extLst>
                </a:gridCol>
                <a:gridCol w="7683423">
                  <a:extLst>
                    <a:ext uri="{9D8B030D-6E8A-4147-A177-3AD203B41FA5}">
                      <a16:colId xmlns:a16="http://schemas.microsoft.com/office/drawing/2014/main" val="761598207"/>
                    </a:ext>
                  </a:extLst>
                </a:gridCol>
              </a:tblGrid>
              <a:tr h="28023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String operations</a:t>
                      </a:r>
                      <a:endParaRPr lang="en-US" sz="2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rgbClr val="992E3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83743"/>
                  </a:ext>
                </a:extLst>
              </a:tr>
              <a:tr h="28780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err="1">
                          <a:effectLst/>
                        </a:rPr>
                        <a:t>c_str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Clr>
                          <a:srgbClr val="000000"/>
                        </a:buClr>
                        <a:buSzPts val="1100"/>
                        <a:buFont typeface="Aptos Narrow" panose="020B0004020202020204" pitchFamily="34" charset="0"/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Get C string equivalent (public member function)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57399251"/>
                  </a:ext>
                </a:extLst>
              </a:tr>
              <a:tr h="2802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data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Get string data (public member function)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2930225"/>
                  </a:ext>
                </a:extLst>
              </a:tr>
              <a:tr h="2802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get_allocator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Get allocator (public member function)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81859494"/>
                  </a:ext>
                </a:extLst>
              </a:tr>
              <a:tr h="2802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copy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Copy sequence of characters from string (public member function)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3257764"/>
                  </a:ext>
                </a:extLst>
              </a:tr>
              <a:tr h="2802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find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Find content in string (public member function)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0520333"/>
                  </a:ext>
                </a:extLst>
              </a:tr>
              <a:tr h="2802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rfind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Find last occurrence of content in string (public member function)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4888267"/>
                  </a:ext>
                </a:extLst>
              </a:tr>
              <a:tr h="2802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find_first_of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Clr>
                          <a:srgbClr val="000000"/>
                        </a:buClr>
                        <a:buSzPts val="1100"/>
                        <a:buFont typeface="Aptos Narrow" panose="020B0004020202020204" pitchFamily="34" charset="0"/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Find character in string (public member function)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26939523"/>
                  </a:ext>
                </a:extLst>
              </a:tr>
              <a:tr h="2802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find_last_of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Find character in string from the end (public member function)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0324312"/>
                  </a:ext>
                </a:extLst>
              </a:tr>
              <a:tr h="2802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find_first_not_of 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Find absence of character in string (public member function)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0473231"/>
                  </a:ext>
                </a:extLst>
              </a:tr>
              <a:tr h="2802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find_last_not_of 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Find non-matching character in string from the end (public member function)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6897709"/>
                  </a:ext>
                </a:extLst>
              </a:tr>
              <a:tr h="2802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substr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Generate substring (public member function)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7467718"/>
                  </a:ext>
                </a:extLst>
              </a:tr>
              <a:tr h="28023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>
                          <a:effectLst/>
                        </a:rPr>
                        <a:t>compare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Compare strings (public member function)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487708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567653C-DD76-7D34-CBA7-302793EB49C7}"/>
              </a:ext>
            </a:extLst>
          </p:cNvPr>
          <p:cNvSpPr txBox="1"/>
          <p:nvPr/>
        </p:nvSpPr>
        <p:spPr>
          <a:xfrm>
            <a:off x="0" y="255770"/>
            <a:ext cx="113294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Arrays and Strings</a:t>
            </a:r>
          </a:p>
        </p:txBody>
      </p:sp>
    </p:spTree>
    <p:extLst>
      <p:ext uri="{BB962C8B-B14F-4D97-AF65-F5344CB8AC3E}">
        <p14:creationId xmlns:p14="http://schemas.microsoft.com/office/powerpoint/2010/main" val="2736921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8BDCFB0-12AE-EF3D-72D3-BC4C72C6527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8878" y="-35513"/>
            <a:ext cx="6296788" cy="6924583"/>
            <a:chOff x="-6659" y="0"/>
            <a:chExt cx="4722591" cy="5143500"/>
          </a:xfrm>
        </p:grpSpPr>
        <p:sp>
          <p:nvSpPr>
            <p:cNvPr id="10" name="Flowchart: Delay 9">
              <a:extLst>
                <a:ext uri="{FF2B5EF4-FFF2-40B4-BE49-F238E27FC236}">
                  <a16:creationId xmlns:a16="http://schemas.microsoft.com/office/drawing/2014/main" id="{CB184579-C921-36DB-E362-3CDBB5E3B10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-1" y="2"/>
              <a:ext cx="4715933" cy="5143498"/>
            </a:xfrm>
            <a:prstGeom prst="flowChartDelay">
              <a:avLst/>
            </a:prstGeom>
            <a:blipFill>
              <a:blip r:embed="rId2">
                <a:alphaModFix amt="78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8000" b="1"/>
            </a:p>
          </p:txBody>
        </p:sp>
        <p:sp>
          <p:nvSpPr>
            <p:cNvPr id="3" name="Flowchart: Delay 2">
              <a:extLst>
                <a:ext uri="{FF2B5EF4-FFF2-40B4-BE49-F238E27FC236}">
                  <a16:creationId xmlns:a16="http://schemas.microsoft.com/office/drawing/2014/main" id="{E15B3111-97BF-26D3-66CD-F377A236713E}"/>
                </a:ext>
              </a:extLst>
            </p:cNvPr>
            <p:cNvSpPr>
              <a:spLocks/>
            </p:cNvSpPr>
            <p:nvPr/>
          </p:nvSpPr>
          <p:spPr>
            <a:xfrm>
              <a:off x="-6659" y="0"/>
              <a:ext cx="4715933" cy="5143498"/>
            </a:xfrm>
            <a:prstGeom prst="flowChartDelay">
              <a:avLst/>
            </a:prstGeom>
            <a:gradFill>
              <a:gsLst>
                <a:gs pos="0">
                  <a:srgbClr val="A71F36"/>
                </a:gs>
                <a:gs pos="19000">
                  <a:srgbClr val="A71F36"/>
                </a:gs>
                <a:gs pos="100000">
                  <a:srgbClr val="EF4B4A">
                    <a:tint val="23500"/>
                    <a:satMod val="160000"/>
                    <a:alpha val="0"/>
                    <a:lumMod val="0"/>
                    <a:lumOff val="10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000" b="1">
                  <a:latin typeface="Brush Script MT" panose="03060802040406070304" pitchFamily="66" charset="0"/>
                </a:rPr>
                <a:t>Thank You</a:t>
              </a:r>
            </a:p>
          </p:txBody>
        </p:sp>
      </p:grpSp>
      <p:pic>
        <p:nvPicPr>
          <p:cNvPr id="20" name="Picture 19" descr="A black background with red and grey text&#10;&#10;Description automatically generated">
            <a:extLst>
              <a:ext uri="{FF2B5EF4-FFF2-40B4-BE49-F238E27FC236}">
                <a16:creationId xmlns:a16="http://schemas.microsoft.com/office/drawing/2014/main" id="{F4C51A72-E5CB-C0AE-B546-3773C9C4FA4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301" y="5756413"/>
            <a:ext cx="30607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7692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47F3F4-8518-C280-7571-E6EAA74CB8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384" y="785196"/>
            <a:ext cx="12127616" cy="55881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programming language is a set of instructions and syntax used to create software programs. It is a collaboration between humans and computers, in which humans create instructions for a computer to follow code in a language computer can understand.</a:t>
            </a:r>
          </a:p>
          <a:p>
            <a:pPr marL="0" indent="0">
              <a:buNone/>
            </a:pPr>
            <a:r>
              <a:rPr lang="en-US" sz="2000" b="1" kern="100" dirty="0">
                <a:solidFill>
                  <a:srgbClr val="992E3A"/>
                </a:solidFill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Programming Languages</a:t>
            </a:r>
            <a:r>
              <a:rPr lang="en-US" sz="2000" b="1" kern="100" dirty="0">
                <a:solidFill>
                  <a:srgbClr val="992E3A"/>
                </a:solidFill>
                <a:latin typeface="Times New Roman"/>
                <a:ea typeface="Aptos" panose="020B0004020202020204" pitchFamily="34" charset="0"/>
                <a:cs typeface="Times New Roman"/>
              </a:rPr>
              <a:t>:-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kern="100" dirty="0"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There are many programming languages, each with its syntax. </a:t>
            </a:r>
            <a:br>
              <a:rPr lang="en-US" sz="1800" kern="100" dirty="0">
                <a:effectLst/>
                <a:latin typeface="Times New Roman"/>
                <a:ea typeface="Aptos" panose="020B0004020202020204" pitchFamily="34" charset="0"/>
                <a:cs typeface="Times New Roman"/>
              </a:rPr>
            </a:br>
            <a:r>
              <a:rPr lang="en-US" sz="1800" kern="100" dirty="0"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Some popular languages include:-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1" kern="100" dirty="0">
                <a:solidFill>
                  <a:srgbClr val="992E3A"/>
                </a:solidFill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Python:</a:t>
            </a:r>
            <a:r>
              <a:rPr lang="en-US" sz="1800" kern="100" dirty="0">
                <a:solidFill>
                  <a:srgbClr val="992E3A"/>
                </a:solidFill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 </a:t>
            </a:r>
            <a:r>
              <a:rPr lang="en-US" sz="1800" kern="100" dirty="0"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Known for its readability and simplicity. Widely used for Web, Desktop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1" kern="100" dirty="0">
                <a:solidFill>
                  <a:srgbClr val="992E3A"/>
                </a:solidFill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Java:</a:t>
            </a:r>
            <a:r>
              <a:rPr lang="en-US" sz="1800" kern="100" dirty="0">
                <a:solidFill>
                  <a:srgbClr val="992E3A"/>
                </a:solidFill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 </a:t>
            </a:r>
            <a:r>
              <a:rPr lang="en-US" sz="1800" kern="100" dirty="0"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Widely used for web and enterprise applications.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1" kern="100" dirty="0">
                <a:solidFill>
                  <a:srgbClr val="992E3A"/>
                </a:solidFill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JavaScript:</a:t>
            </a:r>
            <a:r>
              <a:rPr lang="en-US" sz="1800" kern="100" dirty="0">
                <a:solidFill>
                  <a:srgbClr val="992E3A"/>
                </a:solidFill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 </a:t>
            </a:r>
            <a:r>
              <a:rPr lang="en-US" sz="1800" kern="100" dirty="0"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Essential for web development, making websites interactive.</a:t>
            </a:r>
            <a:endParaRPr lang="en-IN" sz="1800" kern="100" dirty="0">
              <a:effectLst/>
              <a:latin typeface="Times New Roman"/>
              <a:ea typeface="Aptos" panose="020B0004020202020204" pitchFamily="34" charset="0"/>
              <a:cs typeface="Times New Roman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b="1" kern="100" dirty="0">
                <a:solidFill>
                  <a:srgbClr val="992E3A"/>
                </a:solidFill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C++:</a:t>
            </a:r>
            <a:r>
              <a:rPr lang="en-US" sz="1800" kern="100" dirty="0">
                <a:solidFill>
                  <a:srgbClr val="992E3A"/>
                </a:solidFill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 </a:t>
            </a:r>
            <a:r>
              <a:rPr lang="en-US" sz="1800" kern="100" dirty="0"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Widely used for Mobile, Desktop, Embedded.</a:t>
            </a:r>
            <a:endParaRPr lang="en-IN" sz="1800" kern="100" dirty="0">
              <a:effectLst/>
              <a:latin typeface="Times New Roman"/>
              <a:ea typeface="Aptos" panose="020B0004020202020204" pitchFamily="34" charset="0"/>
              <a:cs typeface="Times New Roman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4A2C7C-7DD6-450D-2F1E-E82EE5AA1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379"/>
            <a:ext cx="11138025" cy="526506"/>
          </a:xfrm>
        </p:spPr>
        <p:txBody>
          <a:bodyPr>
            <a:normAutofit fontScale="90000"/>
          </a:bodyPr>
          <a:lstStyle/>
          <a:p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 to Programming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35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C734D9-98AF-44F9-4A49-8BA53208E8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4507" y="913212"/>
            <a:ext cx="11705845" cy="5031575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992E3A"/>
                </a:solidFill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Compiled</a:t>
            </a:r>
            <a:r>
              <a:rPr lang="en-US" sz="2000" b="1" dirty="0">
                <a:solidFill>
                  <a:srgbClr val="992E3A"/>
                </a:solidFill>
                <a:latin typeface="Times New Roman"/>
                <a:ea typeface="Aptos" panose="020B0004020202020204" pitchFamily="34" charset="0"/>
                <a:cs typeface="Times New Roman"/>
              </a:rPr>
              <a:t>:-</a:t>
            </a:r>
            <a:endParaRPr lang="en-US" sz="2000" dirty="0">
              <a:solidFill>
                <a:srgbClr val="992E3A"/>
              </a:solidFill>
              <a:effectLst/>
              <a:latin typeface="Times New Roman"/>
              <a:ea typeface="Aptos" panose="020B0004020202020204" pitchFamily="34" charset="0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A compiled language is a programming language that is generally compiled and not interpreted.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It is one where the program, once compiled, is expressed in the instructions of the target machine; this machine code is undecipherable by humans.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Types of compiled language – C, C++, C#</a:t>
            </a:r>
          </a:p>
          <a:p>
            <a:pPr marL="0" indent="0">
              <a:buNone/>
            </a:pPr>
            <a:endParaRPr lang="en-US" sz="1800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rgbClr val="992E3A"/>
                </a:solidFill>
                <a:latin typeface="Times New Roman"/>
                <a:cs typeface="Segoe UI"/>
              </a:rPr>
              <a:t>Interpreted</a:t>
            </a:r>
            <a:r>
              <a:rPr lang="en-IN" sz="2000" b="1" dirty="0">
                <a:solidFill>
                  <a:srgbClr val="992E3A"/>
                </a:solidFill>
                <a:latin typeface="Times New Roman"/>
                <a:cs typeface="Segoe UI"/>
              </a:rPr>
              <a:t>​:-</a:t>
            </a:r>
          </a:p>
          <a:p>
            <a:pPr marL="285750" indent="-285750" algn="just">
              <a:buFont typeface="Arial,Sans-Serif"/>
              <a:buChar char="•"/>
            </a:pPr>
            <a:r>
              <a:rPr lang="en-US" sz="1800" dirty="0">
                <a:latin typeface="Times New Roman"/>
                <a:cs typeface="Arial"/>
              </a:rPr>
              <a:t>An interpreted language is a programming language that is generally interpreted, without compiling a program into machine instructions. ​</a:t>
            </a:r>
          </a:p>
          <a:p>
            <a:pPr marL="285750" indent="-285750" algn="just">
              <a:buFont typeface="Arial,Sans-Serif"/>
              <a:buChar char="•"/>
            </a:pPr>
            <a:r>
              <a:rPr lang="en-US" sz="1800" dirty="0">
                <a:latin typeface="Times New Roman"/>
                <a:cs typeface="Arial"/>
              </a:rPr>
              <a:t>It is one where the instructions are not directly executed by the target machine, but instead, read and executed by some other program. ​</a:t>
            </a:r>
          </a:p>
          <a:p>
            <a:pPr marL="285750" indent="-285750" algn="just">
              <a:buFont typeface="Arial,Sans-Serif"/>
              <a:buChar char="•"/>
            </a:pPr>
            <a:r>
              <a:rPr lang="en-US" sz="1800" dirty="0">
                <a:latin typeface="Times New Roman"/>
                <a:cs typeface="Arial"/>
              </a:rPr>
              <a:t>Interpreted language ranges – JavaScript, Perl, Python.</a:t>
            </a:r>
          </a:p>
          <a:p>
            <a:pPr marL="285750" indent="-285750" algn="just">
              <a:buFont typeface="Arial,Sans-Serif"/>
              <a:buChar char="•"/>
            </a:pPr>
            <a:endParaRPr lang="en-US" sz="1800" dirty="0">
              <a:latin typeface="Times New Roman"/>
              <a:cs typeface="Arial"/>
            </a:endParaRPr>
          </a:p>
          <a:p>
            <a:pPr marL="0" indent="0" algn="just">
              <a:buNone/>
            </a:pPr>
            <a:endParaRPr lang="en-US" sz="1800" dirty="0">
              <a:latin typeface="Times New Roman"/>
              <a:cs typeface="Arial"/>
            </a:endParaRPr>
          </a:p>
          <a:p>
            <a:pPr marL="0" indent="0">
              <a:buNone/>
            </a:pPr>
            <a:endParaRPr lang="en-IN" sz="1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773DD658-4AFE-E61E-7B2A-E7B2C61F5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379"/>
            <a:ext cx="11138025" cy="526506"/>
          </a:xfrm>
        </p:spPr>
        <p:txBody>
          <a:bodyPr>
            <a:normAutofit fontScale="90000"/>
          </a:bodyPr>
          <a:lstStyle/>
          <a:p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 to Programming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80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42ACB0-4735-AF8C-DB33-B7BF05E70736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764716808"/>
              </p:ext>
            </p:extLst>
          </p:nvPr>
        </p:nvGraphicFramePr>
        <p:xfrm>
          <a:off x="294966" y="779058"/>
          <a:ext cx="11071027" cy="5642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6458">
                  <a:extLst>
                    <a:ext uri="{9D8B030D-6E8A-4147-A177-3AD203B41FA5}">
                      <a16:colId xmlns:a16="http://schemas.microsoft.com/office/drawing/2014/main" val="3539495979"/>
                    </a:ext>
                  </a:extLst>
                </a:gridCol>
                <a:gridCol w="4191820">
                  <a:extLst>
                    <a:ext uri="{9D8B030D-6E8A-4147-A177-3AD203B41FA5}">
                      <a16:colId xmlns:a16="http://schemas.microsoft.com/office/drawing/2014/main" val="3074692867"/>
                    </a:ext>
                  </a:extLst>
                </a:gridCol>
                <a:gridCol w="4952749">
                  <a:extLst>
                    <a:ext uri="{9D8B030D-6E8A-4147-A177-3AD203B41FA5}">
                      <a16:colId xmlns:a16="http://schemas.microsoft.com/office/drawing/2014/main" val="876800865"/>
                    </a:ext>
                  </a:extLst>
                </a:gridCol>
              </a:tblGrid>
              <a:tr h="293317">
                <a:tc>
                  <a:txBody>
                    <a:bodyPr/>
                    <a:lstStyle/>
                    <a:p>
                      <a:pPr lv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u="none" strike="noStrike" kern="100" noProof="0" dirty="0">
                          <a:solidFill>
                            <a:schemeClr val="bg1"/>
                          </a:solidFill>
                          <a:effectLst/>
                        </a:rPr>
                        <a:t> Aspect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525" marR="9525" marT="9525" marB="9525" anchor="ctr">
                    <a:solidFill>
                      <a:srgbClr val="992E3A"/>
                    </a:solidFill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u="none" strike="noStrike" kern="100" noProof="0" dirty="0">
                          <a:solidFill>
                            <a:schemeClr val="bg1"/>
                          </a:solidFill>
                          <a:effectLst/>
                        </a:rPr>
                        <a:t>    Compiled Languages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525" marR="9525" marT="9525" marB="9525" anchor="ctr">
                    <a:solidFill>
                      <a:srgbClr val="992E3A"/>
                    </a:solidFill>
                  </a:tcPr>
                </a:tc>
                <a:tc>
                  <a:txBody>
                    <a:bodyPr/>
                    <a:lstStyle/>
                    <a:p>
                      <a:pPr lv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u="none" strike="noStrike" kern="100" noProof="0" dirty="0">
                          <a:solidFill>
                            <a:schemeClr val="bg1"/>
                          </a:solidFill>
                          <a:effectLst/>
                        </a:rPr>
                        <a:t>        Interpreted Languages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L="9525" marR="9525" marT="9525" marB="9525" anchor="ctr">
                    <a:solidFill>
                      <a:srgbClr val="992E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814938"/>
                  </a:ext>
                </a:extLst>
              </a:tr>
              <a:tr h="580725"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1" u="none" strike="noStrike" kern="100" noProof="0" dirty="0">
                          <a:effectLst/>
                        </a:rPr>
                        <a:t>Execution</a:t>
                      </a:r>
                      <a:r>
                        <a:rPr lang="en-IN" sz="1800" b="0" u="none" strike="noStrike" kern="100" noProof="0" dirty="0">
                          <a:effectLst/>
                        </a:rPr>
                        <a:t> </a:t>
                      </a:r>
                      <a:endParaRPr lang="en-US" sz="1800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0" u="none" strike="noStrike" kern="100" noProof="0" dirty="0">
                          <a:effectLst/>
                        </a:rPr>
                        <a:t>Entire program is compiled into machine code first, then executed. </a:t>
                      </a:r>
                      <a:endParaRPr lang="en-US" sz="1800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0" u="none" strike="noStrike" kern="100" noProof="0" dirty="0">
                          <a:effectLst/>
                        </a:rPr>
                        <a:t>Code is interpreted and executed line-by-line at runtime. </a:t>
                      </a:r>
                      <a:endParaRPr lang="en-US" sz="1800" dirty="0"/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16508218"/>
                  </a:ext>
                </a:extLst>
              </a:tr>
              <a:tr h="580725"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1" u="none" strike="noStrike" kern="100" noProof="0" dirty="0">
                          <a:effectLst/>
                        </a:rPr>
                        <a:t>Compilation</a:t>
                      </a:r>
                      <a:r>
                        <a:rPr lang="en-IN" sz="1800" b="0" u="none" strike="noStrike" kern="100" noProof="0" dirty="0">
                          <a:effectLst/>
                        </a:rPr>
                        <a:t> </a:t>
                      </a:r>
                      <a:endParaRPr lang="en-US" sz="1800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0" u="none" strike="noStrike" kern="100" noProof="0" dirty="0">
                          <a:effectLst/>
                        </a:rPr>
                        <a:t>Compilation is required before execution. </a:t>
                      </a:r>
                      <a:endParaRPr lang="en-US" sz="1800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0" u="none" strike="noStrike" kern="100" noProof="0" dirty="0">
                          <a:effectLst/>
                        </a:rPr>
                        <a:t>No compilation needed; interpretation happens at runtime. </a:t>
                      </a:r>
                      <a:endParaRPr lang="en-US" sz="1800" dirty="0"/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85191964"/>
                  </a:ext>
                </a:extLst>
              </a:tr>
              <a:tr h="580725"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1" u="none" strike="noStrike" kern="100" noProof="0">
                          <a:effectLst/>
                        </a:rPr>
                        <a:t>Execution Speed</a:t>
                      </a:r>
                      <a:r>
                        <a:rPr lang="en-IN" sz="1800" b="0" u="none" strike="noStrike" kern="100" noProof="0">
                          <a:effectLst/>
                        </a:rPr>
                        <a:t> </a:t>
                      </a:r>
                      <a:endParaRPr lang="en-US" sz="180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0" u="none" strike="noStrike" kern="100" noProof="0" dirty="0">
                          <a:effectLst/>
                        </a:rPr>
                        <a:t>Generally faster because machine code runs directly. </a:t>
                      </a:r>
                      <a:endParaRPr lang="en-US" sz="1800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0" u="none" strike="noStrike" kern="100" noProof="0" dirty="0">
                          <a:effectLst/>
                        </a:rPr>
                        <a:t>Generally slower because code is translated line-by-line. </a:t>
                      </a:r>
                      <a:endParaRPr lang="en-US" sz="1800" dirty="0"/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28378775"/>
                  </a:ext>
                </a:extLst>
              </a:tr>
              <a:tr h="580725"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1" u="none" strike="noStrike" kern="100" noProof="0">
                          <a:effectLst/>
                        </a:rPr>
                        <a:t>Error Detection</a:t>
                      </a:r>
                      <a:r>
                        <a:rPr lang="en-IN" sz="1800" b="0" u="none" strike="noStrike" kern="100" noProof="0">
                          <a:effectLst/>
                        </a:rPr>
                        <a:t> </a:t>
                      </a:r>
                      <a:endParaRPr lang="en-US" sz="180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0" u="none" strike="noStrike" kern="100" noProof="0" dirty="0">
                          <a:effectLst/>
                        </a:rPr>
                        <a:t>Errors are detected during the compilation process. </a:t>
                      </a:r>
                      <a:endParaRPr lang="en-US" sz="1800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0" u="none" strike="noStrike" kern="100" noProof="0" dirty="0">
                          <a:effectLst/>
                        </a:rPr>
                        <a:t>Errors are detected at runtime, potentially during execution. </a:t>
                      </a:r>
                      <a:endParaRPr lang="en-US" sz="1800" dirty="0"/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4782936"/>
                  </a:ext>
                </a:extLst>
              </a:tr>
              <a:tr h="580725"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1" u="none" strike="noStrike" kern="100" noProof="0" dirty="0">
                          <a:effectLst/>
                        </a:rPr>
                        <a:t>Portability</a:t>
                      </a:r>
                      <a:r>
                        <a:rPr lang="en-IN" sz="1800" b="0" u="none" strike="noStrike" kern="100" noProof="0" dirty="0">
                          <a:effectLst/>
                        </a:rPr>
                        <a:t> </a:t>
                      </a:r>
                      <a:endParaRPr lang="en-US" sz="1800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0" u="none" strike="noStrike" kern="100" noProof="0" dirty="0">
                          <a:effectLst/>
                        </a:rPr>
                        <a:t>Less portable; compiled binaries are specific to the platform. </a:t>
                      </a:r>
                      <a:endParaRPr lang="en-US" sz="1800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0" u="none" strike="noStrike" kern="100" noProof="0" dirty="0">
                          <a:effectLst/>
                        </a:rPr>
                        <a:t>More portable; source code can run on any platform with an interpreter. </a:t>
                      </a:r>
                      <a:endParaRPr lang="en-US" sz="1800" dirty="0"/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133830"/>
                  </a:ext>
                </a:extLst>
              </a:tr>
              <a:tr h="580723"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1" u="none" strike="noStrike" kern="100" noProof="0" dirty="0">
                          <a:effectLst/>
                        </a:rPr>
                        <a:t>Memory Usage</a:t>
                      </a:r>
                      <a:r>
                        <a:rPr lang="en-IN" sz="1800" b="0" u="none" strike="noStrike" kern="100" noProof="0" dirty="0">
                          <a:effectLst/>
                        </a:rPr>
                        <a:t> </a:t>
                      </a:r>
                      <a:endParaRPr lang="en-US" sz="1800" dirty="0"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0" u="none" strike="noStrike" kern="100" noProof="0">
                          <a:effectLst/>
                        </a:rPr>
                        <a:t>Requires more memory upfront for storing the compiled executable. </a:t>
                      </a:r>
                      <a:endParaRPr lang="en-US" sz="1800"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0" u="none" strike="noStrike" kern="100" noProof="0" dirty="0">
                          <a:effectLst/>
                        </a:rPr>
                        <a:t>Requires less memory for interpretation but can consume more during execution. </a:t>
                      </a:r>
                      <a:endParaRPr lang="en-US" sz="1800" dirty="0"/>
                    </a:p>
                  </a:txBody>
                  <a:tcPr marL="9524" marR="9524" marT="9524" marB="9524" anchor="ctr"/>
                </a:tc>
                <a:extLst>
                  <a:ext uri="{0D108BD9-81ED-4DB2-BD59-A6C34878D82A}">
                    <a16:rowId xmlns:a16="http://schemas.microsoft.com/office/drawing/2014/main" val="282009008"/>
                  </a:ext>
                </a:extLst>
              </a:tr>
              <a:tr h="293315"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1" u="none" strike="noStrike" kern="100" noProof="0" dirty="0">
                          <a:effectLst/>
                        </a:rPr>
                        <a:t>Examples</a:t>
                      </a:r>
                      <a:r>
                        <a:rPr lang="en-IN" sz="1800" b="0" u="none" strike="noStrike" kern="100" noProof="0" dirty="0">
                          <a:effectLst/>
                        </a:rPr>
                        <a:t> </a:t>
                      </a:r>
                      <a:endParaRPr lang="en-US" sz="1800" dirty="0"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0" u="none" strike="noStrike" kern="100" noProof="0">
                          <a:effectLst/>
                        </a:rPr>
                        <a:t>C, C++, Rust, Go </a:t>
                      </a:r>
                      <a:endParaRPr lang="en-US" sz="1800"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0" u="none" strike="noStrike" kern="100" noProof="0" dirty="0">
                          <a:effectLst/>
                        </a:rPr>
                        <a:t>Python, JavaScript, Ruby, PHP </a:t>
                      </a:r>
                      <a:endParaRPr lang="en-US" sz="1800" dirty="0"/>
                    </a:p>
                  </a:txBody>
                  <a:tcPr marL="9524" marR="9524" marT="9524" marB="9524" anchor="ctr"/>
                </a:tc>
                <a:extLst>
                  <a:ext uri="{0D108BD9-81ED-4DB2-BD59-A6C34878D82A}">
                    <a16:rowId xmlns:a16="http://schemas.microsoft.com/office/drawing/2014/main" val="1236659553"/>
                  </a:ext>
                </a:extLst>
              </a:tr>
              <a:tr h="293315"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1" u="none" strike="noStrike" kern="100" noProof="0" dirty="0">
                          <a:effectLst/>
                        </a:rPr>
                        <a:t>Tools</a:t>
                      </a:r>
                      <a:r>
                        <a:rPr lang="en-IN" sz="1800" b="0" u="none" strike="noStrike" kern="100" noProof="0" dirty="0">
                          <a:effectLst/>
                        </a:rPr>
                        <a:t> </a:t>
                      </a:r>
                      <a:endParaRPr lang="en-US" sz="1800" dirty="0"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0" u="none" strike="noStrike" kern="100" noProof="0" dirty="0">
                          <a:effectLst/>
                        </a:rPr>
                        <a:t>Compiler (e.g., g++, java) </a:t>
                      </a:r>
                      <a:endParaRPr lang="en-US" sz="1800" dirty="0"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0" u="none" strike="noStrike" kern="100" noProof="0" dirty="0">
                          <a:effectLst/>
                        </a:rPr>
                        <a:t>Interpreter (e.g., python, node) </a:t>
                      </a:r>
                      <a:endParaRPr lang="en-US" sz="1800" dirty="0"/>
                    </a:p>
                  </a:txBody>
                  <a:tcPr marL="9524" marR="9524" marT="9524" marB="9524" anchor="ctr"/>
                </a:tc>
                <a:extLst>
                  <a:ext uri="{0D108BD9-81ED-4DB2-BD59-A6C34878D82A}">
                    <a16:rowId xmlns:a16="http://schemas.microsoft.com/office/drawing/2014/main" val="2388079092"/>
                  </a:ext>
                </a:extLst>
              </a:tr>
              <a:tr h="580723"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1" u="none" strike="noStrike" kern="100" noProof="0">
                          <a:effectLst/>
                        </a:rPr>
                        <a:t>Code Distribution</a:t>
                      </a:r>
                      <a:endParaRPr lang="en-US" sz="1800"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0" u="none" strike="noStrike" kern="100" noProof="0">
                          <a:effectLst/>
                        </a:rPr>
                        <a:t>Binary executable is distributed; source code may not be needed. </a:t>
                      </a:r>
                      <a:endParaRPr lang="en-US" sz="1800"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0" u="none" strike="noStrike" kern="100" noProof="0" dirty="0">
                          <a:effectLst/>
                        </a:rPr>
                        <a:t>Source code is distributed; the interpreter is required to run the code. </a:t>
                      </a:r>
                      <a:endParaRPr lang="en-US" sz="1800" dirty="0"/>
                    </a:p>
                  </a:txBody>
                  <a:tcPr marL="9524" marR="9524" marT="9524" marB="9524" anchor="ctr"/>
                </a:tc>
                <a:extLst>
                  <a:ext uri="{0D108BD9-81ED-4DB2-BD59-A6C34878D82A}">
                    <a16:rowId xmlns:a16="http://schemas.microsoft.com/office/drawing/2014/main" val="1621265581"/>
                  </a:ext>
                </a:extLst>
              </a:tr>
              <a:tr h="580723"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1" u="none" strike="noStrike" kern="100" noProof="0">
                          <a:effectLst/>
                        </a:rPr>
                        <a:t>Development</a:t>
                      </a:r>
                      <a:r>
                        <a:rPr lang="en-IN" sz="1800" b="0" u="none" strike="noStrike" kern="100" noProof="0">
                          <a:effectLst/>
                        </a:rPr>
                        <a:t> </a:t>
                      </a:r>
                      <a:endParaRPr lang="en-US" sz="1800"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0" u="none" strike="noStrike" kern="100" noProof="0">
                          <a:effectLst/>
                        </a:rPr>
                        <a:t>Slower for development as recompilation is needed after changes. </a:t>
                      </a:r>
                      <a:endParaRPr lang="en-US" sz="1800"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b="0" u="none" strike="noStrike" kern="100" noProof="0" dirty="0">
                          <a:effectLst/>
                        </a:rPr>
                        <a:t>Faster for development, as changes can be run immediately without recompilation. </a:t>
                      </a:r>
                      <a:endParaRPr lang="en-US" sz="1800" dirty="0"/>
                    </a:p>
                  </a:txBody>
                  <a:tcPr marL="9524" marR="9524" marT="9524" marB="9524" anchor="ctr"/>
                </a:tc>
                <a:extLst>
                  <a:ext uri="{0D108BD9-81ED-4DB2-BD59-A6C34878D82A}">
                    <a16:rowId xmlns:a16="http://schemas.microsoft.com/office/drawing/2014/main" val="2431959446"/>
                  </a:ext>
                </a:extLst>
              </a:tr>
            </a:tbl>
          </a:graphicData>
        </a:graphic>
      </p:graphicFrame>
      <p:sp>
        <p:nvSpPr>
          <p:cNvPr id="6" name="Title 2">
            <a:extLst>
              <a:ext uri="{FF2B5EF4-FFF2-40B4-BE49-F238E27FC236}">
                <a16:creationId xmlns:a16="http://schemas.microsoft.com/office/drawing/2014/main" id="{88ABA2B7-B120-E068-76B0-1B715802F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379"/>
            <a:ext cx="11138025" cy="526506"/>
          </a:xfrm>
        </p:spPr>
        <p:txBody>
          <a:bodyPr>
            <a:normAutofit fontScale="90000"/>
          </a:bodyPr>
          <a:lstStyle/>
          <a:p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 to Programming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67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C734D9-98AF-44F9-4A49-8BA53208E8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1169" y="868680"/>
            <a:ext cx="11539982" cy="5183657"/>
          </a:xfrm>
        </p:spPr>
        <p:txBody>
          <a:bodyPr/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solidFill>
                  <a:srgbClr val="992E3A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Setting up the programming environment: -</a:t>
            </a:r>
            <a:br>
              <a:rPr lang="en-US" sz="1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For setting up a C++ Integrated Development Environment (IDE) on our local machine.</a:t>
            </a:r>
            <a:b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They are few applications to work on code changes.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Install proper IDE like for 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solidFill>
                  <a:srgbClr val="992E3A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Java</a:t>
            </a:r>
            <a:r>
              <a:rPr lang="en-US" sz="1800" kern="100" dirty="0">
                <a:solidFill>
                  <a:srgbClr val="992E3A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-&gt; </a:t>
            </a:r>
            <a:r>
              <a:rPr lang="en-US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Eclipse 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solidFill>
                  <a:srgbClr val="992E3A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 or C++</a:t>
            </a:r>
            <a:r>
              <a:rPr lang="en-US" sz="1800" kern="100" dirty="0">
                <a:solidFill>
                  <a:srgbClr val="992E3A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-&gt; </a:t>
            </a:r>
            <a:r>
              <a:rPr lang="en-US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Dev C++, VS code, Turbo C.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solidFill>
                  <a:srgbClr val="992E3A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Python </a:t>
            </a:r>
            <a:r>
              <a:rPr lang="en-US" sz="1800" kern="100" dirty="0">
                <a:solidFill>
                  <a:srgbClr val="992E3A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-&gt; </a:t>
            </a:r>
            <a:r>
              <a:rPr lang="en-US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PyCharm .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are using the Qt Creator for Coding exercises</a:t>
            </a:r>
          </a:p>
          <a:p>
            <a:pPr marL="0" indent="0" algn="just">
              <a:buNone/>
            </a:pPr>
            <a:endParaRPr lang="en-US" sz="1800" dirty="0">
              <a:latin typeface="Times New Roman"/>
              <a:cs typeface="Arial"/>
            </a:endParaRPr>
          </a:p>
          <a:p>
            <a:pPr marL="0" indent="0">
              <a:buNone/>
            </a:pPr>
            <a:endParaRPr lang="en-IN" sz="1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AB3C48A2-60A9-AD1C-DD55-AD521E284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379"/>
            <a:ext cx="11138025" cy="526506"/>
          </a:xfrm>
        </p:spPr>
        <p:txBody>
          <a:bodyPr>
            <a:normAutofit fontScale="90000"/>
          </a:bodyPr>
          <a:lstStyle/>
          <a:p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 to Programming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33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E7729B-31A5-0CDD-A022-F2125C86BAA5}"/>
              </a:ext>
            </a:extLst>
          </p:cNvPr>
          <p:cNvSpPr txBox="1"/>
          <p:nvPr/>
        </p:nvSpPr>
        <p:spPr>
          <a:xfrm>
            <a:off x="379770" y="1355376"/>
            <a:ext cx="10567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B51811-DD7C-2F08-2B50-930432A17297}"/>
              </a:ext>
            </a:extLst>
          </p:cNvPr>
          <p:cNvSpPr txBox="1"/>
          <p:nvPr/>
        </p:nvSpPr>
        <p:spPr>
          <a:xfrm>
            <a:off x="7331463" y="1355376"/>
            <a:ext cx="902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C53C30C9-A84A-E296-C32C-5F5EF3207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379"/>
            <a:ext cx="11138025" cy="526506"/>
          </a:xfrm>
        </p:spPr>
        <p:txBody>
          <a:bodyPr>
            <a:normAutofit fontScale="90000"/>
          </a:bodyPr>
          <a:lstStyle/>
          <a:p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 to Programming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0FCA30-AB86-F1BF-A462-E90C8C071C5A}"/>
              </a:ext>
            </a:extLst>
          </p:cNvPr>
          <p:cNvSpPr txBox="1"/>
          <p:nvPr/>
        </p:nvSpPr>
        <p:spPr>
          <a:xfrm>
            <a:off x="166878" y="866964"/>
            <a:ext cx="6167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992E3A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Basic Syntax of a C++ Program:-</a:t>
            </a:r>
            <a:endParaRPr lang="en-US" dirty="0">
              <a:solidFill>
                <a:srgbClr val="992E3A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088F24-B82B-F712-285E-0D36B8BE2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70" y="1724708"/>
            <a:ext cx="6716062" cy="34675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A58391-60F1-2715-EC0E-9CC395C59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463" y="1724708"/>
            <a:ext cx="4353533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76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43665A-E150-2DA7-821E-6F33970A2E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86813" y="835742"/>
            <a:ext cx="11554337" cy="5216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variable is only a name given to a memory location all the operations done on the variable effects that memory location. In C++, all the variables must be declared before use.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  <a:tabLst>
                <a:tab pos="374904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b="1" kern="100" dirty="0">
                <a:solidFill>
                  <a:srgbClr val="992E3A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data type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       int age = 15;	</a:t>
            </a:r>
            <a:r>
              <a:rPr lang="en-US" sz="1800" b="1" kern="100" dirty="0">
                <a:solidFill>
                  <a:srgbClr val="992E3A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Value</a:t>
            </a:r>
            <a:endParaRPr lang="en-IN" sz="1800" b="1" kern="100" dirty="0">
              <a:solidFill>
                <a:srgbClr val="992E3A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           </a:t>
            </a:r>
            <a:r>
              <a:rPr lang="en-US" sz="1800" b="1" kern="100" dirty="0">
                <a:solidFill>
                  <a:srgbClr val="992E3A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Variable name</a:t>
            </a:r>
            <a:endParaRPr lang="en-IN" sz="1800" b="1" kern="100" dirty="0">
              <a:solidFill>
                <a:srgbClr val="992E3A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solidFill>
                  <a:srgbClr val="992E3A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Rules For Declaring Variable</a:t>
            </a:r>
            <a:endParaRPr lang="en-IN" sz="1800" kern="100" dirty="0">
              <a:solidFill>
                <a:srgbClr val="992E3A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name of the variable contains letters, digits, and underscores.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name of the variable is case sensitive (ex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Arr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arr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both are different variables).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name of the variable does not contain any whitespace and special characters (ex #,$,%,*,etc).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All the variable names must begin with a letter of the alphabet or an underscore(_). 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We cannot used C++ keyword (ex float, double, class)as a variable name.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03E48B-129E-7EE9-79E2-5B73F5D913F4}"/>
              </a:ext>
            </a:extLst>
          </p:cNvPr>
          <p:cNvCxnSpPr>
            <a:cxnSpLocks/>
          </p:cNvCxnSpPr>
          <p:nvPr/>
        </p:nvCxnSpPr>
        <p:spPr>
          <a:xfrm>
            <a:off x="3175819" y="1668802"/>
            <a:ext cx="8357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49535-E708-8E12-F359-EA935780C941}"/>
              </a:ext>
            </a:extLst>
          </p:cNvPr>
          <p:cNvCxnSpPr>
            <a:cxnSpLocks/>
          </p:cNvCxnSpPr>
          <p:nvPr/>
        </p:nvCxnSpPr>
        <p:spPr>
          <a:xfrm>
            <a:off x="2368297" y="1769807"/>
            <a:ext cx="0" cy="32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944CE6-C04F-909C-D1EC-EE42A9604D29}"/>
              </a:ext>
            </a:extLst>
          </p:cNvPr>
          <p:cNvCxnSpPr>
            <a:cxnSpLocks/>
          </p:cNvCxnSpPr>
          <p:nvPr/>
        </p:nvCxnSpPr>
        <p:spPr>
          <a:xfrm>
            <a:off x="1415846" y="1668802"/>
            <a:ext cx="442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779F2A1-1D49-8940-C59F-9CE1A1285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5959"/>
            <a:ext cx="11138025" cy="526506"/>
          </a:xfrm>
        </p:spPr>
        <p:txBody>
          <a:bodyPr>
            <a:normAutofit fontScale="90000"/>
          </a:bodyPr>
          <a:lstStyle/>
          <a:p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Variables, Data Types, and Operators</a:t>
            </a:r>
            <a:br>
              <a:rPr lang="en-US" sz="31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074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E85462C-59E6-9F8F-4A1C-AF4542A1A542}"/>
              </a:ext>
            </a:extLst>
          </p:cNvPr>
          <p:cNvSpPr txBox="1"/>
          <p:nvPr/>
        </p:nvSpPr>
        <p:spPr>
          <a:xfrm>
            <a:off x="277114" y="906247"/>
            <a:ext cx="6101936" cy="2141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Types:-</a:t>
            </a:r>
            <a:br>
              <a:rPr lang="en-US" sz="20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kern="100" dirty="0">
                <a:solidFill>
                  <a:srgbClr val="992E3A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C++ supports the following data types:</a:t>
            </a:r>
          </a:p>
          <a:p>
            <a:pPr marL="457200" indent="-4572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Primary or Built-in or Fundamental data type</a:t>
            </a:r>
          </a:p>
          <a:p>
            <a:pPr marL="457200" indent="-4572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Derived data types</a:t>
            </a:r>
          </a:p>
          <a:p>
            <a:pPr marL="457200" indent="-4572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User-Defined data types</a:t>
            </a:r>
            <a:endParaRPr lang="en-IN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D0BE96-D622-7744-13C2-3EF5F23D3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485" y="2777700"/>
            <a:ext cx="5781675" cy="3514725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5457AFC6-5D38-CFC9-9668-A818FF844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5959"/>
            <a:ext cx="11138025" cy="526506"/>
          </a:xfrm>
        </p:spPr>
        <p:txBody>
          <a:bodyPr>
            <a:normAutofit fontScale="90000"/>
          </a:bodyPr>
          <a:lstStyle/>
          <a:p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Variables, Data Types, and Operators</a:t>
            </a:r>
            <a:br>
              <a:rPr lang="en-US" sz="3100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651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57240BBBC6B049925159D12E9A25AF" ma:contentTypeVersion="11" ma:contentTypeDescription="Create a new document." ma:contentTypeScope="" ma:versionID="26b8b635b1e6063efa60a7b4acc4e2e3">
  <xsd:schema xmlns:xsd="http://www.w3.org/2001/XMLSchema" xmlns:xs="http://www.w3.org/2001/XMLSchema" xmlns:p="http://schemas.microsoft.com/office/2006/metadata/properties" xmlns:ns3="7dbb0361-a347-4361-aad0-742af1c4894d" xmlns:ns4="9ef71459-7135-4651-8acf-3a45a5e0ab13" targetNamespace="http://schemas.microsoft.com/office/2006/metadata/properties" ma:root="true" ma:fieldsID="d6460f61bcd4c91886233c57813698c2" ns3:_="" ns4:_="">
    <xsd:import namespace="7dbb0361-a347-4361-aad0-742af1c4894d"/>
    <xsd:import namespace="9ef71459-7135-4651-8acf-3a45a5e0ab1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bb0361-a347-4361-aad0-742af1c4894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71459-7135-4651-8acf-3a45a5e0ab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210273-DEBD-4595-B791-2314571AF4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4E8A36-207B-4778-AD7D-BDA9120D12AB}">
  <ds:schemaRefs>
    <ds:schemaRef ds:uri="7dbb0361-a347-4361-aad0-742af1c4894d"/>
    <ds:schemaRef ds:uri="9ef71459-7135-4651-8acf-3a45a5e0ab1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4553A5C-27BA-4B22-B2A5-D9BA781F94A2}">
  <ds:schemaRefs>
    <ds:schemaRef ds:uri="7dbb0361-a347-4361-aad0-742af1c4894d"/>
    <ds:schemaRef ds:uri="9ef71459-7135-4651-8acf-3a45a5e0ab1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2061</Words>
  <Application>Microsoft Office PowerPoint</Application>
  <PresentationFormat>Widescreen</PresentationFormat>
  <Paragraphs>312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44" baseType="lpstr">
      <vt:lpstr>Aharoni</vt:lpstr>
      <vt:lpstr>Aptos</vt:lpstr>
      <vt:lpstr>Aptos Display</vt:lpstr>
      <vt:lpstr>Aptos Narrow</vt:lpstr>
      <vt:lpstr>Arial</vt:lpstr>
      <vt:lpstr>Arial,Sans-Serif</vt:lpstr>
      <vt:lpstr>Brush Script MT</vt:lpstr>
      <vt:lpstr>Calibri</vt:lpstr>
      <vt:lpstr>Calibri Light</vt:lpstr>
      <vt:lpstr>Fira Sans Condensed SemiBold</vt:lpstr>
      <vt:lpstr>Open Sans</vt:lpstr>
      <vt:lpstr>Segoe UI Bold</vt:lpstr>
      <vt:lpstr>Segoe UI Light</vt:lpstr>
      <vt:lpstr>Symbol</vt:lpstr>
      <vt:lpstr>Times New Roman</vt:lpstr>
      <vt:lpstr>Office Theme</vt:lpstr>
      <vt:lpstr>Office Theme</vt:lpstr>
      <vt:lpstr>PowerPoint Presentation</vt:lpstr>
      <vt:lpstr>PowerPoint Presentation</vt:lpstr>
      <vt:lpstr> 1. Introduction to Programming </vt:lpstr>
      <vt:lpstr> 1. Introduction to Programming </vt:lpstr>
      <vt:lpstr> 1. Introduction to Programming </vt:lpstr>
      <vt:lpstr> 1. Introduction to Programming </vt:lpstr>
      <vt:lpstr> 1. Introduction to Programming </vt:lpstr>
      <vt:lpstr>  2. Variables, Data Types, and Operators  </vt:lpstr>
      <vt:lpstr>  2. Variables, Data Types, and Operators  </vt:lpstr>
      <vt:lpstr>Data types Storage and Range:-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reset issue on SWC press events</dc:title>
  <dc:creator>prasad dokku</dc:creator>
  <cp:lastModifiedBy>Baggu Bhargav</cp:lastModifiedBy>
  <cp:revision>6</cp:revision>
  <dcterms:created xsi:type="dcterms:W3CDTF">2018-04-13T08:56:00Z</dcterms:created>
  <dcterms:modified xsi:type="dcterms:W3CDTF">2025-03-05T07:35:41Z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53CB3D3E10964D8CA74CED45E813FBA1</vt:lpwstr>
  </property>
  <property fmtid="{D5CDD505-2E9C-101B-9397-08002B2CF9AE}" pid="3" name="KSOProductBuildVer">
    <vt:lpwstr>1033-11.2.0.11191</vt:lpwstr>
  </property>
  <property fmtid="{D5CDD505-2E9C-101B-9397-08002B2CF9AE}" pid="4" name="ContentTypeId">
    <vt:lpwstr>0x010100E657240BBBC6B049925159D12E9A25AF</vt:lpwstr>
  </property>
</Properties>
</file>