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41"/>
  </p:notesMasterIdLst>
  <p:sldIdLst>
    <p:sldId id="714" r:id="rId6"/>
    <p:sldId id="658" r:id="rId7"/>
    <p:sldId id="717" r:id="rId8"/>
    <p:sldId id="725" r:id="rId9"/>
    <p:sldId id="670" r:id="rId10"/>
    <p:sldId id="671" r:id="rId11"/>
    <p:sldId id="672" r:id="rId12"/>
    <p:sldId id="673" r:id="rId13"/>
    <p:sldId id="675" r:id="rId14"/>
    <p:sldId id="674" r:id="rId15"/>
    <p:sldId id="678" r:id="rId16"/>
    <p:sldId id="726" r:id="rId17"/>
    <p:sldId id="680" r:id="rId18"/>
    <p:sldId id="682" r:id="rId19"/>
    <p:sldId id="684" r:id="rId20"/>
    <p:sldId id="686" r:id="rId21"/>
    <p:sldId id="687" r:id="rId22"/>
    <p:sldId id="727" r:id="rId23"/>
    <p:sldId id="703" r:id="rId24"/>
    <p:sldId id="688" r:id="rId25"/>
    <p:sldId id="689" r:id="rId26"/>
    <p:sldId id="649" r:id="rId27"/>
    <p:sldId id="728" r:id="rId28"/>
    <p:sldId id="690" r:id="rId29"/>
    <p:sldId id="691" r:id="rId30"/>
    <p:sldId id="692" r:id="rId31"/>
    <p:sldId id="693" r:id="rId32"/>
    <p:sldId id="694" r:id="rId33"/>
    <p:sldId id="695" r:id="rId34"/>
    <p:sldId id="696" r:id="rId35"/>
    <p:sldId id="697" r:id="rId36"/>
    <p:sldId id="698" r:id="rId37"/>
    <p:sldId id="700" r:id="rId38"/>
    <p:sldId id="702" r:id="rId39"/>
    <p:sldId id="71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1043E-5BDB-BCFC-75FA-72B345123884}" v="48" dt="2024-11-25T12:10:09.969"/>
    <p1510:client id="{6FDB0D06-A69D-02CB-9CAD-30105F056E90}" v="331" dt="2024-11-26T09:10:45.998"/>
    <p1510:client id="{C711520E-13C7-4977-B8A8-CFDE9B46A16D}" v="28" dt="2024-11-26T09:24:52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ggu Bhargav" userId="S::bhargav.baggu@rampgroup.com::83319907-506f-4612-aa1a-cc185e96dd69" providerId="AD" clId="Web-{9A9FA952-906B-C5BB-30F6-8F2BEDCB66BE}"/>
    <pc:docChg chg="delSld modSld">
      <pc:chgData name="Baggu Bhargav" userId="S::bhargav.baggu@rampgroup.com::83319907-506f-4612-aa1a-cc185e96dd69" providerId="AD" clId="Web-{9A9FA952-906B-C5BB-30F6-8F2BEDCB66BE}" dt="2024-10-30T06:59:18.138" v="24" actId="1076"/>
      <pc:docMkLst>
        <pc:docMk/>
      </pc:docMkLst>
      <pc:sldChg chg="modSp">
        <pc:chgData name="Baggu Bhargav" userId="S::bhargav.baggu@rampgroup.com::83319907-506f-4612-aa1a-cc185e96dd69" providerId="AD" clId="Web-{9A9FA952-906B-C5BB-30F6-8F2BEDCB66BE}" dt="2024-10-30T06:53:51.150" v="5" actId="20577"/>
        <pc:sldMkLst>
          <pc:docMk/>
          <pc:sldMk cId="1913169118" sldId="659"/>
        </pc:sldMkLst>
        <pc:spChg chg="mod">
          <ac:chgData name="Baggu Bhargav" userId="S::bhargav.baggu@rampgroup.com::83319907-506f-4612-aa1a-cc185e96dd69" providerId="AD" clId="Web-{9A9FA952-906B-C5BB-30F6-8F2BEDCB66BE}" dt="2024-10-30T06:53:51.150" v="5" actId="20577"/>
          <ac:spMkLst>
            <pc:docMk/>
            <pc:sldMk cId="1913169118" sldId="659"/>
            <ac:spMk id="3" creationId="{A979EC52-AAE9-992E-3EDC-1C38C0F18985}"/>
          </ac:spMkLst>
        </pc:spChg>
      </pc:sldChg>
      <pc:sldChg chg="del">
        <pc:chgData name="Baggu Bhargav" userId="S::bhargav.baggu@rampgroup.com::83319907-506f-4612-aa1a-cc185e96dd69" providerId="AD" clId="Web-{9A9FA952-906B-C5BB-30F6-8F2BEDCB66BE}" dt="2024-10-30T06:51:53.196" v="0"/>
        <pc:sldMkLst>
          <pc:docMk/>
          <pc:sldMk cId="3645609793" sldId="684"/>
        </pc:sldMkLst>
      </pc:sldChg>
      <pc:sldChg chg="addSp delSp modSp">
        <pc:chgData name="Baggu Bhargav" userId="S::bhargav.baggu@rampgroup.com::83319907-506f-4612-aa1a-cc185e96dd69" providerId="AD" clId="Web-{9A9FA952-906B-C5BB-30F6-8F2BEDCB66BE}" dt="2024-10-30T06:59:18.138" v="24" actId="1076"/>
        <pc:sldMkLst>
          <pc:docMk/>
          <pc:sldMk cId="151860415" sldId="714"/>
        </pc:sldMkLst>
        <pc:picChg chg="add del mod">
          <ac:chgData name="Baggu Bhargav" userId="S::bhargav.baggu@rampgroup.com::83319907-506f-4612-aa1a-cc185e96dd69" providerId="AD" clId="Web-{9A9FA952-906B-C5BB-30F6-8F2BEDCB66BE}" dt="2024-10-30T06:57:42.356" v="18"/>
          <ac:picMkLst>
            <pc:docMk/>
            <pc:sldMk cId="151860415" sldId="714"/>
            <ac:picMk id="5" creationId="{E08DB2DB-BD71-9F24-FA77-12FF51587489}"/>
          </ac:picMkLst>
        </pc:picChg>
        <pc:picChg chg="add del mod">
          <ac:chgData name="Baggu Bhargav" userId="S::bhargav.baggu@rampgroup.com::83319907-506f-4612-aa1a-cc185e96dd69" providerId="AD" clId="Web-{9A9FA952-906B-C5BB-30F6-8F2BEDCB66BE}" dt="2024-10-30T06:59:06.482" v="21"/>
          <ac:picMkLst>
            <pc:docMk/>
            <pc:sldMk cId="151860415" sldId="714"/>
            <ac:picMk id="6" creationId="{947FD2A1-AFDB-5C17-A0EB-BF9E95238110}"/>
          </ac:picMkLst>
        </pc:picChg>
        <pc:picChg chg="add mod">
          <ac:chgData name="Baggu Bhargav" userId="S::bhargav.baggu@rampgroup.com::83319907-506f-4612-aa1a-cc185e96dd69" providerId="AD" clId="Web-{9A9FA952-906B-C5BB-30F6-8F2BEDCB66BE}" dt="2024-10-30T06:59:18.138" v="24" actId="1076"/>
          <ac:picMkLst>
            <pc:docMk/>
            <pc:sldMk cId="151860415" sldId="714"/>
            <ac:picMk id="7" creationId="{88FDD238-CE66-6F61-E80F-9B0F18EF3ABB}"/>
          </ac:picMkLst>
        </pc:picChg>
        <pc:picChg chg="add del">
          <ac:chgData name="Baggu Bhargav" userId="S::bhargav.baggu@rampgroup.com::83319907-506f-4612-aa1a-cc185e96dd69" providerId="AD" clId="Web-{9A9FA952-906B-C5BB-30F6-8F2BEDCB66BE}" dt="2024-10-30T06:59:12.013" v="22"/>
          <ac:picMkLst>
            <pc:docMk/>
            <pc:sldMk cId="151860415" sldId="714"/>
            <ac:picMk id="17" creationId="{BF5694BC-4362-C788-AB73-5824DB3766D5}"/>
          </ac:picMkLst>
        </pc:picChg>
      </pc:sldChg>
      <pc:sldChg chg="modSp">
        <pc:chgData name="Baggu Bhargav" userId="S::bhargav.baggu@rampgroup.com::83319907-506f-4612-aa1a-cc185e96dd69" providerId="AD" clId="Web-{9A9FA952-906B-C5BB-30F6-8F2BEDCB66BE}" dt="2024-10-30T06:52:57.369" v="4" actId="20577"/>
        <pc:sldMkLst>
          <pc:docMk/>
          <pc:sldMk cId="1667544080" sldId="717"/>
        </pc:sldMkLst>
        <pc:spChg chg="mod">
          <ac:chgData name="Baggu Bhargav" userId="S::bhargav.baggu@rampgroup.com::83319907-506f-4612-aa1a-cc185e96dd69" providerId="AD" clId="Web-{9A9FA952-906B-C5BB-30F6-8F2BEDCB66BE}" dt="2024-10-30T06:52:57.369" v="4" actId="20577"/>
          <ac:spMkLst>
            <pc:docMk/>
            <pc:sldMk cId="1667544080" sldId="717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5:18.729" v="7" actId="20577"/>
        <pc:sldMkLst>
          <pc:docMk/>
          <pc:sldMk cId="2012980076" sldId="718"/>
        </pc:sldMkLst>
        <pc:spChg chg="mod">
          <ac:chgData name="Baggu Bhargav" userId="S::bhargav.baggu@rampgroup.com::83319907-506f-4612-aa1a-cc185e96dd69" providerId="AD" clId="Web-{9A9FA952-906B-C5BB-30F6-8F2BEDCB66BE}" dt="2024-10-30T06:55:18.729" v="7" actId="20577"/>
          <ac:spMkLst>
            <pc:docMk/>
            <pc:sldMk cId="2012980076" sldId="718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5:46.683" v="8" actId="20577"/>
        <pc:sldMkLst>
          <pc:docMk/>
          <pc:sldMk cId="4091560761" sldId="719"/>
        </pc:sldMkLst>
        <pc:spChg chg="mod">
          <ac:chgData name="Baggu Bhargav" userId="S::bhargav.baggu@rampgroup.com::83319907-506f-4612-aa1a-cc185e96dd69" providerId="AD" clId="Web-{9A9FA952-906B-C5BB-30F6-8F2BEDCB66BE}" dt="2024-10-30T06:55:46.683" v="8" actId="20577"/>
          <ac:spMkLst>
            <pc:docMk/>
            <pc:sldMk cId="4091560761" sldId="719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6:14.527" v="12" actId="20577"/>
        <pc:sldMkLst>
          <pc:docMk/>
          <pc:sldMk cId="3155735688" sldId="720"/>
        </pc:sldMkLst>
        <pc:spChg chg="mod">
          <ac:chgData name="Baggu Bhargav" userId="S::bhargav.baggu@rampgroup.com::83319907-506f-4612-aa1a-cc185e96dd69" providerId="AD" clId="Web-{9A9FA952-906B-C5BB-30F6-8F2BEDCB66BE}" dt="2024-10-30T06:56:14.527" v="12" actId="20577"/>
          <ac:spMkLst>
            <pc:docMk/>
            <pc:sldMk cId="3155735688" sldId="720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6:25.371" v="13" actId="20577"/>
        <pc:sldMkLst>
          <pc:docMk/>
          <pc:sldMk cId="3418021358" sldId="721"/>
        </pc:sldMkLst>
        <pc:spChg chg="mod">
          <ac:chgData name="Baggu Bhargav" userId="S::bhargav.baggu@rampgroup.com::83319907-506f-4612-aa1a-cc185e96dd69" providerId="AD" clId="Web-{9A9FA952-906B-C5BB-30F6-8F2BEDCB66BE}" dt="2024-10-30T06:56:25.371" v="13" actId="20577"/>
          <ac:spMkLst>
            <pc:docMk/>
            <pc:sldMk cId="3418021358" sldId="721"/>
            <ac:spMk id="3" creationId="{A979EC52-AAE9-992E-3EDC-1C38C0F18985}"/>
          </ac:spMkLst>
        </pc:spChg>
      </pc:sldChg>
    </pc:docChg>
  </pc:docChgLst>
  <pc:docChgLst>
    <pc:chgData name="Baggu Bhargav" userId="S::bhargav.baggu@rampgroup.com::83319907-506f-4612-aa1a-cc185e96dd69" providerId="AD" clId="Web-{C711520E-13C7-4977-B8A8-CFDE9B46A16D}"/>
    <pc:docChg chg="modSld sldOrd">
      <pc:chgData name="Baggu Bhargav" userId="S::bhargav.baggu@rampgroup.com::83319907-506f-4612-aa1a-cc185e96dd69" providerId="AD" clId="Web-{C711520E-13C7-4977-B8A8-CFDE9B46A16D}" dt="2024-11-26T09:24:52.134" v="31" actId="20577"/>
      <pc:docMkLst>
        <pc:docMk/>
      </pc:docMkLst>
      <pc:sldChg chg="modSp">
        <pc:chgData name="Baggu Bhargav" userId="S::bhargav.baggu@rampgroup.com::83319907-506f-4612-aa1a-cc185e96dd69" providerId="AD" clId="Web-{C711520E-13C7-4977-B8A8-CFDE9B46A16D}" dt="2024-11-26T09:21:55.429" v="3" actId="20577"/>
        <pc:sldMkLst>
          <pc:docMk/>
          <pc:sldMk cId="559690037" sldId="731"/>
        </pc:sldMkLst>
        <pc:spChg chg="mod">
          <ac:chgData name="Baggu Bhargav" userId="S::bhargav.baggu@rampgroup.com::83319907-506f-4612-aa1a-cc185e96dd69" providerId="AD" clId="Web-{C711520E-13C7-4977-B8A8-CFDE9B46A16D}" dt="2024-11-26T09:21:55.429" v="3" actId="20577"/>
          <ac:spMkLst>
            <pc:docMk/>
            <pc:sldMk cId="559690037" sldId="731"/>
            <ac:spMk id="3" creationId="{4E4165A1-4E21-CC48-A5AA-AE94C7146BD1}"/>
          </ac:spMkLst>
        </pc:spChg>
      </pc:sldChg>
      <pc:sldChg chg="modSp">
        <pc:chgData name="Baggu Bhargav" userId="S::bhargav.baggu@rampgroup.com::83319907-506f-4612-aa1a-cc185e96dd69" providerId="AD" clId="Web-{C711520E-13C7-4977-B8A8-CFDE9B46A16D}" dt="2024-11-26T09:24:22.759" v="26" actId="20577"/>
        <pc:sldMkLst>
          <pc:docMk/>
          <pc:sldMk cId="437183927" sldId="732"/>
        </pc:sldMkLst>
        <pc:spChg chg="mod">
          <ac:chgData name="Baggu Bhargav" userId="S::bhargav.baggu@rampgroup.com::83319907-506f-4612-aa1a-cc185e96dd69" providerId="AD" clId="Web-{C711520E-13C7-4977-B8A8-CFDE9B46A16D}" dt="2024-11-26T09:24:22.759" v="26" actId="20577"/>
          <ac:spMkLst>
            <pc:docMk/>
            <pc:sldMk cId="437183927" sldId="732"/>
            <ac:spMk id="2" creationId="{165E2D20-F341-B3D3-9455-B5FED09FC854}"/>
          </ac:spMkLst>
        </pc:spChg>
      </pc:sldChg>
      <pc:sldChg chg="modSp">
        <pc:chgData name="Baggu Bhargav" userId="S::bhargav.baggu@rampgroup.com::83319907-506f-4612-aa1a-cc185e96dd69" providerId="AD" clId="Web-{C711520E-13C7-4977-B8A8-CFDE9B46A16D}" dt="2024-11-26T09:24:52.134" v="31" actId="20577"/>
        <pc:sldMkLst>
          <pc:docMk/>
          <pc:sldMk cId="1661947078" sldId="733"/>
        </pc:sldMkLst>
        <pc:spChg chg="mod">
          <ac:chgData name="Baggu Bhargav" userId="S::bhargav.baggu@rampgroup.com::83319907-506f-4612-aa1a-cc185e96dd69" providerId="AD" clId="Web-{C711520E-13C7-4977-B8A8-CFDE9B46A16D}" dt="2024-11-26T09:24:52.134" v="31" actId="20577"/>
          <ac:spMkLst>
            <pc:docMk/>
            <pc:sldMk cId="1661947078" sldId="733"/>
            <ac:spMk id="2" creationId="{049635D2-3F03-38CC-ECB0-E5B745210E02}"/>
          </ac:spMkLst>
        </pc:spChg>
      </pc:sldChg>
      <pc:sldChg chg="ord">
        <pc:chgData name="Baggu Bhargav" userId="S::bhargav.baggu@rampgroup.com::83319907-506f-4612-aa1a-cc185e96dd69" providerId="AD" clId="Web-{C711520E-13C7-4977-B8A8-CFDE9B46A16D}" dt="2024-11-26T09:20:26.881" v="0"/>
        <pc:sldMkLst>
          <pc:docMk/>
          <pc:sldMk cId="3455158993" sldId="736"/>
        </pc:sldMkLst>
      </pc:sldChg>
    </pc:docChg>
  </pc:docChgLst>
  <pc:docChgLst>
    <pc:chgData name="Baggu Bhargav" userId="S::bhargav.baggu@rampgroup.com::83319907-506f-4612-aa1a-cc185e96dd69" providerId="AD" clId="Web-{F6F76AFE-1C43-874B-58F0-9783606E514A}"/>
    <pc:docChg chg="modSld">
      <pc:chgData name="Baggu Bhargav" userId="S::bhargav.baggu@rampgroup.com::83319907-506f-4612-aa1a-cc185e96dd69" providerId="AD" clId="Web-{F6F76AFE-1C43-874B-58F0-9783606E514A}" dt="2024-10-29T16:09:17.723" v="10" actId="20577"/>
      <pc:docMkLst>
        <pc:docMk/>
      </pc:docMkLst>
      <pc:sldChg chg="modSp">
        <pc:chgData name="Baggu Bhargav" userId="S::bhargav.baggu@rampgroup.com::83319907-506f-4612-aa1a-cc185e96dd69" providerId="AD" clId="Web-{F6F76AFE-1C43-874B-58F0-9783606E514A}" dt="2024-10-29T16:09:17.723" v="10" actId="20577"/>
        <pc:sldMkLst>
          <pc:docMk/>
          <pc:sldMk cId="3524879724" sldId="679"/>
        </pc:sldMkLst>
        <pc:spChg chg="mod">
          <ac:chgData name="Baggu Bhargav" userId="S::bhargav.baggu@rampgroup.com::83319907-506f-4612-aa1a-cc185e96dd69" providerId="AD" clId="Web-{F6F76AFE-1C43-874B-58F0-9783606E514A}" dt="2024-10-29T16:09:17.723" v="10" actId="20577"/>
          <ac:spMkLst>
            <pc:docMk/>
            <pc:sldMk cId="3524879724" sldId="679"/>
            <ac:spMk id="2" creationId="{CAE6B899-F74B-BE2E-7428-67E509F4B6DB}"/>
          </ac:spMkLst>
        </pc:spChg>
      </pc:sldChg>
      <pc:sldChg chg="modSp">
        <pc:chgData name="Baggu Bhargav" userId="S::bhargav.baggu@rampgroup.com::83319907-506f-4612-aa1a-cc185e96dd69" providerId="AD" clId="Web-{F6F76AFE-1C43-874B-58F0-9783606E514A}" dt="2024-10-29T16:08:39.832" v="2" actId="20577"/>
        <pc:sldMkLst>
          <pc:docMk/>
          <pc:sldMk cId="4091560761" sldId="719"/>
        </pc:sldMkLst>
        <pc:spChg chg="mod">
          <ac:chgData name="Baggu Bhargav" userId="S::bhargav.baggu@rampgroup.com::83319907-506f-4612-aa1a-cc185e96dd69" providerId="AD" clId="Web-{F6F76AFE-1C43-874B-58F0-9783606E514A}" dt="2024-10-29T16:08:39.832" v="2" actId="20577"/>
          <ac:spMkLst>
            <pc:docMk/>
            <pc:sldMk cId="4091560761" sldId="719"/>
            <ac:spMk id="2" creationId="{CAE6B899-F74B-BE2E-7428-67E509F4B6DB}"/>
          </ac:spMkLst>
        </pc:spChg>
      </pc:sldChg>
    </pc:docChg>
  </pc:docChgLst>
  <pc:docChgLst>
    <pc:chgData name="Vani Doma" userId="S::vani.doma@rampgroup.com::27c659ff-4827-402f-9fba-1e4357adebba" providerId="AD" clId="Web-{6FDB0D06-A69D-02CB-9CAD-30105F056E90}"/>
    <pc:docChg chg="addSld delSld modSld">
      <pc:chgData name="Vani Doma" userId="S::vani.doma@rampgroup.com::27c659ff-4827-402f-9fba-1e4357adebba" providerId="AD" clId="Web-{6FDB0D06-A69D-02CB-9CAD-30105F056E90}" dt="2024-11-26T09:10:45.998" v="315" actId="1076"/>
      <pc:docMkLst>
        <pc:docMk/>
      </pc:docMkLst>
      <pc:sldChg chg="modSp new">
        <pc:chgData name="Vani Doma" userId="S::vani.doma@rampgroup.com::27c659ff-4827-402f-9fba-1e4357adebba" providerId="AD" clId="Web-{6FDB0D06-A69D-02CB-9CAD-30105F056E90}" dt="2024-11-26T08:09:43.001" v="30" actId="20577"/>
        <pc:sldMkLst>
          <pc:docMk/>
          <pc:sldMk cId="559690037" sldId="731"/>
        </pc:sldMkLst>
        <pc:spChg chg="mod">
          <ac:chgData name="Vani Doma" userId="S::vani.doma@rampgroup.com::27c659ff-4827-402f-9fba-1e4357adebba" providerId="AD" clId="Web-{6FDB0D06-A69D-02CB-9CAD-30105F056E90}" dt="2024-11-26T08:09:08.829" v="26" actId="20577"/>
          <ac:spMkLst>
            <pc:docMk/>
            <pc:sldMk cId="559690037" sldId="731"/>
            <ac:spMk id="2" creationId="{C4C0AF6E-ED3C-8792-7798-ECF63D85E57F}"/>
          </ac:spMkLst>
        </pc:spChg>
        <pc:spChg chg="mod">
          <ac:chgData name="Vani Doma" userId="S::vani.doma@rampgroup.com::27c659ff-4827-402f-9fba-1e4357adebba" providerId="AD" clId="Web-{6FDB0D06-A69D-02CB-9CAD-30105F056E90}" dt="2024-11-26T08:09:43.001" v="30" actId="20577"/>
          <ac:spMkLst>
            <pc:docMk/>
            <pc:sldMk cId="559690037" sldId="731"/>
            <ac:spMk id="3" creationId="{4E4165A1-4E21-CC48-A5AA-AE94C7146BD1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19:56.214" v="125" actId="20577"/>
        <pc:sldMkLst>
          <pc:docMk/>
          <pc:sldMk cId="437183927" sldId="732"/>
        </pc:sldMkLst>
        <pc:spChg chg="mod">
          <ac:chgData name="Vani Doma" userId="S::vani.doma@rampgroup.com::27c659ff-4827-402f-9fba-1e4357adebba" providerId="AD" clId="Web-{6FDB0D06-A69D-02CB-9CAD-30105F056E90}" dt="2024-11-26T08:19:56.214" v="125" actId="20577"/>
          <ac:spMkLst>
            <pc:docMk/>
            <pc:sldMk cId="437183927" sldId="732"/>
            <ac:spMk id="2" creationId="{165E2D20-F341-B3D3-9455-B5FED09FC854}"/>
          </ac:spMkLst>
        </pc:spChg>
        <pc:spChg chg="mod">
          <ac:chgData name="Vani Doma" userId="S::vani.doma@rampgroup.com::27c659ff-4827-402f-9fba-1e4357adebba" providerId="AD" clId="Web-{6FDB0D06-A69D-02CB-9CAD-30105F056E90}" dt="2024-11-26T08:19:51.808" v="124" actId="20577"/>
          <ac:spMkLst>
            <pc:docMk/>
            <pc:sldMk cId="437183927" sldId="732"/>
            <ac:spMk id="3" creationId="{C42EF40C-ED41-2B39-3C9B-E36D5F66F6FA}"/>
          </ac:spMkLst>
        </pc:spChg>
      </pc:sldChg>
      <pc:sldChg chg="modSp new del">
        <pc:chgData name="Vani Doma" userId="S::vani.doma@rampgroup.com::27c659ff-4827-402f-9fba-1e4357adebba" providerId="AD" clId="Web-{6FDB0D06-A69D-02CB-9CAD-30105F056E90}" dt="2024-11-26T08:15:03.413" v="42"/>
        <pc:sldMkLst>
          <pc:docMk/>
          <pc:sldMk cId="2401704239" sldId="732"/>
        </pc:sldMkLst>
        <pc:spChg chg="mod">
          <ac:chgData name="Vani Doma" userId="S::vani.doma@rampgroup.com::27c659ff-4827-402f-9fba-1e4357adebba" providerId="AD" clId="Web-{6FDB0D06-A69D-02CB-9CAD-30105F056E90}" dt="2024-11-26T08:14:41.584" v="41" actId="14100"/>
          <ac:spMkLst>
            <pc:docMk/>
            <pc:sldMk cId="2401704239" sldId="732"/>
            <ac:spMk id="3" creationId="{BDA245EC-977B-FABD-F24A-0F7D0B304975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20:30.715" v="131" actId="20577"/>
        <pc:sldMkLst>
          <pc:docMk/>
          <pc:sldMk cId="1661947078" sldId="733"/>
        </pc:sldMkLst>
        <pc:spChg chg="mod">
          <ac:chgData name="Vani Doma" userId="S::vani.doma@rampgroup.com::27c659ff-4827-402f-9fba-1e4357adebba" providerId="AD" clId="Web-{6FDB0D06-A69D-02CB-9CAD-30105F056E90}" dt="2024-11-26T08:20:30.715" v="131" actId="20577"/>
          <ac:spMkLst>
            <pc:docMk/>
            <pc:sldMk cId="1661947078" sldId="733"/>
            <ac:spMk id="2" creationId="{049635D2-3F03-38CC-ECB0-E5B745210E02}"/>
          </ac:spMkLst>
        </pc:spChg>
        <pc:spChg chg="mod">
          <ac:chgData name="Vani Doma" userId="S::vani.doma@rampgroup.com::27c659ff-4827-402f-9fba-1e4357adebba" providerId="AD" clId="Web-{6FDB0D06-A69D-02CB-9CAD-30105F056E90}" dt="2024-11-26T08:19:23.620" v="119" actId="20577"/>
          <ac:spMkLst>
            <pc:docMk/>
            <pc:sldMk cId="1661947078" sldId="733"/>
            <ac:spMk id="3" creationId="{D446A8EA-1891-E95E-F911-7B2FF2A83F02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25:46.017" v="168" actId="20577"/>
        <pc:sldMkLst>
          <pc:docMk/>
          <pc:sldMk cId="448875355" sldId="734"/>
        </pc:sldMkLst>
        <pc:spChg chg="mod">
          <ac:chgData name="Vani Doma" userId="S::vani.doma@rampgroup.com::27c659ff-4827-402f-9fba-1e4357adebba" providerId="AD" clId="Web-{6FDB0D06-A69D-02CB-9CAD-30105F056E90}" dt="2024-11-26T08:25:46.017" v="168" actId="20577"/>
          <ac:spMkLst>
            <pc:docMk/>
            <pc:sldMk cId="448875355" sldId="734"/>
            <ac:spMk id="2" creationId="{61EE29A9-5F8D-F65F-6737-9DD40F021886}"/>
          </ac:spMkLst>
        </pc:spChg>
        <pc:spChg chg="mod">
          <ac:chgData name="Vani Doma" userId="S::vani.doma@rampgroup.com::27c659ff-4827-402f-9fba-1e4357adebba" providerId="AD" clId="Web-{6FDB0D06-A69D-02CB-9CAD-30105F056E90}" dt="2024-11-26T08:23:10.421" v="147" actId="20577"/>
          <ac:spMkLst>
            <pc:docMk/>
            <pc:sldMk cId="448875355" sldId="734"/>
            <ac:spMk id="3" creationId="{4306E87E-B8BE-B9A7-C936-7C357B2F3B78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51:17.291" v="224" actId="20577"/>
        <pc:sldMkLst>
          <pc:docMk/>
          <pc:sldMk cId="181190760" sldId="735"/>
        </pc:sldMkLst>
        <pc:spChg chg="mod">
          <ac:chgData name="Vani Doma" userId="S::vani.doma@rampgroup.com::27c659ff-4827-402f-9fba-1e4357adebba" providerId="AD" clId="Web-{6FDB0D06-A69D-02CB-9CAD-30105F056E90}" dt="2024-11-26T08:51:17.291" v="224" actId="20577"/>
          <ac:spMkLst>
            <pc:docMk/>
            <pc:sldMk cId="181190760" sldId="735"/>
            <ac:spMk id="2" creationId="{F7FFA115-F6ED-D003-7D9F-10DCF06488F9}"/>
          </ac:spMkLst>
        </pc:spChg>
        <pc:spChg chg="mod">
          <ac:chgData name="Vani Doma" userId="S::vani.doma@rampgroup.com::27c659ff-4827-402f-9fba-1e4357adebba" providerId="AD" clId="Web-{6FDB0D06-A69D-02CB-9CAD-30105F056E90}" dt="2024-11-26T08:40:40.500" v="188" actId="20577"/>
          <ac:spMkLst>
            <pc:docMk/>
            <pc:sldMk cId="181190760" sldId="735"/>
            <ac:spMk id="3" creationId="{4DF6FB80-C72B-3301-8167-CD8C7177F7C8}"/>
          </ac:spMkLst>
        </pc:spChg>
      </pc:sldChg>
      <pc:sldChg chg="addSp delSp modSp new">
        <pc:chgData name="Vani Doma" userId="S::vani.doma@rampgroup.com::27c659ff-4827-402f-9fba-1e4357adebba" providerId="AD" clId="Web-{6FDB0D06-A69D-02CB-9CAD-30105F056E90}" dt="2024-11-26T09:09:24.887" v="296" actId="1076"/>
        <pc:sldMkLst>
          <pc:docMk/>
          <pc:sldMk cId="3455158993" sldId="736"/>
        </pc:sldMkLst>
        <pc:spChg chg="del">
          <ac:chgData name="Vani Doma" userId="S::vani.doma@rampgroup.com::27c659ff-4827-402f-9fba-1e4357adebba" providerId="AD" clId="Web-{6FDB0D06-A69D-02CB-9CAD-30105F056E90}" dt="2024-11-26T09:00:14.534" v="230"/>
          <ac:spMkLst>
            <pc:docMk/>
            <pc:sldMk cId="3455158993" sldId="736"/>
            <ac:spMk id="2" creationId="{C3254656-3D60-1A4C-6620-8705FA6C9F86}"/>
          </ac:spMkLst>
        </pc:spChg>
        <pc:spChg chg="mod">
          <ac:chgData name="Vani Doma" userId="S::vani.doma@rampgroup.com::27c659ff-4827-402f-9fba-1e4357adebba" providerId="AD" clId="Web-{6FDB0D06-A69D-02CB-9CAD-30105F056E90}" dt="2024-11-26T09:03:03.646" v="239" actId="20577"/>
          <ac:spMkLst>
            <pc:docMk/>
            <pc:sldMk cId="3455158993" sldId="736"/>
            <ac:spMk id="3" creationId="{3CE7DDA3-79D8-B10F-6782-4B59D263BB32}"/>
          </ac:spMkLst>
        </pc:spChg>
        <pc:spChg chg="add mod">
          <ac:chgData name="Vani Doma" userId="S::vani.doma@rampgroup.com::27c659ff-4827-402f-9fba-1e4357adebba" providerId="AD" clId="Web-{6FDB0D06-A69D-02CB-9CAD-30105F056E90}" dt="2024-11-26T09:09:18.762" v="295" actId="20577"/>
          <ac:spMkLst>
            <pc:docMk/>
            <pc:sldMk cId="3455158993" sldId="736"/>
            <ac:spMk id="8" creationId="{E3AA9D71-584D-3DEE-6ED1-15FB49D96659}"/>
          </ac:spMkLst>
        </pc:spChg>
        <pc:spChg chg="add mod">
          <ac:chgData name="Vani Doma" userId="S::vani.doma@rampgroup.com::27c659ff-4827-402f-9fba-1e4357adebba" providerId="AD" clId="Web-{6FDB0D06-A69D-02CB-9CAD-30105F056E90}" dt="2024-11-26T09:09:06.902" v="293" actId="20577"/>
          <ac:spMkLst>
            <pc:docMk/>
            <pc:sldMk cId="3455158993" sldId="736"/>
            <ac:spMk id="9" creationId="{D364D80A-6F41-04BE-BEA1-5A9E45EABBB5}"/>
          </ac:spMkLst>
        </pc:spChg>
        <pc:picChg chg="add mod ord">
          <ac:chgData name="Vani Doma" userId="S::vani.doma@rampgroup.com::27c659ff-4827-402f-9fba-1e4357adebba" providerId="AD" clId="Web-{6FDB0D06-A69D-02CB-9CAD-30105F056E90}" dt="2024-11-26T09:08:37.605" v="284" actId="14100"/>
          <ac:picMkLst>
            <pc:docMk/>
            <pc:sldMk cId="3455158993" sldId="736"/>
            <ac:picMk id="4" creationId="{63622869-0594-470D-E1E8-80E3C6679AF3}"/>
          </ac:picMkLst>
        </pc:picChg>
        <pc:picChg chg="add mod">
          <ac:chgData name="Vani Doma" userId="S::vani.doma@rampgroup.com::27c659ff-4827-402f-9fba-1e4357adebba" providerId="AD" clId="Web-{6FDB0D06-A69D-02CB-9CAD-30105F056E90}" dt="2024-11-26T09:09:24.887" v="296" actId="1076"/>
          <ac:picMkLst>
            <pc:docMk/>
            <pc:sldMk cId="3455158993" sldId="736"/>
            <ac:picMk id="5" creationId="{445FBDEC-7CC3-6FB5-EEE7-3E4E58773463}"/>
          </ac:picMkLst>
        </pc:picChg>
        <pc:picChg chg="add del mod">
          <ac:chgData name="Vani Doma" userId="S::vani.doma@rampgroup.com::27c659ff-4827-402f-9fba-1e4357adebba" providerId="AD" clId="Web-{6FDB0D06-A69D-02CB-9CAD-30105F056E90}" dt="2024-11-26T09:05:34.243" v="257"/>
          <ac:picMkLst>
            <pc:docMk/>
            <pc:sldMk cId="3455158993" sldId="736"/>
            <ac:picMk id="6" creationId="{5EC7A831-4379-FD7B-4D78-808DA4A825DE}"/>
          </ac:picMkLst>
        </pc:picChg>
        <pc:picChg chg="add del mod">
          <ac:chgData name="Vani Doma" userId="S::vani.doma@rampgroup.com::27c659ff-4827-402f-9fba-1e4357adebba" providerId="AD" clId="Web-{6FDB0D06-A69D-02CB-9CAD-30105F056E90}" dt="2024-11-26T09:06:37.181" v="268"/>
          <ac:picMkLst>
            <pc:docMk/>
            <pc:sldMk cId="3455158993" sldId="736"/>
            <ac:picMk id="7" creationId="{A8004C8E-1698-D4F9-DBEC-6E0BD8FEAFA3}"/>
          </ac:picMkLst>
        </pc:picChg>
      </pc:sldChg>
      <pc:sldChg chg="addSp delSp modSp new">
        <pc:chgData name="Vani Doma" userId="S::vani.doma@rampgroup.com::27c659ff-4827-402f-9fba-1e4357adebba" providerId="AD" clId="Web-{6FDB0D06-A69D-02CB-9CAD-30105F056E90}" dt="2024-11-26T09:10:45.998" v="315" actId="1076"/>
        <pc:sldMkLst>
          <pc:docMk/>
          <pc:sldMk cId="2141805463" sldId="737"/>
        </pc:sldMkLst>
        <pc:spChg chg="del">
          <ac:chgData name="Vani Doma" userId="S::vani.doma@rampgroup.com::27c659ff-4827-402f-9fba-1e4357adebba" providerId="AD" clId="Web-{6FDB0D06-A69D-02CB-9CAD-30105F056E90}" dt="2024-11-26T09:03:53.178" v="251"/>
          <ac:spMkLst>
            <pc:docMk/>
            <pc:sldMk cId="2141805463" sldId="737"/>
            <ac:spMk id="2" creationId="{3C63BD8F-A913-E159-33C0-FCAE4C6441AA}"/>
          </ac:spMkLst>
        </pc:spChg>
        <pc:spChg chg="mod">
          <ac:chgData name="Vani Doma" userId="S::vani.doma@rampgroup.com::27c659ff-4827-402f-9fba-1e4357adebba" providerId="AD" clId="Web-{6FDB0D06-A69D-02CB-9CAD-30105F056E90}" dt="2024-11-26T09:03:29.162" v="250" actId="20577"/>
          <ac:spMkLst>
            <pc:docMk/>
            <pc:sldMk cId="2141805463" sldId="737"/>
            <ac:spMk id="3" creationId="{5512AB4D-E408-2939-814A-F8C50D201934}"/>
          </ac:spMkLst>
        </pc:spChg>
        <pc:spChg chg="add mod">
          <ac:chgData name="Vani Doma" userId="S::vani.doma@rampgroup.com::27c659ff-4827-402f-9fba-1e4357adebba" providerId="AD" clId="Web-{6FDB0D06-A69D-02CB-9CAD-30105F056E90}" dt="2024-11-26T09:10:00.716" v="304" actId="1076"/>
          <ac:spMkLst>
            <pc:docMk/>
            <pc:sldMk cId="2141805463" sldId="737"/>
            <ac:spMk id="6" creationId="{B49E3F4A-09A3-008F-D26A-738C5A7CDF17}"/>
          </ac:spMkLst>
        </pc:spChg>
        <pc:spChg chg="add mod">
          <ac:chgData name="Vani Doma" userId="S::vani.doma@rampgroup.com::27c659ff-4827-402f-9fba-1e4357adebba" providerId="AD" clId="Web-{6FDB0D06-A69D-02CB-9CAD-30105F056E90}" dt="2024-11-26T09:10:43.060" v="314" actId="1076"/>
          <ac:spMkLst>
            <pc:docMk/>
            <pc:sldMk cId="2141805463" sldId="737"/>
            <ac:spMk id="7" creationId="{0930D32D-8A5D-2C68-4551-885649136697}"/>
          </ac:spMkLst>
        </pc:spChg>
        <pc:picChg chg="add mod ord">
          <ac:chgData name="Vani Doma" userId="S::vani.doma@rampgroup.com::27c659ff-4827-402f-9fba-1e4357adebba" providerId="AD" clId="Web-{6FDB0D06-A69D-02CB-9CAD-30105F056E90}" dt="2024-11-26T09:10:05.481" v="305" actId="1076"/>
          <ac:picMkLst>
            <pc:docMk/>
            <pc:sldMk cId="2141805463" sldId="737"/>
            <ac:picMk id="4" creationId="{E210CD4F-1EB2-9E26-E960-006FF2191CE4}"/>
          </ac:picMkLst>
        </pc:picChg>
        <pc:picChg chg="add mod">
          <ac:chgData name="Vani Doma" userId="S::vani.doma@rampgroup.com::27c659ff-4827-402f-9fba-1e4357adebba" providerId="AD" clId="Web-{6FDB0D06-A69D-02CB-9CAD-30105F056E90}" dt="2024-11-26T09:10:45.998" v="315" actId="1076"/>
          <ac:picMkLst>
            <pc:docMk/>
            <pc:sldMk cId="2141805463" sldId="737"/>
            <ac:picMk id="5" creationId="{1CF483BC-3D20-605A-8FC9-C7F347E25016}"/>
          </ac:picMkLst>
        </pc:picChg>
      </pc:sldChg>
      <pc:sldChg chg="modSp new del">
        <pc:chgData name="Vani Doma" userId="S::vani.doma@rampgroup.com::27c659ff-4827-402f-9fba-1e4357adebba" providerId="AD" clId="Web-{6FDB0D06-A69D-02CB-9CAD-30105F056E90}" dt="2024-11-26T09:07:54.229" v="275"/>
        <pc:sldMkLst>
          <pc:docMk/>
          <pc:sldMk cId="401979218" sldId="738"/>
        </pc:sldMkLst>
        <pc:spChg chg="mod">
          <ac:chgData name="Vani Doma" userId="S::vani.doma@rampgroup.com::27c659ff-4827-402f-9fba-1e4357adebba" providerId="AD" clId="Web-{6FDB0D06-A69D-02CB-9CAD-30105F056E90}" dt="2024-11-26T09:07:24.838" v="274" actId="14100"/>
          <ac:spMkLst>
            <pc:docMk/>
            <pc:sldMk cId="401979218" sldId="738"/>
            <ac:spMk id="2" creationId="{5A973003-A4B0-E3CC-DB41-C4EC150DA783}"/>
          </ac:spMkLst>
        </pc:spChg>
        <pc:spChg chg="mod">
          <ac:chgData name="Vani Doma" userId="S::vani.doma@rampgroup.com::27c659ff-4827-402f-9fba-1e4357adebba" providerId="AD" clId="Web-{6FDB0D06-A69D-02CB-9CAD-30105F056E90}" dt="2024-11-26T09:06:53.338" v="270" actId="20577"/>
          <ac:spMkLst>
            <pc:docMk/>
            <pc:sldMk cId="401979218" sldId="738"/>
            <ac:spMk id="3" creationId="{6965A96D-FDE3-443F-3604-F11164B5859F}"/>
          </ac:spMkLst>
        </pc:spChg>
      </pc:sldChg>
    </pc:docChg>
  </pc:docChgLst>
  <pc:docChgLst>
    <pc:chgData name="Baggu Bhargav" userId="S::bhargav.baggu@rampgroup.com::83319907-506f-4612-aa1a-cc185e96dd69" providerId="AD" clId="Web-{2B61043E-5BDB-BCFC-75FA-72B345123884}"/>
    <pc:docChg chg="addSld delSld modSld sldOrd">
      <pc:chgData name="Baggu Bhargav" userId="S::bhargav.baggu@rampgroup.com::83319907-506f-4612-aa1a-cc185e96dd69" providerId="AD" clId="Web-{2B61043E-5BDB-BCFC-75FA-72B345123884}" dt="2024-11-25T12:10:09.969" v="44"/>
      <pc:docMkLst>
        <pc:docMk/>
      </pc:docMkLst>
      <pc:sldChg chg="new del">
        <pc:chgData name="Baggu Bhargav" userId="S::bhargav.baggu@rampgroup.com::83319907-506f-4612-aa1a-cc185e96dd69" providerId="AD" clId="Web-{2B61043E-5BDB-BCFC-75FA-72B345123884}" dt="2024-11-25T11:55:33.893" v="1"/>
        <pc:sldMkLst>
          <pc:docMk/>
          <pc:sldMk cId="3376661311" sldId="731"/>
        </pc:sldMkLst>
      </pc:sldChg>
      <pc:sldChg chg="addSp modSp add del ord replId">
        <pc:chgData name="Baggu Bhargav" userId="S::bhargav.baggu@rampgroup.com::83319907-506f-4612-aa1a-cc185e96dd69" providerId="AD" clId="Web-{2B61043E-5BDB-BCFC-75FA-72B345123884}" dt="2024-11-25T12:10:09.969" v="44"/>
        <pc:sldMkLst>
          <pc:docMk/>
          <pc:sldMk cId="4156621397" sldId="731"/>
        </pc:sldMkLst>
        <pc:spChg chg="mod">
          <ac:chgData name="Baggu Bhargav" userId="S::bhargav.baggu@rampgroup.com::83319907-506f-4612-aa1a-cc185e96dd69" providerId="AD" clId="Web-{2B61043E-5BDB-BCFC-75FA-72B345123884}" dt="2024-11-25T12:03:00.853" v="38" actId="20577"/>
          <ac:spMkLst>
            <pc:docMk/>
            <pc:sldMk cId="4156621397" sldId="731"/>
            <ac:spMk id="2" creationId="{841BB0F1-1E73-60DF-24C8-94D9DF58DF36}"/>
          </ac:spMkLst>
        </pc:spChg>
        <pc:spChg chg="mod">
          <ac:chgData name="Baggu Bhargav" userId="S::bhargav.baggu@rampgroup.com::83319907-506f-4612-aa1a-cc185e96dd69" providerId="AD" clId="Web-{2B61043E-5BDB-BCFC-75FA-72B345123884}" dt="2024-11-25T11:56:20.581" v="8" actId="20577"/>
          <ac:spMkLst>
            <pc:docMk/>
            <pc:sldMk cId="4156621397" sldId="731"/>
            <ac:spMk id="3" creationId="{BA19A9FB-E0B7-B09E-7DD2-0BBA6296620D}"/>
          </ac:spMkLst>
        </pc:spChg>
        <pc:picChg chg="add mod">
          <ac:chgData name="Baggu Bhargav" userId="S::bhargav.baggu@rampgroup.com::83319907-506f-4612-aa1a-cc185e96dd69" providerId="AD" clId="Web-{2B61043E-5BDB-BCFC-75FA-72B345123884}" dt="2024-11-25T12:03:24.463" v="43" actId="1076"/>
          <ac:picMkLst>
            <pc:docMk/>
            <pc:sldMk cId="4156621397" sldId="731"/>
            <ac:picMk id="4" creationId="{4DAE2594-F058-8C0E-691A-06FDF555DD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5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4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54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5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3/10/2025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3/10/2025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666763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INTRODUCTION TO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INTRODUCTION TO C PROGRAMMING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4791582"/>
            <a:ext cx="3391423" cy="485851"/>
            <a:chOff x="1302541" y="4791582"/>
            <a:chExt cx="3391423" cy="4858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people in the center&#10;&#10;Description automatically generated">
            <a:extLst>
              <a:ext uri="{FF2B5EF4-FFF2-40B4-BE49-F238E27FC236}">
                <a16:creationId xmlns:a16="http://schemas.microsoft.com/office/drawing/2014/main" id="{88FDD238-CE66-6F61-E80F-9B0F18EF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990456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3F846-F376-4461-9D5B-93013E6109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04560"/>
            <a:ext cx="12106656" cy="530729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constant number to a pointer is allowed.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similar to the increment or decrement operator with the only difference being the increase or decrease in the memory location by the constant number given.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667BE97-4361-537A-F819-97F187FF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54"/>
            <a:ext cx="11472282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Operations on Pointers</a:t>
            </a:r>
            <a:endParaRPr lang="en-US" sz="24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641455-4C2E-269E-89B1-F64619AE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3" y="2676546"/>
            <a:ext cx="7205471" cy="2437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CA50E3-7244-06F6-7142-BB8D6161F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053" y="2676546"/>
            <a:ext cx="4105848" cy="189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48CF27-4BB7-8E3C-4055-673B02CAA0E0}"/>
              </a:ext>
            </a:extLst>
          </p:cNvPr>
          <p:cNvSpPr txBox="1"/>
          <p:nvPr/>
        </p:nvSpPr>
        <p:spPr>
          <a:xfrm>
            <a:off x="164593" y="2307214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75B9-27C8-43A6-9AFB-41D85DC84352}"/>
              </a:ext>
            </a:extLst>
          </p:cNvPr>
          <p:cNvSpPr txBox="1"/>
          <p:nvPr/>
        </p:nvSpPr>
        <p:spPr>
          <a:xfrm>
            <a:off x="7715053" y="2307214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7728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3F846-F376-4461-9D5B-93013E6109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842" y="763571"/>
            <a:ext cx="12022316" cy="5825765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two pointer variables is possible only if the two pointer variables are of the same type.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becomes more convenient if they point to the elements of the same array. These comparisons are to check  equality or inequality.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 true if both the pointers point to the same location in the memory and false if they point to different locations in the memory.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E06F2-CD0B-3FF1-7557-72A27DB1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2" y="2761487"/>
            <a:ext cx="7312653" cy="352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4CAAD-2E76-0A96-273B-B1920424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1" r="1474"/>
          <a:stretch/>
        </p:blipFill>
        <p:spPr>
          <a:xfrm>
            <a:off x="7754112" y="2780978"/>
            <a:ext cx="4279392" cy="1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93909-640A-0F1D-DEDC-4B6679CC7147}"/>
              </a:ext>
            </a:extLst>
          </p:cNvPr>
          <p:cNvSpPr txBox="1"/>
          <p:nvPr/>
        </p:nvSpPr>
        <p:spPr>
          <a:xfrm>
            <a:off x="84842" y="2392155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69D2D-DC35-A635-9128-8824BCD72A68}"/>
              </a:ext>
            </a:extLst>
          </p:cNvPr>
          <p:cNvSpPr txBox="1"/>
          <p:nvPr/>
        </p:nvSpPr>
        <p:spPr>
          <a:xfrm>
            <a:off x="7763256" y="2411646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3D7D29D-BE38-B94B-370C-176F58C5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54"/>
            <a:ext cx="11472282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Operations on Pointers</a:t>
            </a:r>
            <a:endParaRPr lang="en-US" sz="24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016" y="877824"/>
            <a:ext cx="11996929" cy="5330952"/>
          </a:xfrm>
        </p:spPr>
        <p:txBody>
          <a:bodyPr/>
          <a:lstStyle/>
          <a:p>
            <a:pPr fontAlgn="base"/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as a procedure in which the size of a data structure is changed during the runtime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4 library functions provided by C defined under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 to facilitate dynamic memory allocation in C programming. They are: 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malloc()</a:t>
            </a:r>
          </a:p>
          <a:p>
            <a:pPr fontAlgn="base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free()</a:t>
            </a:r>
          </a:p>
          <a:p>
            <a:pPr fontAlgn="base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en-US" sz="1800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EDCC4-8A9F-3BC3-6EDE-C36B5229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889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73496"/>
            <a:ext cx="11741150" cy="5725845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“malloc”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“memory allocation”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C is used to dynamically allocate a single large block of memory with the specified size. It returns a pointer of type void which can be cast into a pointer of any form.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4011145-76F6-0FB1-40BA-1139276D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Dynamic Memory Allocation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08283-EE59-7EE9-DCE2-BEFC9A48A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14" y="1348067"/>
            <a:ext cx="4391638" cy="523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A2FD81-FC09-173D-B08C-A9F9ED87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3"/>
          <a:stretch/>
        </p:blipFill>
        <p:spPr>
          <a:xfrm>
            <a:off x="152400" y="2441448"/>
            <a:ext cx="7891272" cy="38006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CE4184-B7B0-45FF-8211-05FEFC832EFE}"/>
              </a:ext>
            </a:extLst>
          </p:cNvPr>
          <p:cNvSpPr txBox="1"/>
          <p:nvPr/>
        </p:nvSpPr>
        <p:spPr>
          <a:xfrm>
            <a:off x="152400" y="207211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92FD0C-64C7-59CF-49A0-87CB0F59F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744" y="2451640"/>
            <a:ext cx="3480806" cy="7171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4C0757-9F9E-1E41-DBA8-11D7BC2D437E}"/>
              </a:ext>
            </a:extLst>
          </p:cNvPr>
          <p:cNvSpPr txBox="1"/>
          <p:nvPr/>
        </p:nvSpPr>
        <p:spPr>
          <a:xfrm>
            <a:off x="8412744" y="208230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3342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399" y="836464"/>
            <a:ext cx="11741150" cy="5185071"/>
          </a:xfrm>
        </p:spPr>
        <p:txBody>
          <a:bodyPr/>
          <a:lstStyle/>
          <a:p>
            <a:pPr fontAlgn="base"/>
            <a:r>
              <a:rPr lang="en-US" sz="2000" b="1" dirty="0">
                <a:solidFill>
                  <a:srgbClr val="992E3A"/>
                </a:solidFill>
              </a:rPr>
              <a:t>“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“contiguous allocation”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C is used to dynamically allocate the specified number of blocks of memory of the specified type. It initializes each block with a default value ‘0’.</a:t>
            </a:r>
          </a:p>
          <a:p>
            <a:pPr fontAlgn="base">
              <a:lnSpc>
                <a:spcPct val="10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n is the no. of elements and element-size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is the size of each element.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557CF3-41C4-B2A8-E7AF-CCF03CAA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Dynamic Memory Allocation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C4D300-DA0B-2267-CAF2-469327D50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03" y="1449483"/>
            <a:ext cx="6058746" cy="44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91367-19E2-4751-F24A-6F57845A9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1" y="2812448"/>
            <a:ext cx="7315200" cy="29384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EDBAAF-ECF1-11DB-F169-F45140A9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326" y="2812448"/>
            <a:ext cx="3953427" cy="10002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BB7BF-A8F4-A480-CF5F-49D4417FD431}"/>
              </a:ext>
            </a:extLst>
          </p:cNvPr>
          <p:cNvSpPr txBox="1"/>
          <p:nvPr/>
        </p:nvSpPr>
        <p:spPr>
          <a:xfrm>
            <a:off x="298451" y="244311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C91BA-1D38-0E79-66D8-D704BD3DA45D}"/>
              </a:ext>
            </a:extLst>
          </p:cNvPr>
          <p:cNvSpPr txBox="1"/>
          <p:nvPr/>
        </p:nvSpPr>
        <p:spPr>
          <a:xfrm>
            <a:off x="7868326" y="2443116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970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406546"/>
            <a:ext cx="12192000" cy="5896466"/>
          </a:xfrm>
        </p:spPr>
        <p:txBody>
          <a:bodyPr/>
          <a:lstStyle/>
          <a:p>
            <a:pPr fontAlgn="base"/>
            <a:endParaRPr lang="en-US" sz="2000" b="1" dirty="0"/>
          </a:p>
          <a:p>
            <a:pPr fontAlgn="base"/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“free”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C is used to dynamically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de-allocate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memory. 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allocated using functions malloc()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not de-allocated on their own. Hence the free() method is used, whenever the dynamic memory allocation takes place. 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reduce wastage of memory by freeing it.</a:t>
            </a: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 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the memory block that needs to be freed.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does not return any value.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2371AE4-BB6C-FC23-1B02-06B8CB2A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Dynamic Memory Allocation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0770B-7855-222D-F014-58C8D9CA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31" y="2134274"/>
            <a:ext cx="1267002" cy="457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50DDCD-3740-3E7B-D43F-CDAD2C49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809" y="3145536"/>
            <a:ext cx="3896269" cy="1276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9ABEE-DAAA-3274-87B1-D4DB658A9A86}"/>
              </a:ext>
            </a:extLst>
          </p:cNvPr>
          <p:cNvSpPr txBox="1"/>
          <p:nvPr/>
        </p:nvSpPr>
        <p:spPr>
          <a:xfrm>
            <a:off x="7128809" y="2776204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64AE1-9A01-5B52-5EBC-4C2AA2855F79}"/>
              </a:ext>
            </a:extLst>
          </p:cNvPr>
          <p:cNvSpPr txBox="1"/>
          <p:nvPr/>
        </p:nvSpPr>
        <p:spPr>
          <a:xfrm>
            <a:off x="226762" y="2776204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42FD28-EAF4-A10D-841B-BDAF931AD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62" y="3145536"/>
            <a:ext cx="6272784" cy="33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" y="707792"/>
            <a:ext cx="12115800" cy="5856025"/>
          </a:xfrm>
        </p:spPr>
        <p:txBody>
          <a:bodyPr/>
          <a:lstStyle/>
          <a:p>
            <a:pPr fontAlgn="base"/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“re-allocation”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 C is used to the memory previously allocated with the help of malloc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insufficient,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re-allocate memory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re-allocation of memory maintains the already present value and new blocks will be initialized with the default garbage value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                                                              </a:t>
            </a:r>
            <a:b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reallocated with new size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Size: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increase the size of the memory block,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to extend the current block if there is enough contiguous free space. If not, it allocates a new block of the requested size, copies the existing data to the new block, and frees the old block.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Size: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decrease the size of the memory block,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shrink the block in place or allocate a new smaller block, copy the data, and free the old block.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9108233-EF47-C330-AAEA-DE88D9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Dynamic Memory Allocation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2B495-7D7D-B73C-C0D3-D09D78EB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80" y="1630834"/>
            <a:ext cx="333421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D3BF0A-9F68-499B-B142-0A521FDD5A2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9685" y="1328975"/>
            <a:ext cx="6227107" cy="4803926"/>
          </a:xfr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E878D22E-9424-DB75-25FA-C33995C2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Dynamic Memory Allocation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DDAFC-7DB7-7B2A-E012-485249EA41F9}"/>
              </a:ext>
            </a:extLst>
          </p:cNvPr>
          <p:cNvSpPr txBox="1"/>
          <p:nvPr/>
        </p:nvSpPr>
        <p:spPr>
          <a:xfrm>
            <a:off x="109685" y="959643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F2741-9DCE-43A8-2632-A39C01EF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60" y="1328975"/>
            <a:ext cx="4058216" cy="18957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ABA9B-ABC1-3494-0F42-A4EF4BB01B5D}"/>
              </a:ext>
            </a:extLst>
          </p:cNvPr>
          <p:cNvSpPr txBox="1"/>
          <p:nvPr/>
        </p:nvSpPr>
        <p:spPr>
          <a:xfrm>
            <a:off x="7011260" y="959643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778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931234"/>
            <a:ext cx="11983751" cy="521659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in C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of statements that when called perform some specific tasks.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statements of a function are enclosed within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 braces.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Declarations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function declaration, we must provide the function name, its return type, and the number and type of its parameters.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function declaration tells the compiler that there is a function with the given name defined somewhere else in the program.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marL="0" indent="0">
              <a:buNone/>
            </a:pP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type of the data type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name_of_the_function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function name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1,parameter 2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parameters need to pass when function calling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1F3F2F2-73E8-08BB-114B-FE49E46C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Functions and Recursion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C6878-82D5-F630-4B63-0D685B61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9" y="2764433"/>
            <a:ext cx="6792273" cy="42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206901-A229-E68C-BB40-F964C5FD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881" y="4661051"/>
            <a:ext cx="731622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4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617" y="794074"/>
            <a:ext cx="12087383" cy="5764694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language, it is possible to pass a function as a parameter to another function using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i="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unction pointers</a:t>
            </a:r>
            <a:r>
              <a:rPr lang="en-US" sz="1800" b="0" i="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7C99F-AA41-5D92-C955-70B3DF11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Functions and Recursion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C7AAC-EF17-2105-114A-F36B1F82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5" y="2051530"/>
            <a:ext cx="5138057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0F478-1281-39DF-FBC2-18B4C3AC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9" r="1"/>
          <a:stretch/>
        </p:blipFill>
        <p:spPr>
          <a:xfrm>
            <a:off x="6327648" y="2051530"/>
            <a:ext cx="4150144" cy="1419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CC75D-4EC7-42FB-2A0A-91E07DF8A813}"/>
              </a:ext>
            </a:extLst>
          </p:cNvPr>
          <p:cNvSpPr txBox="1"/>
          <p:nvPr/>
        </p:nvSpPr>
        <p:spPr>
          <a:xfrm>
            <a:off x="241805" y="1682198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897F3-573F-424A-5FC8-10D7F358988B}"/>
              </a:ext>
            </a:extLst>
          </p:cNvPr>
          <p:cNvSpPr txBox="1"/>
          <p:nvPr/>
        </p:nvSpPr>
        <p:spPr>
          <a:xfrm>
            <a:off x="6327648" y="168219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11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and Memory Management.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Pointers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Pointers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Recursion.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Manipulations.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8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931234"/>
            <a:ext cx="11554337" cy="521659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are pointers that are used to store the addresses of functions.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provide a way to call functions dynamically and pass functions as arguments to other functions.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703CD54-ABA5-611D-166A-82C079C5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Functions and Recursion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392AA-B50A-FA1D-D0F5-37681E3A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4" y="2491901"/>
            <a:ext cx="7277805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D8A92-8372-5DFE-9AD8-E4BA20CE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79" y="2491901"/>
            <a:ext cx="3905795" cy="876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9ED7E-54D8-B0A3-453D-B803627016D4}"/>
              </a:ext>
            </a:extLst>
          </p:cNvPr>
          <p:cNvSpPr txBox="1"/>
          <p:nvPr/>
        </p:nvSpPr>
        <p:spPr>
          <a:xfrm>
            <a:off x="181774" y="2122569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722B4-8F09-A38C-64C1-ADC6CAC0A7D4}"/>
              </a:ext>
            </a:extLst>
          </p:cNvPr>
          <p:cNvSpPr txBox="1"/>
          <p:nvPr/>
        </p:nvSpPr>
        <p:spPr>
          <a:xfrm>
            <a:off x="8008179" y="2122569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7050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44062"/>
            <a:ext cx="11954875" cy="549644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 which a function calls itself directly or indirectly is called recursion and the corresponding function is called a recursive function.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often used in programming to solve problems that can be broken down into simpler, similar subproblems.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E5FA1-6DF9-54FB-9391-1248D39C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Functions and Recursion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81972-9631-E05F-B688-B613054E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6" y="2450643"/>
            <a:ext cx="6944694" cy="3439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29386-2113-4AE6-2F27-EFD17BB8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265" y="2450643"/>
            <a:ext cx="3858163" cy="905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477564-5F0D-7B64-7524-E5A24D509308}"/>
              </a:ext>
            </a:extLst>
          </p:cNvPr>
          <p:cNvSpPr txBox="1"/>
          <p:nvPr/>
        </p:nvSpPr>
        <p:spPr>
          <a:xfrm>
            <a:off x="150796" y="2081311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9185-5AC9-6264-D756-D2AF74D19BA2}"/>
              </a:ext>
            </a:extLst>
          </p:cNvPr>
          <p:cNvSpPr txBox="1"/>
          <p:nvPr/>
        </p:nvSpPr>
        <p:spPr>
          <a:xfrm>
            <a:off x="7639265" y="208131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1932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9A98E-789C-36E1-D764-9C00191560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111" y="847818"/>
            <a:ext cx="12078889" cy="564594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 strings are sequences of characters stored in a char array. Strings are used to store words and text. They are also used to store data.</a:t>
            </a:r>
            <a:br>
              <a:rPr lang="en-US" sz="7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7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Syntax:  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72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tring manipulation:</a:t>
            </a:r>
            <a:br>
              <a:rPr lang="en-US" sz="7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 supports a wide range of functions that manipulate null-terminated strings. These are: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strcpy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(str1, str2):</a:t>
            </a:r>
            <a:r>
              <a:rPr lang="en-US" sz="72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Copies string str2 into string str1.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strcat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(str1, str2):</a:t>
            </a:r>
            <a:r>
              <a:rPr lang="en-US" sz="72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Concatenates string str2 onto the end of string str1.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strlen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(str1):</a:t>
            </a:r>
            <a:r>
              <a:rPr lang="en-US" sz="72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the length of string str1.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strcmp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(str1, str2):</a:t>
            </a:r>
            <a:r>
              <a:rPr lang="en-US" sz="72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0 if str1 and str2 are the same; less than 0 if str1&lt;str2; greater than 0 if str1&gt;str2.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strchr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(str1, </a:t>
            </a: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n-US" sz="72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a pointer to the first occurrence of character </a:t>
            </a:r>
            <a:r>
              <a:rPr lang="en-US" sz="7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string str1.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7200" b="1" kern="100" dirty="0" err="1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strstr</a:t>
            </a:r>
            <a:r>
              <a:rPr lang="en-US" sz="72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(str1, str2):</a:t>
            </a:r>
            <a:r>
              <a:rPr lang="en-US" sz="72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a pointer to the first occurrence of string str2 in string str1.</a:t>
            </a:r>
            <a:endParaRPr lang="en-IN" sz="7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21750-28B6-09FB-DCB2-4FF953E3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4ED8F-71AF-56E8-DE72-FC03178C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48" y="1614457"/>
            <a:ext cx="292458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4F17C-9D00-5B8C-EF15-8DBAFF43E9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098" y="1313371"/>
            <a:ext cx="4800808" cy="503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45F84-0419-4F6F-F311-45DF938B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9" r="1"/>
          <a:stretch/>
        </p:blipFill>
        <p:spPr>
          <a:xfrm>
            <a:off x="6611112" y="1313371"/>
            <a:ext cx="4061556" cy="1895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F81D2-4079-FD86-C4F9-BB1CBBCC31FA}"/>
              </a:ext>
            </a:extLst>
          </p:cNvPr>
          <p:cNvSpPr txBox="1"/>
          <p:nvPr/>
        </p:nvSpPr>
        <p:spPr>
          <a:xfrm>
            <a:off x="419098" y="944039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2E7E3-C2CF-440A-97AD-56DD7070FF32}"/>
              </a:ext>
            </a:extLst>
          </p:cNvPr>
          <p:cNvSpPr txBox="1"/>
          <p:nvPr/>
        </p:nvSpPr>
        <p:spPr>
          <a:xfrm>
            <a:off x="6611112" y="944039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1C65CB4-6816-E42F-7CDE-00E3499A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286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Strings</a:t>
            </a:r>
          </a:p>
        </p:txBody>
      </p:sp>
    </p:spTree>
    <p:extLst>
      <p:ext uri="{BB962C8B-B14F-4D97-AF65-F5344CB8AC3E}">
        <p14:creationId xmlns:p14="http://schemas.microsoft.com/office/powerpoint/2010/main" val="319095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94304"/>
            <a:ext cx="11554337" cy="549644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 programming language, operations can be performed on a bit level using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provides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for bit manipulation.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below: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0" y="189031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CB0BC5-BD1A-BAF4-DB66-0187C072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33" y="2401532"/>
            <a:ext cx="5167111" cy="23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9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94304"/>
            <a:ext cx="11554337" cy="5496448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Bitwise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is a single ampersand: “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It is just a representation of AND which does its work on the bits of the operands rather than the truth value of the operands.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11001000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&amp;10111000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--------------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= 10001000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significant bit of the first number is 1 and that of the second number is also 1 so the most significant bit of the result is 1.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second most significant bit, the bit of second number is zero, so we have the result as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94304"/>
            <a:ext cx="644354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AND operator</a:t>
            </a:r>
            <a:r>
              <a:rPr lang="en-US" sz="20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EF97F-2D73-4450-8754-CB6115A9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68" y="2114427"/>
            <a:ext cx="3564637" cy="1905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83BAF3-95A1-F2CA-2077-F032C85F1EEE}"/>
              </a:ext>
            </a:extLst>
          </p:cNvPr>
          <p:cNvSpPr txBox="1"/>
          <p:nvPr/>
        </p:nvSpPr>
        <p:spPr>
          <a:xfrm>
            <a:off x="0" y="189031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99445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94304"/>
            <a:ext cx="11554337" cy="549644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logical disjunction at the bit level.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result is a 1 if either of the bits is 1 and zero only when both bits are 0. Its symbol is “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which can be called a pipe.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11001000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| 10111000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--------------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= 11111000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significant bit of the first number is 1 and that of the second number is also 1 or 0 so the most significant bit of the result is 1.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both significant bit values are 0 then the result is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792667"/>
            <a:ext cx="644354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OR operator</a:t>
            </a:r>
            <a:r>
              <a:rPr lang="en-US" sz="20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D499E-3050-4BE3-ADBC-A5C48637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85" y="2411456"/>
            <a:ext cx="2973461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F14645-D79B-7339-5D90-A22BB2E473C4}"/>
              </a:ext>
            </a:extLst>
          </p:cNvPr>
          <p:cNvSpPr txBox="1"/>
          <p:nvPr/>
        </p:nvSpPr>
        <p:spPr>
          <a:xfrm>
            <a:off x="0" y="258831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04806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94304"/>
            <a:ext cx="11554337" cy="5496448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Bitwise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(exclusive or) performs an exclusive disjunction, which is equivalent to adding two bits and discarding the carry.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zero only when we have two zeroes or two ones.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can be used to toggle the bits between 1 and 0.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^ 1 when used in a loop toggles its values between 1 and 0.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11001000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^ 10111000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--------------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= 01110000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40343"/>
            <a:ext cx="644354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XOR operator</a:t>
            </a:r>
            <a:r>
              <a:rPr lang="en-US" sz="20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12E89-43E7-410B-B205-77BC9C42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951" y="2974724"/>
            <a:ext cx="2800741" cy="1886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F29910-7702-EA49-1633-A800F97E09AE}"/>
              </a:ext>
            </a:extLst>
          </p:cNvPr>
          <p:cNvSpPr txBox="1"/>
          <p:nvPr/>
        </p:nvSpPr>
        <p:spPr>
          <a:xfrm>
            <a:off x="0" y="225739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</p:spTree>
    <p:extLst>
      <p:ext uri="{BB962C8B-B14F-4D97-AF65-F5344CB8AC3E}">
        <p14:creationId xmlns:p14="http://schemas.microsoft.com/office/powerpoint/2010/main" val="7784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94304"/>
            <a:ext cx="11554337" cy="5496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bitwise shift operators ,They are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shift (&gt;&gt;)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shift (&lt;&lt;)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Shift Operator(&gt;&gt;):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of right shift operator is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",it requires two operands. It shifts each bit in its left operand to the right.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following the operator decides the number of places the bits are shifted (i.e. the right operand). Thus by doing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3 all the bits will be shifted to the right by three places and so on.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bit pattern 11100101, then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1.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will produce the result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01110010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2 will produce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00111001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14; // Bit pattern 00001110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1; // here we have the bit pattern shifted by 1 thus we get 00000111 = 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01811"/>
            <a:ext cx="644354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Shift operators</a:t>
            </a:r>
            <a:r>
              <a:rPr lang="en-US" sz="20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E94E-9A00-8EAA-F730-F3FD0C0ACE8E}"/>
              </a:ext>
            </a:extLst>
          </p:cNvPr>
          <p:cNvSpPr txBox="1"/>
          <p:nvPr/>
        </p:nvSpPr>
        <p:spPr>
          <a:xfrm>
            <a:off x="0" y="272547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</p:spTree>
    <p:extLst>
      <p:ext uri="{BB962C8B-B14F-4D97-AF65-F5344CB8AC3E}">
        <p14:creationId xmlns:p14="http://schemas.microsoft.com/office/powerpoint/2010/main" val="422100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48584"/>
            <a:ext cx="11554337" cy="5496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symbol of left shift operator is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 It shifts each bit in its left-hand operand to the left by the number of positions indicated by the right-hand operand.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works opposite to that of right shift operator. Thus by doing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1 in the above example (11100101) we have 11001010. Blank spaces generated are filled up by zeroes as above.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bit pattern 11100101, then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1.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will produce the result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11001010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14; // Bit pattern 00001110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1; // here we have the bit pattern shifted by 1 thus we get 00011100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9023" y="848584"/>
            <a:ext cx="644354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Shift operator(&lt;&lt;)</a:t>
            </a:r>
            <a:r>
              <a:rPr lang="en-US" sz="20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E11BE-7E0E-45D0-E4B7-676951EB5FC1}"/>
              </a:ext>
            </a:extLst>
          </p:cNvPr>
          <p:cNvSpPr txBox="1"/>
          <p:nvPr/>
        </p:nvSpPr>
        <p:spPr>
          <a:xfrm>
            <a:off x="0" y="265264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</p:spTree>
    <p:extLst>
      <p:ext uri="{BB962C8B-B14F-4D97-AF65-F5344CB8AC3E}">
        <p14:creationId xmlns:p14="http://schemas.microsoft.com/office/powerpoint/2010/main" val="28164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F3F4-8518-C280-7571-E6EAA74CB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84" y="785196"/>
            <a:ext cx="12127616" cy="558817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20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defined as a derived data type that can store the address of other C variables or a memory location. We can access and manipulate the data stored in that memory location using pointers.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C Pointers: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pointers is similar to the variable declaration in C, but we use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* )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operator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pointer declaration.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pointer.</a:t>
            </a:r>
          </a:p>
          <a:p>
            <a:pPr fontAlgn="base"/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type of data it is pointing to.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A2C7C-7DD6-450D-2F1E-E82EE5AA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93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1.Pointers and Memory Management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321A-10DA-6C76-C067-903C867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4" y="2780505"/>
            <a:ext cx="171473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2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894304"/>
            <a:ext cx="11554337" cy="5496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inverts all the bits of its operand, turning 1s into 0s and vice versa.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35 = 00100011 (In Binary)</a:t>
            </a:r>
          </a:p>
          <a:p>
            <a:pPr marL="914400" lvl="2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complement Operation of 35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00100011 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________</a:t>
            </a: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11011100  = 220 (In decimal)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01679"/>
            <a:ext cx="6443544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</a:rPr>
              <a:t>Bitwise NOT operator(~)</a:t>
            </a:r>
            <a:r>
              <a:rPr lang="en-US" sz="2000" b="1" kern="100" dirty="0">
                <a:solidFill>
                  <a:srgbClr val="992E3A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rgbClr val="992E3A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EE100-450B-7989-7A8B-585BA6EE17B2}"/>
              </a:ext>
            </a:extLst>
          </p:cNvPr>
          <p:cNvSpPr txBox="1"/>
          <p:nvPr/>
        </p:nvSpPr>
        <p:spPr>
          <a:xfrm>
            <a:off x="0" y="272349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7.Bit Manipulations</a:t>
            </a:r>
          </a:p>
        </p:txBody>
      </p:sp>
    </p:spTree>
    <p:extLst>
      <p:ext uri="{BB962C8B-B14F-4D97-AF65-F5344CB8AC3E}">
        <p14:creationId xmlns:p14="http://schemas.microsoft.com/office/powerpoint/2010/main" val="598477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923544"/>
            <a:ext cx="11554337" cy="5467207"/>
          </a:xfrm>
        </p:spPr>
        <p:txBody>
          <a:bodyPr>
            <a:norm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that involves bit manipulation. It is basically like putting a mask over certain bits and hiding the other un-useful bits, so as to make the program much more efficient and optimize the memory.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bitmask is a sequence of bits that can also be known as a </a:t>
            </a:r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field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used to perform bitwise operations on the given data.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Toggling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32876"/>
            <a:ext cx="6443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486B2-B14E-09D1-84DA-B3FF88A18EF1}"/>
              </a:ext>
            </a:extLst>
          </p:cNvPr>
          <p:cNvSpPr txBox="1"/>
          <p:nvPr/>
        </p:nvSpPr>
        <p:spPr>
          <a:xfrm>
            <a:off x="0" y="285851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endParaRPr lang="en-US" sz="24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1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954592"/>
            <a:ext cx="11922272" cy="5436159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setting a bit is the process of setting a specific bit of a binary number to 1.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operation is crucial in various applications, including memory management, data processing, and hardware control.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01100111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bit to set: 5th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49551"/>
            <a:ext cx="6443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Bits: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6E6BA-8CE4-C078-8F93-E228D4F58CBD}"/>
              </a:ext>
            </a:extLst>
          </p:cNvPr>
          <p:cNvSpPr txBox="1"/>
          <p:nvPr/>
        </p:nvSpPr>
        <p:spPr>
          <a:xfrm>
            <a:off x="4887530" y="2111084"/>
            <a:ext cx="6443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01100111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mask_used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00100000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A6A25-2B56-5646-3239-C0D059D759CF}"/>
              </a:ext>
            </a:extLst>
          </p:cNvPr>
          <p:cNvSpPr txBox="1"/>
          <p:nvPr/>
        </p:nvSpPr>
        <p:spPr>
          <a:xfrm>
            <a:off x="0" y="262438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endParaRPr lang="en-US" sz="24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6D6EF-B89F-38CF-E04E-657997A5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9" y="3783719"/>
            <a:ext cx="7095225" cy="2286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A8338-E10C-7DB1-BE62-2F1FB849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134" y="3783719"/>
            <a:ext cx="3810532" cy="952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EDC98D-26B0-48DF-D73A-F5A1510DC97A}"/>
              </a:ext>
            </a:extLst>
          </p:cNvPr>
          <p:cNvSpPr txBox="1"/>
          <p:nvPr/>
        </p:nvSpPr>
        <p:spPr>
          <a:xfrm>
            <a:off x="183399" y="3429000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ACB90-B42D-E459-F54F-42780AE03EC2}"/>
              </a:ext>
            </a:extLst>
          </p:cNvPr>
          <p:cNvSpPr txBox="1"/>
          <p:nvPr/>
        </p:nvSpPr>
        <p:spPr>
          <a:xfrm>
            <a:off x="7830134" y="3414387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7044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29" y="954592"/>
            <a:ext cx="11554337" cy="5436159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bit is the process of setting a specific bit of the binary number to 0.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is crucial in various applications, including memory management, data processing, and hardware control.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01100111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bit to clear: 5th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933484"/>
            <a:ext cx="6443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Clearing Bits: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A49-2639-10B9-8080-E542D2F7B8E4}"/>
              </a:ext>
            </a:extLst>
          </p:cNvPr>
          <p:cNvSpPr txBox="1"/>
          <p:nvPr/>
        </p:nvSpPr>
        <p:spPr>
          <a:xfrm>
            <a:off x="5299588" y="2072740"/>
            <a:ext cx="615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01100111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mask_used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11011111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AD36E-18FB-0741-1A3B-970BD2B197EE}"/>
              </a:ext>
            </a:extLst>
          </p:cNvPr>
          <p:cNvSpPr txBox="1"/>
          <p:nvPr/>
        </p:nvSpPr>
        <p:spPr>
          <a:xfrm>
            <a:off x="0" y="225740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endParaRPr lang="en-US" sz="24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3A824C-E5A5-32B3-BCA4-7DF909CF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9" y="3429000"/>
            <a:ext cx="6729250" cy="2314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366D1-5F50-1C5B-6BA4-A33AAFEC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24" y="3445497"/>
            <a:ext cx="3858163" cy="971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AEA827-874A-40F4-305E-1010708F366F}"/>
              </a:ext>
            </a:extLst>
          </p:cNvPr>
          <p:cNvSpPr txBox="1"/>
          <p:nvPr/>
        </p:nvSpPr>
        <p:spPr>
          <a:xfrm>
            <a:off x="86329" y="3076165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A15419-3A24-D63C-F159-2D7EBF1DEF69}"/>
              </a:ext>
            </a:extLst>
          </p:cNvPr>
          <p:cNvSpPr txBox="1"/>
          <p:nvPr/>
        </p:nvSpPr>
        <p:spPr>
          <a:xfrm>
            <a:off x="7366724" y="308323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10268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" y="950976"/>
            <a:ext cx="11640666" cy="5439775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programming,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bit is the process of flipping a specific bit of the binary number.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the bit that is 0 becomes 1 and a bit that is 1 becomes 0. This operation is useful in the various applications including the cryptography, data compression and hardware control.</a:t>
            </a:r>
          </a:p>
          <a:p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Example:-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01100111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bit to clear: 5th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EF6F0-E67C-D4DA-6E41-D48744E25A6A}"/>
              </a:ext>
            </a:extLst>
          </p:cNvPr>
          <p:cNvSpPr txBox="1"/>
          <p:nvPr/>
        </p:nvSpPr>
        <p:spPr>
          <a:xfrm>
            <a:off x="86329" y="885268"/>
            <a:ext cx="6443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1" dirty="0">
                <a:solidFill>
                  <a:srgbClr val="992E3A"/>
                </a:solidFill>
              </a:rPr>
              <a:t>Toggling Bits: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9271A-052D-4793-01EE-1C166CD96AE7}"/>
              </a:ext>
            </a:extLst>
          </p:cNvPr>
          <p:cNvSpPr txBox="1"/>
          <p:nvPr/>
        </p:nvSpPr>
        <p:spPr>
          <a:xfrm>
            <a:off x="6520701" y="2243490"/>
            <a:ext cx="615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01100111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mask_used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00010000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EFA4B-D6BB-197E-50C3-E827D7531252}"/>
              </a:ext>
            </a:extLst>
          </p:cNvPr>
          <p:cNvSpPr txBox="1"/>
          <p:nvPr/>
        </p:nvSpPr>
        <p:spPr>
          <a:xfrm>
            <a:off x="0" y="240742"/>
            <a:ext cx="644354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Bitmasking</a:t>
            </a:r>
            <a:endParaRPr lang="en-US" sz="24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7D5A10-680A-4811-E489-C9D80CC9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429000"/>
            <a:ext cx="6636873" cy="2353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781DA1-1D34-BEDA-92AB-AA375072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15" y="3429000"/>
            <a:ext cx="3924848" cy="905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B3B373-EAF6-453D-1B88-91CBDB35CC35}"/>
              </a:ext>
            </a:extLst>
          </p:cNvPr>
          <p:cNvSpPr txBox="1"/>
          <p:nvPr/>
        </p:nvSpPr>
        <p:spPr>
          <a:xfrm>
            <a:off x="285135" y="3059668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1F425-0F7E-E381-A9CF-554A2DDE2988}"/>
              </a:ext>
            </a:extLst>
          </p:cNvPr>
          <p:cNvSpPr txBox="1"/>
          <p:nvPr/>
        </p:nvSpPr>
        <p:spPr>
          <a:xfrm>
            <a:off x="7633315" y="305966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51303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4593" y="829559"/>
            <a:ext cx="11878056" cy="558066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pointers in C can be divided into three steps: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Declaration.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Dereferencing.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1.Pointer Declaration: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pointer declaration, we only declare the pointer but do not initialize it. To declare a pointer, we use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* )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dereference operator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its name.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fontAlgn="base"/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datatype.</a:t>
            </a:r>
          </a:p>
          <a:p>
            <a:pPr fontAlgn="base"/>
            <a:r>
              <a:rPr lang="en-US" sz="18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variable name.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declared here will point to some random memory address as it is not initialized. Such pointers are called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 pointers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EDCC4-8A9F-3BC3-6EDE-C36B5229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21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Segoe UI"/>
              </a:rPr>
              <a:t>2.Usage of Pointers:</a:t>
            </a:r>
            <a:endParaRPr lang="en-US" sz="2400" dirty="0">
              <a:solidFill>
                <a:srgbClr val="992E3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E2378-B1CF-3963-6660-E56D5FFC9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03" y="3305523"/>
            <a:ext cx="99073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0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E4357-D594-4CEB-A4B4-247A3A84AD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8873" y="804672"/>
            <a:ext cx="11859768" cy="544068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initialization is the process where we assign some initial value to the pointer variable.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generally use the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&amp;: ampersand ) address of operator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memory address of a variable and then store it in the pointer variable.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declare and initialize the pointer in a single step. This method is called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definition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pointer is declared and initialized at the same time.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&amp;var;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DDF14-A731-2F6C-F37E-8D7B8DE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21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Segoe UI"/>
              </a:rPr>
              <a:t>2.Usage of Pointers:</a:t>
            </a:r>
            <a:endParaRPr lang="en-US" sz="2400" dirty="0">
              <a:solidFill>
                <a:srgbClr val="992E3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8D8B4-D479-CA40-C535-E0C74404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90" y="2202784"/>
            <a:ext cx="844032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E4357-D594-4CEB-A4B4-247A3A84AD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728" y="822960"/>
            <a:ext cx="11786615" cy="5477256"/>
          </a:xfrm>
        </p:spPr>
        <p:txBody>
          <a:bodyPr/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a pointer is the process of accessing the value stored in the memory address specified in the pointer. We use the same 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* ) dereferencing operator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used in the pointer declaration.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67545-86F1-89DB-16B3-A59D015C6E37}"/>
              </a:ext>
            </a:extLst>
          </p:cNvPr>
          <p:cNvSpPr/>
          <p:nvPr/>
        </p:nvSpPr>
        <p:spPr>
          <a:xfrm>
            <a:off x="2950480" y="2448232"/>
            <a:ext cx="1870587" cy="373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5B472-BE57-6FC0-8E3E-18199D83443E}"/>
              </a:ext>
            </a:extLst>
          </p:cNvPr>
          <p:cNvSpPr txBox="1"/>
          <p:nvPr/>
        </p:nvSpPr>
        <p:spPr>
          <a:xfrm>
            <a:off x="3047723" y="2489334"/>
            <a:ext cx="167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0×7fffa0757dd4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A88C6-51E1-5317-0D45-437F16A7CC57}"/>
              </a:ext>
            </a:extLst>
          </p:cNvPr>
          <p:cNvSpPr txBox="1"/>
          <p:nvPr/>
        </p:nvSpPr>
        <p:spPr>
          <a:xfrm>
            <a:off x="3047723" y="2845999"/>
            <a:ext cx="16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0×7fff98b499e8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64F24-2AF8-476C-C4BD-70AABC45255C}"/>
              </a:ext>
            </a:extLst>
          </p:cNvPr>
          <p:cNvSpPr txBox="1"/>
          <p:nvPr/>
        </p:nvSpPr>
        <p:spPr>
          <a:xfrm>
            <a:off x="3043234" y="4355178"/>
            <a:ext cx="168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0×7fffa0757dd4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7DA08-8CC6-D496-A083-D245CD2BAA2F}"/>
              </a:ext>
            </a:extLst>
          </p:cNvPr>
          <p:cNvSpPr/>
          <p:nvPr/>
        </p:nvSpPr>
        <p:spPr>
          <a:xfrm>
            <a:off x="2948235" y="3920419"/>
            <a:ext cx="1870587" cy="373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AD008-0419-A70A-1ABA-D5CD1C3B73A0}"/>
              </a:ext>
            </a:extLst>
          </p:cNvPr>
          <p:cNvSpPr txBox="1"/>
          <p:nvPr/>
        </p:nvSpPr>
        <p:spPr>
          <a:xfrm>
            <a:off x="3043234" y="3917760"/>
            <a:ext cx="168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0F581-9655-15A8-52D9-0FEE5C9BCA68}"/>
              </a:ext>
            </a:extLst>
          </p:cNvPr>
          <p:cNvSpPr txBox="1"/>
          <p:nvPr/>
        </p:nvSpPr>
        <p:spPr>
          <a:xfrm>
            <a:off x="5829049" y="2821857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pointer variable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74355-B9AC-77B7-6F93-0718B4BB11BB}"/>
              </a:ext>
            </a:extLst>
          </p:cNvPr>
          <p:cNvSpPr txBox="1"/>
          <p:nvPr/>
        </p:nvSpPr>
        <p:spPr>
          <a:xfrm>
            <a:off x="5986303" y="4355178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variable var(stored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14F60-2F9A-D3AF-CD92-7B69F73CB7E3}"/>
              </a:ext>
            </a:extLst>
          </p:cNvPr>
          <p:cNvSpPr txBox="1"/>
          <p:nvPr/>
        </p:nvSpPr>
        <p:spPr>
          <a:xfrm>
            <a:off x="5986303" y="3912228"/>
            <a:ext cx="26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variable var(*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4C52A2-0F9C-AD8F-0935-77663F3CD53B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4728311" y="3006523"/>
            <a:ext cx="1100738" cy="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E38D56-1EB7-4DD7-E699-D84E19B11F05}"/>
              </a:ext>
            </a:extLst>
          </p:cNvPr>
          <p:cNvCxnSpPr>
            <a:cxnSpLocks/>
          </p:cNvCxnSpPr>
          <p:nvPr/>
        </p:nvCxnSpPr>
        <p:spPr>
          <a:xfrm flipH="1">
            <a:off x="4823311" y="4109429"/>
            <a:ext cx="1100738" cy="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FD645F-22AC-8315-8F17-A6F9EB77765C}"/>
              </a:ext>
            </a:extLst>
          </p:cNvPr>
          <p:cNvCxnSpPr>
            <a:cxnSpLocks/>
          </p:cNvCxnSpPr>
          <p:nvPr/>
        </p:nvCxnSpPr>
        <p:spPr>
          <a:xfrm flipH="1">
            <a:off x="4817579" y="4562211"/>
            <a:ext cx="1100738" cy="2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CAA6DA-EC3F-FBCB-504A-A0680968C80F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 flipH="1" flipV="1">
            <a:off x="2950480" y="2635044"/>
            <a:ext cx="933048" cy="2089465"/>
          </a:xfrm>
          <a:prstGeom prst="bentConnector4">
            <a:avLst>
              <a:gd name="adj1" fmla="val -24500"/>
              <a:gd name="adj2" fmla="val 11094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170DC2-8AFF-7873-5082-53B3A033243A}"/>
              </a:ext>
            </a:extLst>
          </p:cNvPr>
          <p:cNvSpPr txBox="1"/>
          <p:nvPr/>
        </p:nvSpPr>
        <p:spPr>
          <a:xfrm>
            <a:off x="3417003" y="2076516"/>
            <a:ext cx="8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E66B33-BE10-2425-CEBF-E2D712229F4B}"/>
              </a:ext>
            </a:extLst>
          </p:cNvPr>
          <p:cNvSpPr txBox="1"/>
          <p:nvPr/>
        </p:nvSpPr>
        <p:spPr>
          <a:xfrm>
            <a:off x="3424960" y="3535445"/>
            <a:ext cx="84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92350-288A-42C4-0B74-5D6506C9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21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Segoe UI"/>
              </a:rPr>
              <a:t>2.Usage of Pointers:</a:t>
            </a:r>
            <a:endParaRPr lang="en-US" sz="2400" dirty="0">
              <a:solidFill>
                <a:srgbClr val="992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DCAD903E-406E-3074-4E31-31555A7A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21"/>
            <a:ext cx="11138025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Segoe UI"/>
              </a:rPr>
              <a:t>2.Usage of Pointers:</a:t>
            </a:r>
            <a:endParaRPr lang="en-US" sz="2400" dirty="0">
              <a:solidFill>
                <a:srgbClr val="992E3A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A07CE3-18BB-8B2C-03AE-3E7EDE51F4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3163" y="1399965"/>
            <a:ext cx="6663125" cy="476200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13D309-D4FF-5415-4C47-4CACEFE7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135" y="1399965"/>
            <a:ext cx="3991532" cy="14003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27ED30-F0A1-32E2-C210-41BA873F47F8}"/>
              </a:ext>
            </a:extLst>
          </p:cNvPr>
          <p:cNvSpPr txBox="1"/>
          <p:nvPr/>
        </p:nvSpPr>
        <p:spPr>
          <a:xfrm>
            <a:off x="213163" y="1030633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C5E8B-C905-DE95-5915-91239675345A}"/>
              </a:ext>
            </a:extLst>
          </p:cNvPr>
          <p:cNvSpPr txBox="1"/>
          <p:nvPr/>
        </p:nvSpPr>
        <p:spPr>
          <a:xfrm>
            <a:off x="7434135" y="1030633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0049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D3F846-F376-4461-9D5B-93013E6109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843" y="933254"/>
            <a:ext cx="11656308" cy="530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different operations  performed on pointers: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Incrementing/Decrementing a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Addition/Subtraction of a constant number to a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two pointers.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CFA014-FD4B-4F14-AD4B-9E63E064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54"/>
            <a:ext cx="11472282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Operations on Pointers</a:t>
            </a:r>
            <a:endParaRPr lang="en-US" sz="24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2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5F160-17C8-489F-8937-A83809D85D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268" y="698841"/>
            <a:ext cx="11902660" cy="5603637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Incrementing/Decrementing a Pointer:-</a:t>
            </a:r>
            <a:endParaRPr lang="en-US" sz="18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pointer variable when incremented points to the next memory location of its type.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pointer variable when decremented points to the previous memory location of its type.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BF64C-19CE-2947-89BC-FFC058BE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2619761"/>
            <a:ext cx="7413437" cy="349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950CEB-E3C9-B044-30B1-AF132494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901" y="2619761"/>
            <a:ext cx="3982006" cy="1876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AD857-36F7-92CE-9DB3-CFE3F49058F1}"/>
              </a:ext>
            </a:extLst>
          </p:cNvPr>
          <p:cNvSpPr txBox="1"/>
          <p:nvPr/>
        </p:nvSpPr>
        <p:spPr>
          <a:xfrm>
            <a:off x="94268" y="2250429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43D72-0DF8-C7C9-AAC0-A2C77F5AD79C}"/>
              </a:ext>
            </a:extLst>
          </p:cNvPr>
          <p:cNvSpPr txBox="1"/>
          <p:nvPr/>
        </p:nvSpPr>
        <p:spPr>
          <a:xfrm>
            <a:off x="7908901" y="222712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F156425-55F6-5B39-9DE2-6C239A1F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54"/>
            <a:ext cx="11472282" cy="52650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Operations on Pointers</a:t>
            </a:r>
            <a:endParaRPr lang="en-US" sz="24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2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2568</Words>
  <Application>Microsoft Office PowerPoint</Application>
  <PresentationFormat>Widescreen</PresentationFormat>
  <Paragraphs>289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Aharoni</vt:lpstr>
      <vt:lpstr>Aptos</vt:lpstr>
      <vt:lpstr>Aptos Display</vt:lpstr>
      <vt:lpstr>Arial</vt:lpstr>
      <vt:lpstr>Brush Script MT</vt:lpstr>
      <vt:lpstr>Calibri</vt:lpstr>
      <vt:lpstr>Calibri Light</vt:lpstr>
      <vt:lpstr>Fira Sans Condensed SemiBold</vt:lpstr>
      <vt:lpstr>Open Sans</vt:lpstr>
      <vt:lpstr>Segoe UI Bold</vt:lpstr>
      <vt:lpstr>Segoe UI Light</vt:lpstr>
      <vt:lpstr>Symbol</vt:lpstr>
      <vt:lpstr>Times New Roman</vt:lpstr>
      <vt:lpstr>Office Theme</vt:lpstr>
      <vt:lpstr>Office Theme</vt:lpstr>
      <vt:lpstr>PowerPoint Presentation</vt:lpstr>
      <vt:lpstr>PowerPoint Presentation</vt:lpstr>
      <vt:lpstr> 1.Pointers and Memory Management </vt:lpstr>
      <vt:lpstr>2.Usage of Pointers:</vt:lpstr>
      <vt:lpstr>2.Usage of Pointers:</vt:lpstr>
      <vt:lpstr>2.Usage of Pointers:</vt:lpstr>
      <vt:lpstr>2.Usage of Pointers:</vt:lpstr>
      <vt:lpstr>3. Operations on Pointers</vt:lpstr>
      <vt:lpstr>3. Operations on Pointers</vt:lpstr>
      <vt:lpstr>3. Operations on Pointers</vt:lpstr>
      <vt:lpstr>3. Operations on Pointers</vt:lpstr>
      <vt:lpstr>4. Dynamic Memory Allocation</vt:lpstr>
      <vt:lpstr>4. Dynamic Memory Allocation</vt:lpstr>
      <vt:lpstr>4. Dynamic Memory Allocation</vt:lpstr>
      <vt:lpstr>4. Dynamic Memory Allocation</vt:lpstr>
      <vt:lpstr>4. Dynamic Memory Allocation</vt:lpstr>
      <vt:lpstr>4. Dynamic Memory Allocation</vt:lpstr>
      <vt:lpstr>5. Functions and Recursion</vt:lpstr>
      <vt:lpstr>5. Functions and Recursion</vt:lpstr>
      <vt:lpstr>5. Functions and Recursion</vt:lpstr>
      <vt:lpstr>5. Functions and Recursion</vt:lpstr>
      <vt:lpstr>6. Strings</vt:lpstr>
      <vt:lpstr>6.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Deepak Dhupati</cp:lastModifiedBy>
  <cp:revision>10</cp:revision>
  <dcterms:created xsi:type="dcterms:W3CDTF">2018-04-13T08:56:00Z</dcterms:created>
  <dcterms:modified xsi:type="dcterms:W3CDTF">2025-03-10T07:33:23Z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