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9"/>
  </p:notesMasterIdLst>
  <p:sldIdLst>
    <p:sldId id="714" r:id="rId6"/>
    <p:sldId id="658" r:id="rId7"/>
    <p:sldId id="717" r:id="rId8"/>
    <p:sldId id="720" r:id="rId9"/>
    <p:sldId id="718" r:id="rId10"/>
    <p:sldId id="719" r:id="rId11"/>
    <p:sldId id="721" r:id="rId12"/>
    <p:sldId id="722" r:id="rId13"/>
    <p:sldId id="724" r:id="rId14"/>
    <p:sldId id="723" r:id="rId15"/>
    <p:sldId id="726" r:id="rId16"/>
    <p:sldId id="725" r:id="rId17"/>
    <p:sldId id="727" r:id="rId18"/>
    <p:sldId id="728" r:id="rId19"/>
    <p:sldId id="729" r:id="rId20"/>
    <p:sldId id="730" r:id="rId21"/>
    <p:sldId id="731" r:id="rId22"/>
    <p:sldId id="732" r:id="rId23"/>
    <p:sldId id="735" r:id="rId24"/>
    <p:sldId id="734" r:id="rId25"/>
    <p:sldId id="737" r:id="rId26"/>
    <p:sldId id="736" r:id="rId27"/>
    <p:sldId id="7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2E3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1043E-5BDB-BCFC-75FA-72B345123884}" v="48" dt="2024-11-25T12:10:09.969"/>
    <p1510:client id="{6FDB0D06-A69D-02CB-9CAD-30105F056E90}" v="331" dt="2024-11-26T09:10:45.998"/>
    <p1510:client id="{C711520E-13C7-4977-B8A8-CFDE9B46A16D}" v="28" dt="2024-11-26T09:24:52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ggu Bhargav" userId="S::bhargav.baggu@rampgroup.com::83319907-506f-4612-aa1a-cc185e96dd69" providerId="AD" clId="Web-{9A9FA952-906B-C5BB-30F6-8F2BEDCB66BE}"/>
    <pc:docChg chg="delSld modSld">
      <pc:chgData name="Baggu Bhargav" userId="S::bhargav.baggu@rampgroup.com::83319907-506f-4612-aa1a-cc185e96dd69" providerId="AD" clId="Web-{9A9FA952-906B-C5BB-30F6-8F2BEDCB66BE}" dt="2024-10-30T06:59:18.138" v="24" actId="1076"/>
      <pc:docMkLst>
        <pc:docMk/>
      </pc:docMkLst>
      <pc:sldChg chg="modSp">
        <pc:chgData name="Baggu Bhargav" userId="S::bhargav.baggu@rampgroup.com::83319907-506f-4612-aa1a-cc185e96dd69" providerId="AD" clId="Web-{9A9FA952-906B-C5BB-30F6-8F2BEDCB66BE}" dt="2024-10-30T06:53:51.150" v="5" actId="20577"/>
        <pc:sldMkLst>
          <pc:docMk/>
          <pc:sldMk cId="1913169118" sldId="659"/>
        </pc:sldMkLst>
        <pc:spChg chg="mod">
          <ac:chgData name="Baggu Bhargav" userId="S::bhargav.baggu@rampgroup.com::83319907-506f-4612-aa1a-cc185e96dd69" providerId="AD" clId="Web-{9A9FA952-906B-C5BB-30F6-8F2BEDCB66BE}" dt="2024-10-30T06:53:51.150" v="5" actId="20577"/>
          <ac:spMkLst>
            <pc:docMk/>
            <pc:sldMk cId="1913169118" sldId="659"/>
            <ac:spMk id="3" creationId="{A979EC52-AAE9-992E-3EDC-1C38C0F18985}"/>
          </ac:spMkLst>
        </pc:spChg>
      </pc:sldChg>
      <pc:sldChg chg="del">
        <pc:chgData name="Baggu Bhargav" userId="S::bhargav.baggu@rampgroup.com::83319907-506f-4612-aa1a-cc185e96dd69" providerId="AD" clId="Web-{9A9FA952-906B-C5BB-30F6-8F2BEDCB66BE}" dt="2024-10-30T06:51:53.196" v="0"/>
        <pc:sldMkLst>
          <pc:docMk/>
          <pc:sldMk cId="3645609793" sldId="684"/>
        </pc:sldMkLst>
      </pc:sldChg>
      <pc:sldChg chg="addSp delSp modSp">
        <pc:chgData name="Baggu Bhargav" userId="S::bhargav.baggu@rampgroup.com::83319907-506f-4612-aa1a-cc185e96dd69" providerId="AD" clId="Web-{9A9FA952-906B-C5BB-30F6-8F2BEDCB66BE}" dt="2024-10-30T06:59:18.138" v="24" actId="1076"/>
        <pc:sldMkLst>
          <pc:docMk/>
          <pc:sldMk cId="151860415" sldId="714"/>
        </pc:sldMkLst>
        <pc:picChg chg="add del mod">
          <ac:chgData name="Baggu Bhargav" userId="S::bhargav.baggu@rampgroup.com::83319907-506f-4612-aa1a-cc185e96dd69" providerId="AD" clId="Web-{9A9FA952-906B-C5BB-30F6-8F2BEDCB66BE}" dt="2024-10-30T06:57:42.356" v="18"/>
          <ac:picMkLst>
            <pc:docMk/>
            <pc:sldMk cId="151860415" sldId="714"/>
            <ac:picMk id="5" creationId="{E08DB2DB-BD71-9F24-FA77-12FF51587489}"/>
          </ac:picMkLst>
        </pc:picChg>
        <pc:picChg chg="add del mod">
          <ac:chgData name="Baggu Bhargav" userId="S::bhargav.baggu@rampgroup.com::83319907-506f-4612-aa1a-cc185e96dd69" providerId="AD" clId="Web-{9A9FA952-906B-C5BB-30F6-8F2BEDCB66BE}" dt="2024-10-30T06:59:06.482" v="21"/>
          <ac:picMkLst>
            <pc:docMk/>
            <pc:sldMk cId="151860415" sldId="714"/>
            <ac:picMk id="6" creationId="{947FD2A1-AFDB-5C17-A0EB-BF9E95238110}"/>
          </ac:picMkLst>
        </pc:picChg>
        <pc:picChg chg="add mod">
          <ac:chgData name="Baggu Bhargav" userId="S::bhargav.baggu@rampgroup.com::83319907-506f-4612-aa1a-cc185e96dd69" providerId="AD" clId="Web-{9A9FA952-906B-C5BB-30F6-8F2BEDCB66BE}" dt="2024-10-30T06:59:18.138" v="24" actId="1076"/>
          <ac:picMkLst>
            <pc:docMk/>
            <pc:sldMk cId="151860415" sldId="714"/>
            <ac:picMk id="7" creationId="{88FDD238-CE66-6F61-E80F-9B0F18EF3ABB}"/>
          </ac:picMkLst>
        </pc:picChg>
        <pc:picChg chg="add del">
          <ac:chgData name="Baggu Bhargav" userId="S::bhargav.baggu@rampgroup.com::83319907-506f-4612-aa1a-cc185e96dd69" providerId="AD" clId="Web-{9A9FA952-906B-C5BB-30F6-8F2BEDCB66BE}" dt="2024-10-30T06:59:12.013" v="22"/>
          <ac:picMkLst>
            <pc:docMk/>
            <pc:sldMk cId="151860415" sldId="714"/>
            <ac:picMk id="17" creationId="{BF5694BC-4362-C788-AB73-5824DB3766D5}"/>
          </ac:picMkLst>
        </pc:picChg>
      </pc:sldChg>
      <pc:sldChg chg="modSp">
        <pc:chgData name="Baggu Bhargav" userId="S::bhargav.baggu@rampgroup.com::83319907-506f-4612-aa1a-cc185e96dd69" providerId="AD" clId="Web-{9A9FA952-906B-C5BB-30F6-8F2BEDCB66BE}" dt="2024-10-30T06:52:57.369" v="4" actId="20577"/>
        <pc:sldMkLst>
          <pc:docMk/>
          <pc:sldMk cId="1667544080" sldId="717"/>
        </pc:sldMkLst>
        <pc:spChg chg="mod">
          <ac:chgData name="Baggu Bhargav" userId="S::bhargav.baggu@rampgroup.com::83319907-506f-4612-aa1a-cc185e96dd69" providerId="AD" clId="Web-{9A9FA952-906B-C5BB-30F6-8F2BEDCB66BE}" dt="2024-10-30T06:52:57.369" v="4" actId="20577"/>
          <ac:spMkLst>
            <pc:docMk/>
            <pc:sldMk cId="1667544080" sldId="717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18.729" v="7" actId="20577"/>
        <pc:sldMkLst>
          <pc:docMk/>
          <pc:sldMk cId="2012980076" sldId="718"/>
        </pc:sldMkLst>
        <pc:spChg chg="mod">
          <ac:chgData name="Baggu Bhargav" userId="S::bhargav.baggu@rampgroup.com::83319907-506f-4612-aa1a-cc185e96dd69" providerId="AD" clId="Web-{9A9FA952-906B-C5BB-30F6-8F2BEDCB66BE}" dt="2024-10-30T06:55:18.729" v="7" actId="20577"/>
          <ac:spMkLst>
            <pc:docMk/>
            <pc:sldMk cId="2012980076" sldId="718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46.683" v="8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9A9FA952-906B-C5BB-30F6-8F2BEDCB66BE}" dt="2024-10-30T06:55:46.683" v="8" actId="20577"/>
          <ac:spMkLst>
            <pc:docMk/>
            <pc:sldMk cId="4091560761" sldId="719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14.527" v="12" actId="20577"/>
        <pc:sldMkLst>
          <pc:docMk/>
          <pc:sldMk cId="3155735688" sldId="720"/>
        </pc:sldMkLst>
        <pc:spChg chg="mod">
          <ac:chgData name="Baggu Bhargav" userId="S::bhargav.baggu@rampgroup.com::83319907-506f-4612-aa1a-cc185e96dd69" providerId="AD" clId="Web-{9A9FA952-906B-C5BB-30F6-8F2BEDCB66BE}" dt="2024-10-30T06:56:14.527" v="12" actId="20577"/>
          <ac:spMkLst>
            <pc:docMk/>
            <pc:sldMk cId="3155735688" sldId="720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25.371" v="13" actId="20577"/>
        <pc:sldMkLst>
          <pc:docMk/>
          <pc:sldMk cId="3418021358" sldId="721"/>
        </pc:sldMkLst>
        <pc:spChg chg="mod">
          <ac:chgData name="Baggu Bhargav" userId="S::bhargav.baggu@rampgroup.com::83319907-506f-4612-aa1a-cc185e96dd69" providerId="AD" clId="Web-{9A9FA952-906B-C5BB-30F6-8F2BEDCB66BE}" dt="2024-10-30T06:56:25.371" v="13" actId="20577"/>
          <ac:spMkLst>
            <pc:docMk/>
            <pc:sldMk cId="3418021358" sldId="721"/>
            <ac:spMk id="3" creationId="{A979EC52-AAE9-992E-3EDC-1C38C0F18985}"/>
          </ac:spMkLst>
        </pc:spChg>
      </pc:sldChg>
    </pc:docChg>
  </pc:docChgLst>
  <pc:docChgLst>
    <pc:chgData name="Baggu Bhargav" userId="S::bhargav.baggu@rampgroup.com::83319907-506f-4612-aa1a-cc185e96dd69" providerId="AD" clId="Web-{C711520E-13C7-4977-B8A8-CFDE9B46A16D}"/>
    <pc:docChg chg="modSld sldOrd">
      <pc:chgData name="Baggu Bhargav" userId="S::bhargav.baggu@rampgroup.com::83319907-506f-4612-aa1a-cc185e96dd69" providerId="AD" clId="Web-{C711520E-13C7-4977-B8A8-CFDE9B46A16D}" dt="2024-11-26T09:24:52.134" v="31" actId="20577"/>
      <pc:docMkLst>
        <pc:docMk/>
      </pc:docMkLst>
      <pc:sldChg chg="modSp">
        <pc:chgData name="Baggu Bhargav" userId="S::bhargav.baggu@rampgroup.com::83319907-506f-4612-aa1a-cc185e96dd69" providerId="AD" clId="Web-{C711520E-13C7-4977-B8A8-CFDE9B46A16D}" dt="2024-11-26T09:21:55.429" v="3" actId="20577"/>
        <pc:sldMkLst>
          <pc:docMk/>
          <pc:sldMk cId="559690037" sldId="731"/>
        </pc:sldMkLst>
        <pc:spChg chg="mod">
          <ac:chgData name="Baggu Bhargav" userId="S::bhargav.baggu@rampgroup.com::83319907-506f-4612-aa1a-cc185e96dd69" providerId="AD" clId="Web-{C711520E-13C7-4977-B8A8-CFDE9B46A16D}" dt="2024-11-26T09:21:55.429" v="3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22.759" v="26" actId="20577"/>
        <pc:sldMkLst>
          <pc:docMk/>
          <pc:sldMk cId="437183927" sldId="732"/>
        </pc:sldMkLst>
        <pc:spChg chg="mod">
          <ac:chgData name="Baggu Bhargav" userId="S::bhargav.baggu@rampgroup.com::83319907-506f-4612-aa1a-cc185e96dd69" providerId="AD" clId="Web-{C711520E-13C7-4977-B8A8-CFDE9B46A16D}" dt="2024-11-26T09:24:22.759" v="26" actId="20577"/>
          <ac:spMkLst>
            <pc:docMk/>
            <pc:sldMk cId="437183927" sldId="732"/>
            <ac:spMk id="2" creationId="{165E2D20-F341-B3D3-9455-B5FED09FC854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52.134" v="31" actId="20577"/>
        <pc:sldMkLst>
          <pc:docMk/>
          <pc:sldMk cId="1661947078" sldId="733"/>
        </pc:sldMkLst>
        <pc:spChg chg="mod">
          <ac:chgData name="Baggu Bhargav" userId="S::bhargav.baggu@rampgroup.com::83319907-506f-4612-aa1a-cc185e96dd69" providerId="AD" clId="Web-{C711520E-13C7-4977-B8A8-CFDE9B46A16D}" dt="2024-11-26T09:24:52.134" v="31" actId="20577"/>
          <ac:spMkLst>
            <pc:docMk/>
            <pc:sldMk cId="1661947078" sldId="733"/>
            <ac:spMk id="2" creationId="{049635D2-3F03-38CC-ECB0-E5B745210E02}"/>
          </ac:spMkLst>
        </pc:spChg>
      </pc:sldChg>
      <pc:sldChg chg="ord">
        <pc:chgData name="Baggu Bhargav" userId="S::bhargav.baggu@rampgroup.com::83319907-506f-4612-aa1a-cc185e96dd69" providerId="AD" clId="Web-{C711520E-13C7-4977-B8A8-CFDE9B46A16D}" dt="2024-11-26T09:20:26.881" v="0"/>
        <pc:sldMkLst>
          <pc:docMk/>
          <pc:sldMk cId="3455158993" sldId="736"/>
        </pc:sldMkLst>
      </pc:sldChg>
    </pc:docChg>
  </pc:docChgLst>
  <pc:docChgLst>
    <pc:chgData name="Baggu Bhargav" userId="S::bhargav.baggu@rampgroup.com::83319907-506f-4612-aa1a-cc185e96dd69" providerId="AD" clId="Web-{F6F76AFE-1C43-874B-58F0-9783606E514A}"/>
    <pc:docChg chg="modSld">
      <pc:chgData name="Baggu Bhargav" userId="S::bhargav.baggu@rampgroup.com::83319907-506f-4612-aa1a-cc185e96dd69" providerId="AD" clId="Web-{F6F76AFE-1C43-874B-58F0-9783606E514A}" dt="2024-10-29T16:09:17.723" v="10" actId="20577"/>
      <pc:docMkLst>
        <pc:docMk/>
      </pc:docMkLst>
      <pc:sldChg chg="modSp">
        <pc:chgData name="Baggu Bhargav" userId="S::bhargav.baggu@rampgroup.com::83319907-506f-4612-aa1a-cc185e96dd69" providerId="AD" clId="Web-{F6F76AFE-1C43-874B-58F0-9783606E514A}" dt="2024-10-29T16:09:17.723" v="10" actId="20577"/>
        <pc:sldMkLst>
          <pc:docMk/>
          <pc:sldMk cId="3524879724" sldId="679"/>
        </pc:sldMkLst>
        <pc:spChg chg="mod">
          <ac:chgData name="Baggu Bhargav" userId="S::bhargav.baggu@rampgroup.com::83319907-506f-4612-aa1a-cc185e96dd69" providerId="AD" clId="Web-{F6F76AFE-1C43-874B-58F0-9783606E514A}" dt="2024-10-29T16:09:17.723" v="10" actId="20577"/>
          <ac:spMkLst>
            <pc:docMk/>
            <pc:sldMk cId="3524879724" sldId="679"/>
            <ac:spMk id="2" creationId="{CAE6B899-F74B-BE2E-7428-67E509F4B6DB}"/>
          </ac:spMkLst>
        </pc:spChg>
      </pc:sldChg>
      <pc:sldChg chg="modSp">
        <pc:chgData name="Baggu Bhargav" userId="S::bhargav.baggu@rampgroup.com::83319907-506f-4612-aa1a-cc185e96dd69" providerId="AD" clId="Web-{F6F76AFE-1C43-874B-58F0-9783606E514A}" dt="2024-10-29T16:08:39.832" v="2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F6F76AFE-1C43-874B-58F0-9783606E514A}" dt="2024-10-29T16:08:39.832" v="2" actId="20577"/>
          <ac:spMkLst>
            <pc:docMk/>
            <pc:sldMk cId="4091560761" sldId="719"/>
            <ac:spMk id="2" creationId="{CAE6B899-F74B-BE2E-7428-67E509F4B6DB}"/>
          </ac:spMkLst>
        </pc:spChg>
      </pc:sldChg>
    </pc:docChg>
  </pc:docChgLst>
  <pc:docChgLst>
    <pc:chgData name="Vani Doma" userId="S::vani.doma@rampgroup.com::27c659ff-4827-402f-9fba-1e4357adebba" providerId="AD" clId="Web-{6FDB0D06-A69D-02CB-9CAD-30105F056E90}"/>
    <pc:docChg chg="addSld delSld modSld">
      <pc:chgData name="Vani Doma" userId="S::vani.doma@rampgroup.com::27c659ff-4827-402f-9fba-1e4357adebba" providerId="AD" clId="Web-{6FDB0D06-A69D-02CB-9CAD-30105F056E90}" dt="2024-11-26T09:10:45.998" v="315" actId="1076"/>
      <pc:docMkLst>
        <pc:docMk/>
      </pc:docMkLst>
      <pc:sldChg chg="modSp new">
        <pc:chgData name="Vani Doma" userId="S::vani.doma@rampgroup.com::27c659ff-4827-402f-9fba-1e4357adebba" providerId="AD" clId="Web-{6FDB0D06-A69D-02CB-9CAD-30105F056E90}" dt="2024-11-26T08:09:43.001" v="30" actId="20577"/>
        <pc:sldMkLst>
          <pc:docMk/>
          <pc:sldMk cId="559690037" sldId="731"/>
        </pc:sldMkLst>
        <pc:spChg chg="mod">
          <ac:chgData name="Vani Doma" userId="S::vani.doma@rampgroup.com::27c659ff-4827-402f-9fba-1e4357adebba" providerId="AD" clId="Web-{6FDB0D06-A69D-02CB-9CAD-30105F056E90}" dt="2024-11-26T08:09:08.829" v="26" actId="20577"/>
          <ac:spMkLst>
            <pc:docMk/>
            <pc:sldMk cId="559690037" sldId="731"/>
            <ac:spMk id="2" creationId="{C4C0AF6E-ED3C-8792-7798-ECF63D85E57F}"/>
          </ac:spMkLst>
        </pc:spChg>
        <pc:spChg chg="mod">
          <ac:chgData name="Vani Doma" userId="S::vani.doma@rampgroup.com::27c659ff-4827-402f-9fba-1e4357adebba" providerId="AD" clId="Web-{6FDB0D06-A69D-02CB-9CAD-30105F056E90}" dt="2024-11-26T08:09:43.001" v="30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19:56.214" v="125" actId="20577"/>
        <pc:sldMkLst>
          <pc:docMk/>
          <pc:sldMk cId="437183927" sldId="732"/>
        </pc:sldMkLst>
        <pc:spChg chg="mod">
          <ac:chgData name="Vani Doma" userId="S::vani.doma@rampgroup.com::27c659ff-4827-402f-9fba-1e4357adebba" providerId="AD" clId="Web-{6FDB0D06-A69D-02CB-9CAD-30105F056E90}" dt="2024-11-26T08:19:56.214" v="125" actId="20577"/>
          <ac:spMkLst>
            <pc:docMk/>
            <pc:sldMk cId="437183927" sldId="732"/>
            <ac:spMk id="2" creationId="{165E2D20-F341-B3D3-9455-B5FED09FC854}"/>
          </ac:spMkLst>
        </pc:spChg>
        <pc:spChg chg="mod">
          <ac:chgData name="Vani Doma" userId="S::vani.doma@rampgroup.com::27c659ff-4827-402f-9fba-1e4357adebba" providerId="AD" clId="Web-{6FDB0D06-A69D-02CB-9CAD-30105F056E90}" dt="2024-11-26T08:19:51.808" v="124" actId="20577"/>
          <ac:spMkLst>
            <pc:docMk/>
            <pc:sldMk cId="437183927" sldId="732"/>
            <ac:spMk id="3" creationId="{C42EF40C-ED41-2B39-3C9B-E36D5F66F6FA}"/>
          </ac:spMkLst>
        </pc:spChg>
      </pc:sldChg>
      <pc:sldChg chg="modSp new del">
        <pc:chgData name="Vani Doma" userId="S::vani.doma@rampgroup.com::27c659ff-4827-402f-9fba-1e4357adebba" providerId="AD" clId="Web-{6FDB0D06-A69D-02CB-9CAD-30105F056E90}" dt="2024-11-26T08:15:03.413" v="42"/>
        <pc:sldMkLst>
          <pc:docMk/>
          <pc:sldMk cId="2401704239" sldId="732"/>
        </pc:sldMkLst>
        <pc:spChg chg="mod">
          <ac:chgData name="Vani Doma" userId="S::vani.doma@rampgroup.com::27c659ff-4827-402f-9fba-1e4357adebba" providerId="AD" clId="Web-{6FDB0D06-A69D-02CB-9CAD-30105F056E90}" dt="2024-11-26T08:14:41.584" v="41" actId="14100"/>
          <ac:spMkLst>
            <pc:docMk/>
            <pc:sldMk cId="2401704239" sldId="732"/>
            <ac:spMk id="3" creationId="{BDA245EC-977B-FABD-F24A-0F7D0B304975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0:30.715" v="131" actId="20577"/>
        <pc:sldMkLst>
          <pc:docMk/>
          <pc:sldMk cId="1661947078" sldId="733"/>
        </pc:sldMkLst>
        <pc:spChg chg="mod">
          <ac:chgData name="Vani Doma" userId="S::vani.doma@rampgroup.com::27c659ff-4827-402f-9fba-1e4357adebba" providerId="AD" clId="Web-{6FDB0D06-A69D-02CB-9CAD-30105F056E90}" dt="2024-11-26T08:20:30.715" v="131" actId="20577"/>
          <ac:spMkLst>
            <pc:docMk/>
            <pc:sldMk cId="1661947078" sldId="733"/>
            <ac:spMk id="2" creationId="{049635D2-3F03-38CC-ECB0-E5B745210E02}"/>
          </ac:spMkLst>
        </pc:spChg>
        <pc:spChg chg="mod">
          <ac:chgData name="Vani Doma" userId="S::vani.doma@rampgroup.com::27c659ff-4827-402f-9fba-1e4357adebba" providerId="AD" clId="Web-{6FDB0D06-A69D-02CB-9CAD-30105F056E90}" dt="2024-11-26T08:19:23.620" v="119" actId="20577"/>
          <ac:spMkLst>
            <pc:docMk/>
            <pc:sldMk cId="1661947078" sldId="733"/>
            <ac:spMk id="3" creationId="{D446A8EA-1891-E95E-F911-7B2FF2A83F02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5:46.017" v="168" actId="20577"/>
        <pc:sldMkLst>
          <pc:docMk/>
          <pc:sldMk cId="448875355" sldId="734"/>
        </pc:sldMkLst>
        <pc:spChg chg="mod">
          <ac:chgData name="Vani Doma" userId="S::vani.doma@rampgroup.com::27c659ff-4827-402f-9fba-1e4357adebba" providerId="AD" clId="Web-{6FDB0D06-A69D-02CB-9CAD-30105F056E90}" dt="2024-11-26T08:25:46.017" v="168" actId="20577"/>
          <ac:spMkLst>
            <pc:docMk/>
            <pc:sldMk cId="448875355" sldId="734"/>
            <ac:spMk id="2" creationId="{61EE29A9-5F8D-F65F-6737-9DD40F021886}"/>
          </ac:spMkLst>
        </pc:spChg>
        <pc:spChg chg="mod">
          <ac:chgData name="Vani Doma" userId="S::vani.doma@rampgroup.com::27c659ff-4827-402f-9fba-1e4357adebba" providerId="AD" clId="Web-{6FDB0D06-A69D-02CB-9CAD-30105F056E90}" dt="2024-11-26T08:23:10.421" v="147" actId="20577"/>
          <ac:spMkLst>
            <pc:docMk/>
            <pc:sldMk cId="448875355" sldId="734"/>
            <ac:spMk id="3" creationId="{4306E87E-B8BE-B9A7-C936-7C357B2F3B78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51:17.291" v="224" actId="20577"/>
        <pc:sldMkLst>
          <pc:docMk/>
          <pc:sldMk cId="181190760" sldId="735"/>
        </pc:sldMkLst>
        <pc:spChg chg="mod">
          <ac:chgData name="Vani Doma" userId="S::vani.doma@rampgroup.com::27c659ff-4827-402f-9fba-1e4357adebba" providerId="AD" clId="Web-{6FDB0D06-A69D-02CB-9CAD-30105F056E90}" dt="2024-11-26T08:51:17.291" v="224" actId="20577"/>
          <ac:spMkLst>
            <pc:docMk/>
            <pc:sldMk cId="181190760" sldId="735"/>
            <ac:spMk id="2" creationId="{F7FFA115-F6ED-D003-7D9F-10DCF06488F9}"/>
          </ac:spMkLst>
        </pc:spChg>
        <pc:spChg chg="mod">
          <ac:chgData name="Vani Doma" userId="S::vani.doma@rampgroup.com::27c659ff-4827-402f-9fba-1e4357adebba" providerId="AD" clId="Web-{6FDB0D06-A69D-02CB-9CAD-30105F056E90}" dt="2024-11-26T08:40:40.500" v="188" actId="20577"/>
          <ac:spMkLst>
            <pc:docMk/>
            <pc:sldMk cId="181190760" sldId="735"/>
            <ac:spMk id="3" creationId="{4DF6FB80-C72B-3301-8167-CD8C7177F7C8}"/>
          </ac:spMkLst>
        </pc:spChg>
      </pc:sldChg>
      <pc:sldChg chg="addSp delSp modSp new">
        <pc:chgData name="Vani Doma" userId="S::vani.doma@rampgroup.com::27c659ff-4827-402f-9fba-1e4357adebba" providerId="AD" clId="Web-{6FDB0D06-A69D-02CB-9CAD-30105F056E90}" dt="2024-11-26T09:09:24.887" v="296" actId="1076"/>
        <pc:sldMkLst>
          <pc:docMk/>
          <pc:sldMk cId="3455158993" sldId="736"/>
        </pc:sldMkLst>
        <pc:spChg chg="del">
          <ac:chgData name="Vani Doma" userId="S::vani.doma@rampgroup.com::27c659ff-4827-402f-9fba-1e4357adebba" providerId="AD" clId="Web-{6FDB0D06-A69D-02CB-9CAD-30105F056E90}" dt="2024-11-26T09:00:14.534" v="230"/>
          <ac:spMkLst>
            <pc:docMk/>
            <pc:sldMk cId="3455158993" sldId="736"/>
            <ac:spMk id="2" creationId="{C3254656-3D60-1A4C-6620-8705FA6C9F86}"/>
          </ac:spMkLst>
        </pc:spChg>
        <pc:spChg chg="mod">
          <ac:chgData name="Vani Doma" userId="S::vani.doma@rampgroup.com::27c659ff-4827-402f-9fba-1e4357adebba" providerId="AD" clId="Web-{6FDB0D06-A69D-02CB-9CAD-30105F056E90}" dt="2024-11-26T09:03:03.646" v="239" actId="20577"/>
          <ac:spMkLst>
            <pc:docMk/>
            <pc:sldMk cId="3455158993" sldId="736"/>
            <ac:spMk id="3" creationId="{3CE7DDA3-79D8-B10F-6782-4B59D263BB32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18.762" v="295" actId="20577"/>
          <ac:spMkLst>
            <pc:docMk/>
            <pc:sldMk cId="3455158993" sldId="736"/>
            <ac:spMk id="8" creationId="{E3AA9D71-584D-3DEE-6ED1-15FB49D96659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06.902" v="293" actId="20577"/>
          <ac:spMkLst>
            <pc:docMk/>
            <pc:sldMk cId="3455158993" sldId="736"/>
            <ac:spMk id="9" creationId="{D364D80A-6F41-04BE-BEA1-5A9E45EABBB5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08:37.605" v="284" actId="14100"/>
          <ac:picMkLst>
            <pc:docMk/>
            <pc:sldMk cId="3455158993" sldId="736"/>
            <ac:picMk id="4" creationId="{63622869-0594-470D-E1E8-80E3C6679AF3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09:24.887" v="296" actId="1076"/>
          <ac:picMkLst>
            <pc:docMk/>
            <pc:sldMk cId="3455158993" sldId="736"/>
            <ac:picMk id="5" creationId="{445FBDEC-7CC3-6FB5-EEE7-3E4E58773463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5:34.243" v="257"/>
          <ac:picMkLst>
            <pc:docMk/>
            <pc:sldMk cId="3455158993" sldId="736"/>
            <ac:picMk id="6" creationId="{5EC7A831-4379-FD7B-4D78-808DA4A825DE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6:37.181" v="268"/>
          <ac:picMkLst>
            <pc:docMk/>
            <pc:sldMk cId="3455158993" sldId="736"/>
            <ac:picMk id="7" creationId="{A8004C8E-1698-D4F9-DBEC-6E0BD8FEAFA3}"/>
          </ac:picMkLst>
        </pc:picChg>
      </pc:sldChg>
      <pc:sldChg chg="addSp delSp modSp new">
        <pc:chgData name="Vani Doma" userId="S::vani.doma@rampgroup.com::27c659ff-4827-402f-9fba-1e4357adebba" providerId="AD" clId="Web-{6FDB0D06-A69D-02CB-9CAD-30105F056E90}" dt="2024-11-26T09:10:45.998" v="315" actId="1076"/>
        <pc:sldMkLst>
          <pc:docMk/>
          <pc:sldMk cId="2141805463" sldId="737"/>
        </pc:sldMkLst>
        <pc:spChg chg="del">
          <ac:chgData name="Vani Doma" userId="S::vani.doma@rampgroup.com::27c659ff-4827-402f-9fba-1e4357adebba" providerId="AD" clId="Web-{6FDB0D06-A69D-02CB-9CAD-30105F056E90}" dt="2024-11-26T09:03:53.178" v="251"/>
          <ac:spMkLst>
            <pc:docMk/>
            <pc:sldMk cId="2141805463" sldId="737"/>
            <ac:spMk id="2" creationId="{3C63BD8F-A913-E159-33C0-FCAE4C6441AA}"/>
          </ac:spMkLst>
        </pc:spChg>
        <pc:spChg chg="mod">
          <ac:chgData name="Vani Doma" userId="S::vani.doma@rampgroup.com::27c659ff-4827-402f-9fba-1e4357adebba" providerId="AD" clId="Web-{6FDB0D06-A69D-02CB-9CAD-30105F056E90}" dt="2024-11-26T09:03:29.162" v="250" actId="20577"/>
          <ac:spMkLst>
            <pc:docMk/>
            <pc:sldMk cId="2141805463" sldId="737"/>
            <ac:spMk id="3" creationId="{5512AB4D-E408-2939-814A-F8C50D201934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00.716" v="304" actId="1076"/>
          <ac:spMkLst>
            <pc:docMk/>
            <pc:sldMk cId="2141805463" sldId="737"/>
            <ac:spMk id="6" creationId="{B49E3F4A-09A3-008F-D26A-738C5A7CDF17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43.060" v="314" actId="1076"/>
          <ac:spMkLst>
            <pc:docMk/>
            <pc:sldMk cId="2141805463" sldId="737"/>
            <ac:spMk id="7" creationId="{0930D32D-8A5D-2C68-4551-885649136697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10:05.481" v="305" actId="1076"/>
          <ac:picMkLst>
            <pc:docMk/>
            <pc:sldMk cId="2141805463" sldId="737"/>
            <ac:picMk id="4" creationId="{E210CD4F-1EB2-9E26-E960-006FF2191CE4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10:45.998" v="315" actId="1076"/>
          <ac:picMkLst>
            <pc:docMk/>
            <pc:sldMk cId="2141805463" sldId="737"/>
            <ac:picMk id="5" creationId="{1CF483BC-3D20-605A-8FC9-C7F347E25016}"/>
          </ac:picMkLst>
        </pc:picChg>
      </pc:sldChg>
      <pc:sldChg chg="modSp new del">
        <pc:chgData name="Vani Doma" userId="S::vani.doma@rampgroup.com::27c659ff-4827-402f-9fba-1e4357adebba" providerId="AD" clId="Web-{6FDB0D06-A69D-02CB-9CAD-30105F056E90}" dt="2024-11-26T09:07:54.229" v="275"/>
        <pc:sldMkLst>
          <pc:docMk/>
          <pc:sldMk cId="401979218" sldId="738"/>
        </pc:sldMkLst>
        <pc:spChg chg="mod">
          <ac:chgData name="Vani Doma" userId="S::vani.doma@rampgroup.com::27c659ff-4827-402f-9fba-1e4357adebba" providerId="AD" clId="Web-{6FDB0D06-A69D-02CB-9CAD-30105F056E90}" dt="2024-11-26T09:07:24.838" v="274" actId="14100"/>
          <ac:spMkLst>
            <pc:docMk/>
            <pc:sldMk cId="401979218" sldId="738"/>
            <ac:spMk id="2" creationId="{5A973003-A4B0-E3CC-DB41-C4EC150DA783}"/>
          </ac:spMkLst>
        </pc:spChg>
        <pc:spChg chg="mod">
          <ac:chgData name="Vani Doma" userId="S::vani.doma@rampgroup.com::27c659ff-4827-402f-9fba-1e4357adebba" providerId="AD" clId="Web-{6FDB0D06-A69D-02CB-9CAD-30105F056E90}" dt="2024-11-26T09:06:53.338" v="270" actId="20577"/>
          <ac:spMkLst>
            <pc:docMk/>
            <pc:sldMk cId="401979218" sldId="738"/>
            <ac:spMk id="3" creationId="{6965A96D-FDE3-443F-3604-F11164B5859F}"/>
          </ac:spMkLst>
        </pc:spChg>
      </pc:sldChg>
    </pc:docChg>
  </pc:docChgLst>
  <pc:docChgLst>
    <pc:chgData name="Baggu Bhargav" userId="S::bhargav.baggu@rampgroup.com::83319907-506f-4612-aa1a-cc185e96dd69" providerId="AD" clId="Web-{2B61043E-5BDB-BCFC-75FA-72B345123884}"/>
    <pc:docChg chg="addSld delSld modSld sldOrd">
      <pc:chgData name="Baggu Bhargav" userId="S::bhargav.baggu@rampgroup.com::83319907-506f-4612-aa1a-cc185e96dd69" providerId="AD" clId="Web-{2B61043E-5BDB-BCFC-75FA-72B345123884}" dt="2024-11-25T12:10:09.969" v="44"/>
      <pc:docMkLst>
        <pc:docMk/>
      </pc:docMkLst>
      <pc:sldChg chg="new del">
        <pc:chgData name="Baggu Bhargav" userId="S::bhargav.baggu@rampgroup.com::83319907-506f-4612-aa1a-cc185e96dd69" providerId="AD" clId="Web-{2B61043E-5BDB-BCFC-75FA-72B345123884}" dt="2024-11-25T11:55:33.893" v="1"/>
        <pc:sldMkLst>
          <pc:docMk/>
          <pc:sldMk cId="3376661311" sldId="731"/>
        </pc:sldMkLst>
      </pc:sldChg>
      <pc:sldChg chg="addSp modSp add del ord replId">
        <pc:chgData name="Baggu Bhargav" userId="S::bhargav.baggu@rampgroup.com::83319907-506f-4612-aa1a-cc185e96dd69" providerId="AD" clId="Web-{2B61043E-5BDB-BCFC-75FA-72B345123884}" dt="2024-11-25T12:10:09.969" v="44"/>
        <pc:sldMkLst>
          <pc:docMk/>
          <pc:sldMk cId="4156621397" sldId="731"/>
        </pc:sldMkLst>
        <pc:spChg chg="mod">
          <ac:chgData name="Baggu Bhargav" userId="S::bhargav.baggu@rampgroup.com::83319907-506f-4612-aa1a-cc185e96dd69" providerId="AD" clId="Web-{2B61043E-5BDB-BCFC-75FA-72B345123884}" dt="2024-11-25T12:03:00.853" v="38" actId="20577"/>
          <ac:spMkLst>
            <pc:docMk/>
            <pc:sldMk cId="4156621397" sldId="731"/>
            <ac:spMk id="2" creationId="{841BB0F1-1E73-60DF-24C8-94D9DF58DF36}"/>
          </ac:spMkLst>
        </pc:spChg>
        <pc:spChg chg="mod">
          <ac:chgData name="Baggu Bhargav" userId="S::bhargav.baggu@rampgroup.com::83319907-506f-4612-aa1a-cc185e96dd69" providerId="AD" clId="Web-{2B61043E-5BDB-BCFC-75FA-72B345123884}" dt="2024-11-25T11:56:20.581" v="8" actId="20577"/>
          <ac:spMkLst>
            <pc:docMk/>
            <pc:sldMk cId="4156621397" sldId="731"/>
            <ac:spMk id="3" creationId="{BA19A9FB-E0B7-B09E-7DD2-0BBA6296620D}"/>
          </ac:spMkLst>
        </pc:spChg>
        <pc:picChg chg="add mod">
          <ac:chgData name="Baggu Bhargav" userId="S::bhargav.baggu@rampgroup.com::83319907-506f-4612-aa1a-cc185e96dd69" providerId="AD" clId="Web-{2B61043E-5BDB-BCFC-75FA-72B345123884}" dt="2024-11-25T12:03:24.463" v="43" actId="1076"/>
          <ac:picMkLst>
            <pc:docMk/>
            <pc:sldMk cId="4156621397" sldId="731"/>
            <ac:picMk id="4" creationId="{4DAE2594-F058-8C0E-691A-06FDF555DD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11/26/2024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11/26/2024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666763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INTRODUCTION TO </a:t>
            </a:r>
            <a:r>
              <a:rPr lang="en-US" sz="6000">
                <a:solidFill>
                  <a:schemeClr val="bg2">
                    <a:lumMod val="50000"/>
                  </a:schemeClr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Multithreading IN  C++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4791582"/>
            <a:ext cx="3391423" cy="485851"/>
            <a:chOff x="1302541" y="4791582"/>
            <a:chExt cx="3391423" cy="4858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people in the center&#10;&#10;Description automatically generated">
            <a:extLst>
              <a:ext uri="{FF2B5EF4-FFF2-40B4-BE49-F238E27FC236}">
                <a16:creationId xmlns:a16="http://schemas.microsoft.com/office/drawing/2014/main" id="{88FDD238-CE66-6F61-E80F-9B0F18EF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90456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104A05-7157-FA1A-61E5-D7C667411A4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4400" y="1361440"/>
            <a:ext cx="5874942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A39CDB-D199-B659-4420-53B2FF6C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9" y="165063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Thread Safety 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41FC0-C68A-8E0B-BB05-97EABA3D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84" y="1361440"/>
            <a:ext cx="3648722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33308-C015-42CA-C953-301ACBCD00FE}"/>
              </a:ext>
            </a:extLst>
          </p:cNvPr>
          <p:cNvSpPr txBox="1"/>
          <p:nvPr/>
        </p:nvSpPr>
        <p:spPr>
          <a:xfrm>
            <a:off x="694400" y="992108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B1BE4-483C-650E-2E57-7B06E0966180}"/>
              </a:ext>
            </a:extLst>
          </p:cNvPr>
          <p:cNvSpPr txBox="1"/>
          <p:nvPr/>
        </p:nvSpPr>
        <p:spPr>
          <a:xfrm>
            <a:off x="7393413" y="99210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545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49FDC-109C-ECFE-84E7-293FE4B18B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142" y="894736"/>
            <a:ext cx="11759381" cy="550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Advanced thread management involves techniques like task-based programming, thread pooling, and using high-level abstractions for better performance and maintainability.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Pooling:-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thread pool is a collection of pre-created threads that can be used to perform tasks concurrently. This reduces the overhead of creating and destroying threads repeatedly.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std::async and std::future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std::async: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Launches a task asynchronously (in a separate thread).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std::future: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Used to retrieve the result from an asynchronous operation.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AAA89C2-A747-077D-6280-B8303ECC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2" y="193947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Advanced Thread Management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355EE-716E-E05E-CA75-39FA7F89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44" y="4050891"/>
            <a:ext cx="640169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5029A-47A2-FDC9-3267-3A06C47EE7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16EFF-DE9C-3794-CABA-19FE41CF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07" y="168575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Advanced Thread Management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CCC3C-D91A-E3D5-6623-A6AC3E48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0" y="1265238"/>
            <a:ext cx="7208479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19698-8BF6-E8DA-65B9-C531DE38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774" y="1265238"/>
            <a:ext cx="3991532" cy="1419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A01F8-97DC-6728-50F0-EB77FE820DAF}"/>
              </a:ext>
            </a:extLst>
          </p:cNvPr>
          <p:cNvSpPr txBox="1"/>
          <p:nvPr/>
        </p:nvSpPr>
        <p:spPr>
          <a:xfrm>
            <a:off x="323030" y="89590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2DA89-831A-A5F5-E764-6230529C8876}"/>
              </a:ext>
            </a:extLst>
          </p:cNvPr>
          <p:cNvSpPr txBox="1"/>
          <p:nvPr/>
        </p:nvSpPr>
        <p:spPr>
          <a:xfrm>
            <a:off x="7957774" y="89590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400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23AA23-F38D-7A9E-355C-02D0E4BCA9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072" y="833949"/>
            <a:ext cx="11799612" cy="548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variable is used for signaling between threads to manage situations where a thread needs to wait until a particular condition is true before proceeding.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Use Cases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Producer-consumer problem: A thread waits for another thread to produce data before it consumes it.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Condition Variables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 typically work with a mutex to protect shared data.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wait():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Makes a thread wait until notified.</a:t>
            </a:r>
          </a:p>
          <a:p>
            <a:pPr marL="0" indent="0">
              <a:buNone/>
            </a:pPr>
            <a:r>
              <a:rPr lang="en-US" sz="1800" b="1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notify_one</a:t>
            </a: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Wakes up one waiting thread.</a:t>
            </a:r>
          </a:p>
          <a:p>
            <a:pPr marL="0" indent="0">
              <a:buNone/>
            </a:pPr>
            <a:r>
              <a:rPr lang="en-US" sz="1800" b="1" err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notify_all</a:t>
            </a: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Wakes up all waiting threads.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FA76FA-B766-FBE3-C7DE-1329E833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6" y="179624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Condition Variables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3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CD3E1-ECD6-3D3E-06F8-4783C0EC7FF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9266" y="1337946"/>
            <a:ext cx="5559620" cy="4572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4710B-BB11-ECD4-245F-FC9BFF20B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74" y="1337946"/>
            <a:ext cx="4239217" cy="1276528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6ACFB74A-9FF8-E51A-8D67-03877185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8" y="191202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Condition Variables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97C5-F256-08BF-52EE-33BD3F51693F}"/>
              </a:ext>
            </a:extLst>
          </p:cNvPr>
          <p:cNvSpPr txBox="1"/>
          <p:nvPr/>
        </p:nvSpPr>
        <p:spPr>
          <a:xfrm>
            <a:off x="409266" y="99243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3AA01-AF61-D067-9D14-ACBBEC5BC403}"/>
              </a:ext>
            </a:extLst>
          </p:cNvPr>
          <p:cNvSpPr txBox="1"/>
          <p:nvPr/>
        </p:nvSpPr>
        <p:spPr>
          <a:xfrm>
            <a:off x="7308074" y="945663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40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1BB0F1-1E73-60DF-24C8-94D9DF58DF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6645" y="865240"/>
            <a:ext cx="11808542" cy="5447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Deadlock occurs when two or more threads are blocked forever, each waiting for the other to release a resource.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Deadlock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least one resource is held in a non-shareable mode.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holding at least one resource and is waiting to acquire additional resources.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Resources cannot be forcibly taken from threads holding them.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set of threads are waiting for each other in a circular chain.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Causes of Deadlocks: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Nested locks where threads acquire resources in different orders.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Incorrect use of synchronization primitives.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Avoid Deadlocks: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Always acquire locks in a consistent order.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std::lock()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deadlock-free locking of multiple mutexes.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Avoid holding locks for extended periods.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Prefer lock-free programming when possible.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9A9FB-E0B7-B09E-7DD2-0BBA6296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193946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Deadlock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0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6CC5C-C04C-BB6D-4C0E-478AA4D43E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4541" y="1312606"/>
            <a:ext cx="5701229" cy="4572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0C2A3C-7D15-40C6-3F8A-9F041F2B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9" y="192528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Deadlock</a:t>
            </a:r>
            <a:endParaRPr lang="en-US" sz="2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CC1D8-CC9F-880A-0259-D73189BF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424" y="4873304"/>
            <a:ext cx="5439534" cy="809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E228C-A8CF-6A30-FFFB-4292892BC83F}"/>
              </a:ext>
            </a:extLst>
          </p:cNvPr>
          <p:cNvSpPr txBox="1"/>
          <p:nvPr/>
        </p:nvSpPr>
        <p:spPr>
          <a:xfrm>
            <a:off x="6608424" y="4503972"/>
            <a:ext cx="2046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Avoiding Deadlock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78229-5870-77BB-7E7A-0B539EA75705}"/>
              </a:ext>
            </a:extLst>
          </p:cNvPr>
          <p:cNvSpPr txBox="1"/>
          <p:nvPr/>
        </p:nvSpPr>
        <p:spPr>
          <a:xfrm>
            <a:off x="379770" y="94327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065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0AF6E-ED3C-8792-7798-ECF63D85E5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757691"/>
            <a:ext cx="11322051" cy="56484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What is Thread Priority?</a:t>
            </a:r>
            <a:endParaRPr lang="en-US" sz="1800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Thread priority is an integer or value that indicates the relative importance of a thread. A higher priority thread is likely to be scheduled before a lower priority thread by the operating system's scheduler. For example: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A </a:t>
            </a: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high-priority thread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might preempt a </a:t>
            </a: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low-priority thread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meaning it will execute first.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A </a:t>
            </a: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low-priority thread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might be put on hold while higher-priority threads are running.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Thread priority is crucial in systems that require precise timing and resource allocation, such as </a:t>
            </a: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real-time systems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(e.g., embedded systems, multimedia processing, or applications with strict latency requirements).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How Thread Priority Works:</a:t>
            </a:r>
            <a:endParaRPr lang="en-US" sz="1800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When multiple threads are running, the operating system's scheduler decides which thread to run based on factors like: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Thread priority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Thread state (e.g., running, waiting, blocked)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Available CPU time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Operating system scheduling policies (e.g., Round-Robin, FIFO)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Threads with higher priority are generally given more CPU time, whereas threads with lower priority may have to wait longer to get scheduled.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165A1-4E21-CC48-A5AA-AE94C714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969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E2D20-F341-B3D3-9455-B5FED09FC8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686" y="889383"/>
            <a:ext cx="11830050" cy="55045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Why use Thread Priority?</a:t>
            </a:r>
            <a:endParaRPr lang="en-US" b="1" dirty="0">
              <a:solidFill>
                <a:srgbClr val="992E3A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Improving Responsiveness of Time-Critical Tasks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Ensuring Fairer Resource Allocation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Minimizing Latency in Real-Time Systems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Preventing Thread Starvation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Better Control Over Task Scheduling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Improving Throughput in Multi-Threaded Applications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Enabling Real-Time and High-Performance Computing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While thread priority can be very useful in certain cases, it's not always necessary, and using it improperly can lead to </a:t>
            </a: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unintended side effects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.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latin typeface="Times New Roman"/>
                <a:ea typeface="+mn-lt"/>
                <a:cs typeface="+mn-lt"/>
              </a:rPr>
              <a:t>Some situations where thread priority should be used cautiously include: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Overuse of High Priority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Assigning all threads high priority can lead to performance degradation. If many threads are high-priority, the system could spend too much time switching between threads and not enough time executing them.</a:t>
            </a:r>
          </a:p>
          <a:p>
            <a:pPr marL="0" indent="0">
              <a:lnSpc>
                <a:spcPct val="70000"/>
              </a:lnSpc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2B211EF-6EBF-80BB-7022-A085719E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8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718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FA115-F6ED-D003-7D9F-10DCF06488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1168" y="766762"/>
            <a:ext cx="11850623" cy="571633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Complexity in Debugging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Managing thread priorities adds another layer of complexity. Thread starvation, priority inversion (where lower-priority threads block higher-priority ones), and deadlock can occur if not handled properly.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Unnecessary for Simple Applications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If your application does not have time-sensitive tasks, it may not benefit from manually adjusting thread priorities. The operating system's default thread scheduling might be sufficient for most tasks.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Calibri Light"/>
                <a:cs typeface="Calibri Light"/>
              </a:rPr>
              <a:t>Advantages:-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Ensuring Fair Allocation of System Resources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Real-Time Task Management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Better Control Over Scheduling and Execution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Optimizing Throughput in Multi-Threaded Applications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Enhanced User Experience in Interactive Applications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Support for High-Performance Computing (HPC) Applications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Reducing Latency in Networked Applications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Enabling Real-Time Systems and Guarantees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0BDD413-CFAC-EB03-059A-09762BEA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8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1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Multithreading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in Multithreading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 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Thread Management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Variables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>
              <a:solidFill>
                <a:srgbClr val="99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8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E29A9-5F8D-F65F-6737-9DD40F02188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385" y="784906"/>
            <a:ext cx="11322051" cy="56212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Calibri"/>
                <a:cs typeface="Calibri"/>
              </a:rPr>
              <a:t>Thread Priority Types:-</a:t>
            </a: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Windows:</a:t>
            </a:r>
            <a:endParaRPr lang="en-US" sz="1800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THREAD_PRIORITY_IDLE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THREAD_PRIORITY_LOWEST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THREAD_PRIORITY_BELOW_NORMAL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THREAD_PRIORITY_NORMAL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(default)</a:t>
            </a:r>
            <a:endParaRPr lang="en-US" sz="18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THREAD_PRIORITY_ABOVE_NORMAL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THREAD_PRIORITY_HIGHEST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/>
                <a:cs typeface="Times New Roman"/>
              </a:rPr>
              <a:t>THREAD_PRIORITY_TIME_CRITICAL</a:t>
            </a:r>
            <a:endParaRPr lang="en-US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Linux:</a:t>
            </a:r>
            <a:endParaRPr lang="en-US" sz="1800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Scheduling Policies</a:t>
            </a:r>
            <a:r>
              <a:rPr lang="en-US" sz="1800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solidFill>
                <a:srgbClr val="992E3A"/>
              </a:solidFill>
              <a:latin typeface="Times New Roman"/>
              <a:ea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SCHED_OTHER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(default, time-sharing)</a:t>
            </a:r>
            <a:endParaRPr lang="en-US" sz="1800" dirty="0">
              <a:latin typeface="Times New Roman"/>
              <a:ea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SCHED_FIFO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(real-time, first-in, first-out)</a:t>
            </a:r>
            <a:endParaRPr lang="en-US" sz="1800" dirty="0">
              <a:latin typeface="Times New Roman"/>
              <a:ea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/>
                <a:cs typeface="Times New Roman"/>
              </a:rPr>
              <a:t>SCHED_RR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(real-time, round-robin)</a:t>
            </a:r>
            <a:endParaRPr lang="en-US" sz="18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600" dirty="0">
              <a:ea typeface="Calibri"/>
              <a:cs typeface="Calibri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2D0EB27-A3AA-9ACD-BD53-15F5F170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887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210CD4F-1EB2-9E26-E960-006FF2191C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83172" y="1881149"/>
            <a:ext cx="4511204" cy="4425187"/>
          </a:xfrm>
        </p:spPr>
      </p:pic>
      <p:pic>
        <p:nvPicPr>
          <p:cNvPr id="5" name="Picture 4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1CF483BC-3D20-605A-8FC9-C7F347E2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16" y="1881149"/>
            <a:ext cx="4943475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5B38A-ABD9-85C1-2D2D-0A2B7921D65D}"/>
              </a:ext>
            </a:extLst>
          </p:cNvPr>
          <p:cNvSpPr txBox="1"/>
          <p:nvPr/>
        </p:nvSpPr>
        <p:spPr>
          <a:xfrm>
            <a:off x="6300216" y="1511817"/>
            <a:ext cx="9028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Output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E5A55-6333-C0F5-360F-C979CE5316BF}"/>
              </a:ext>
            </a:extLst>
          </p:cNvPr>
          <p:cNvSpPr txBox="1"/>
          <p:nvPr/>
        </p:nvSpPr>
        <p:spPr>
          <a:xfrm>
            <a:off x="783172" y="151181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A938D-A598-0842-06E9-8243EB5D0007}"/>
              </a:ext>
            </a:extLst>
          </p:cNvPr>
          <p:cNvSpPr txBox="1"/>
          <p:nvPr/>
        </p:nvSpPr>
        <p:spPr>
          <a:xfrm>
            <a:off x="555498" y="86786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ea typeface="+mj-lt"/>
                <a:cs typeface="+mj-lt"/>
              </a:rPr>
              <a:t>Example: Thread Priority in Windows</a:t>
            </a:r>
            <a:endParaRPr lang="en-US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F565E40D-74E4-CB7A-8399-CD0B09A7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180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63622869-0594-470D-E1E8-80E3C6679AF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4866" y="1819656"/>
            <a:ext cx="4057174" cy="4504824"/>
          </a:xfrm>
        </p:spPr>
      </p:pic>
      <p:pic>
        <p:nvPicPr>
          <p:cNvPr id="5" name="Picture 4" descr="A black background with pink numbers">
            <a:extLst>
              <a:ext uri="{FF2B5EF4-FFF2-40B4-BE49-F238E27FC236}">
                <a16:creationId xmlns:a16="http://schemas.microsoft.com/office/drawing/2014/main" id="{445FBDEC-7CC3-6FB5-EEE7-3E4E587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94" y="1819656"/>
            <a:ext cx="5534025" cy="714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B53A5-669F-9DB6-15F6-CA9CEA4D0545}"/>
              </a:ext>
            </a:extLst>
          </p:cNvPr>
          <p:cNvSpPr txBox="1"/>
          <p:nvPr/>
        </p:nvSpPr>
        <p:spPr>
          <a:xfrm>
            <a:off x="564642" y="847600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ea typeface="Calibri Light"/>
                <a:cs typeface="Calibri Light"/>
              </a:rPr>
              <a:t>Example: </a:t>
            </a:r>
            <a:r>
              <a:rPr lang="en-US" sz="1800" dirty="0">
                <a:latin typeface="Times New Roman"/>
                <a:ea typeface="+mj-lt"/>
                <a:cs typeface="+mj-lt"/>
              </a:rPr>
              <a:t>Thread Priority in Linux Using </a:t>
            </a:r>
            <a:r>
              <a:rPr lang="en-US" sz="1800" dirty="0" err="1">
                <a:latin typeface="Times New Roman"/>
                <a:ea typeface="+mj-lt"/>
                <a:cs typeface="+mj-lt"/>
              </a:rPr>
              <a:t>pthread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F9C89-5CBB-A36B-5DC8-D284BB653B7A}"/>
              </a:ext>
            </a:extLst>
          </p:cNvPr>
          <p:cNvSpPr txBox="1"/>
          <p:nvPr/>
        </p:nvSpPr>
        <p:spPr>
          <a:xfrm>
            <a:off x="834866" y="144423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8772B-144F-8A8E-C784-E89F724FB4B7}"/>
              </a:ext>
            </a:extLst>
          </p:cNvPr>
          <p:cNvSpPr txBox="1"/>
          <p:nvPr/>
        </p:nvSpPr>
        <p:spPr>
          <a:xfrm>
            <a:off x="5480294" y="1471286"/>
            <a:ext cx="9028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Output</a:t>
            </a: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4406D44-3E72-C92B-140A-0DA19B78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624"/>
            <a:ext cx="11138025" cy="52650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j-lt"/>
                <a:cs typeface="+mj-lt"/>
              </a:rPr>
              <a:t>8. Thread Priority</a:t>
            </a: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5158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F3F4-8518-C280-7571-E6EAA74CB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84" y="785196"/>
            <a:ext cx="12127616" cy="5588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a programming technique that allows multiple threads of execution to run concurrently within a single process. It enables efficient utilization of CPU resources, improves application performance, and facilitates parallel processing of tasks.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Thread?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the smallest unit of execution in a program.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contain multiple threads that share the same memory space but execute independently.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its own: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Program Counter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Multithreading?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tasks to run simultaneously, even on single-core processors by time-slicing.</a:t>
            </a: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 multi-core processors, threads can run in parallel, speeding up computationally intensive tasks.</a:t>
            </a: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Applications: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UI applications (like HMI systems) can remain responsive while performing background tasks.</a:t>
            </a: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Utilization: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Threads share the same memory and resources of the parent process, reducing overhead compared to multi-process systems.</a:t>
            </a:r>
          </a:p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Separation: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tasks or parts of a program can be handled by separate threads, simplifying the code structure.</a:t>
            </a: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A2C7C-7DD6-450D-2F1E-E82EE5A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" y="199696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to Multithreading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C5D1587-95ED-0D21-302C-19C251A2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9" y="202606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to Multithreading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7729B-31A5-0CDD-A022-F2125C86BAA5}"/>
              </a:ext>
            </a:extLst>
          </p:cNvPr>
          <p:cNvSpPr txBox="1"/>
          <p:nvPr/>
        </p:nvSpPr>
        <p:spPr>
          <a:xfrm>
            <a:off x="379770" y="94327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1811-DD7C-2F08-2B50-930432A17297}"/>
              </a:ext>
            </a:extLst>
          </p:cNvPr>
          <p:cNvSpPr txBox="1"/>
          <p:nvPr/>
        </p:nvSpPr>
        <p:spPr>
          <a:xfrm>
            <a:off x="7298797" y="95654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82AA0-BA38-DE16-10C9-FC12AD6EF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1" y="1312606"/>
            <a:ext cx="6027761" cy="457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535B2-1956-DBD0-F8A0-F1231290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74"/>
          <a:stretch/>
        </p:blipFill>
        <p:spPr>
          <a:xfrm>
            <a:off x="7300424" y="1355376"/>
            <a:ext cx="4001058" cy="43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81383-6F6E-43D8-27C9-FA5F2C8540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024" y="837882"/>
            <a:ext cx="11768328" cy="546233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vs. Thread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Shared Resources</a:t>
            </a:r>
          </a:p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Threads within a process share: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descriptors</a:t>
            </a:r>
          </a:p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has: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Its own stack for function calls and local variables.</a:t>
            </a:r>
          </a:p>
          <a:p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program counter and execution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2DB01-3526-FEA9-00A5-C6B9B72C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69" y="214801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Key Concepts in Multithreading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87A616-1FA3-5FC5-90B0-2535AD8D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40419"/>
              </p:ext>
            </p:extLst>
          </p:nvPr>
        </p:nvGraphicFramePr>
        <p:xfrm>
          <a:off x="578104" y="1230229"/>
          <a:ext cx="94437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384">
                  <a:extLst>
                    <a:ext uri="{9D8B030D-6E8A-4147-A177-3AD203B41FA5}">
                      <a16:colId xmlns:a16="http://schemas.microsoft.com/office/drawing/2014/main" val="2286648838"/>
                    </a:ext>
                  </a:extLst>
                </a:gridCol>
                <a:gridCol w="4047408">
                  <a:extLst>
                    <a:ext uri="{9D8B030D-6E8A-4147-A177-3AD203B41FA5}">
                      <a16:colId xmlns:a16="http://schemas.microsoft.com/office/drawing/2014/main" val="1837487866"/>
                    </a:ext>
                  </a:extLst>
                </a:gridCol>
                <a:gridCol w="3212928">
                  <a:extLst>
                    <a:ext uri="{9D8B030D-6E8A-4147-A177-3AD203B41FA5}">
                      <a16:colId xmlns:a16="http://schemas.microsoft.com/office/drawing/2014/main" val="864307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 memory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memory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99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Overhead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(context switching)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1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Inter-process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memory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01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Impact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isolates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may affect entire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72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1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4B88F-4DCC-6DAC-E071-E6EE5B8C33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4987" y="913212"/>
            <a:ext cx="11907013" cy="503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Race Conditions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two or more threads access shared data simultaneously, and at least one thread modifies the data.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Without proper synchronization, this can lead to unpredictable outcomes.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Thread Safety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shared data is accessed and modified correctly when used by multiple threads.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Requires synchronization techniques like: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</a:p>
          <a:p>
            <a:pPr lvl="1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Locks</a:t>
            </a:r>
          </a:p>
          <a:p>
            <a:pPr marL="457200" lvl="1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B8A746D-8DFF-4502-CD96-11CE6295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" y="194559"/>
            <a:ext cx="11138025" cy="526506"/>
          </a:xfrm>
        </p:spPr>
        <p:txBody>
          <a:bodyPr>
            <a:noAutofit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Key Concepts in Multithreading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4648F-5F47-08BF-019F-A1D8017E07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5072" y="913212"/>
            <a:ext cx="11816720" cy="5423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Thread management is the practice of controlling the lifecycle, execution, and synchronization of threads in a multi-threaded application. It includes creating, starting, pausing, resuming, and terminating threads, as well as managing shared resources and communication between threads.</a:t>
            </a:r>
          </a:p>
          <a:p>
            <a:pPr marL="0" indent="0">
              <a:buNone/>
            </a:pPr>
            <a:r>
              <a:rPr lang="en-US" sz="20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Managing Threads:-</a:t>
            </a:r>
          </a:p>
          <a:p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std::thread: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thread object that starts a thread on creation.</a:t>
            </a:r>
          </a:p>
          <a:p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join():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Blocks the current thread until the thread represented by std::thread finishes execution.</a:t>
            </a:r>
          </a:p>
          <a:p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detach():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Detaches the thread, allowing it to run independently.</a:t>
            </a:r>
          </a:p>
          <a:p>
            <a:pPr marL="0" indent="0">
              <a:buNone/>
            </a:pPr>
            <a:r>
              <a:rPr lang="en-US" sz="20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Lifecycle:-</a:t>
            </a: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is created, it starts execution immediately.</a:t>
            </a: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calling thread waits for the created thread to finish.</a:t>
            </a:r>
          </a:p>
          <a:p>
            <a:pPr>
              <a:lnSpc>
                <a:spcPct val="100000"/>
              </a:lnSpc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Detach: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calling thread doesn't wait for the created thread to finish (independent execution)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92160-63C0-E349-AAEF-60117D85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1" y="184727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Thread Management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8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56C903-DEDD-A01F-699C-0B630F50357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1278" y="1500879"/>
            <a:ext cx="6543512" cy="4572000"/>
          </a:xfr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6763424-2612-786E-242C-5EAAC6A7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4" y="186618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Thread Management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9FCF6-2D9C-FD51-6685-CCE897A3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107"/>
          <a:stretch/>
        </p:blipFill>
        <p:spPr>
          <a:xfrm>
            <a:off x="7828097" y="1500879"/>
            <a:ext cx="4072625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DB49E-6C9B-0B8B-0AEC-6377315A149B}"/>
              </a:ext>
            </a:extLst>
          </p:cNvPr>
          <p:cNvSpPr txBox="1"/>
          <p:nvPr/>
        </p:nvSpPr>
        <p:spPr>
          <a:xfrm>
            <a:off x="291278" y="1131547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043B0-64AF-B5A7-C1D8-5CF09C2EFC38}"/>
              </a:ext>
            </a:extLst>
          </p:cNvPr>
          <p:cNvSpPr txBox="1"/>
          <p:nvPr/>
        </p:nvSpPr>
        <p:spPr>
          <a:xfrm>
            <a:off x="7828097" y="1131547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7125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BE912-D2F4-F8C7-9E49-30C08F189C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3963" y="840367"/>
            <a:ext cx="11861392" cy="5177266"/>
          </a:xfrm>
        </p:spPr>
        <p:txBody>
          <a:bodyPr/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Thread safety refers to ensuring that shared data is accessed by multiple threads without causing corruption or unexpected behavior.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Sections: Parts of code where shared data is accessed should be protected to avoid race conditions.</a:t>
            </a: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Mutex (Mutual Exclusion):-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mutex is used to lock shared resources, ensuring only one thread accesses the resource at a time.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Guard:-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std::lock_guard is a wrapper that automatically locks a mutex when it is created and releases the mutex when it goes out of scope.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B88BE47-E2F2-8DC6-C652-02F412F6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3" y="18679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Thread Safety </a:t>
            </a:r>
            <a:b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EBC10-7882-69C2-D7B0-AA65844F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85" y="2649546"/>
            <a:ext cx="4646104" cy="122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65301-87BC-9B47-C5B3-3C3367A92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98" y="5108832"/>
            <a:ext cx="4754258" cy="5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1580</Words>
  <Application>Microsoft Office PowerPoint</Application>
  <PresentationFormat>Widescreen</PresentationFormat>
  <Paragraphs>207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Aharoni</vt:lpstr>
      <vt:lpstr>Aptos</vt:lpstr>
      <vt:lpstr>Aptos Display</vt:lpstr>
      <vt:lpstr>Arial</vt:lpstr>
      <vt:lpstr>Brush Script MT</vt:lpstr>
      <vt:lpstr>Calibri</vt:lpstr>
      <vt:lpstr>Calibri Light</vt:lpstr>
      <vt:lpstr>Fira Sans Condensed SemiBold</vt:lpstr>
      <vt:lpstr>Open Sans</vt:lpstr>
      <vt:lpstr>Segoe UI Bold</vt:lpstr>
      <vt:lpstr>Segoe UI Light</vt:lpstr>
      <vt:lpstr>Times New Roman</vt:lpstr>
      <vt:lpstr>Office Theme</vt:lpstr>
      <vt:lpstr>Office Theme</vt:lpstr>
      <vt:lpstr>PowerPoint Presentation</vt:lpstr>
      <vt:lpstr>PowerPoint Presentation</vt:lpstr>
      <vt:lpstr> 1.Introduction to Multithreading </vt:lpstr>
      <vt:lpstr> 1.Introduction to Multithreading </vt:lpstr>
      <vt:lpstr> 2. Key Concepts in Multithreading </vt:lpstr>
      <vt:lpstr> 2. Key Concepts in Multithreading </vt:lpstr>
      <vt:lpstr> 3. Thread Management </vt:lpstr>
      <vt:lpstr> 3. Thread Management </vt:lpstr>
      <vt:lpstr> 4. Thread Safety  </vt:lpstr>
      <vt:lpstr> 4. Thread Safety  </vt:lpstr>
      <vt:lpstr> 5. Advanced Thread Management </vt:lpstr>
      <vt:lpstr> 5. Advanced Thread Management </vt:lpstr>
      <vt:lpstr> 6. Condition Variables </vt:lpstr>
      <vt:lpstr> 6. Condition Variables </vt:lpstr>
      <vt:lpstr> 7. Deadlock </vt:lpstr>
      <vt:lpstr>7. Deadlock</vt:lpstr>
      <vt:lpstr>8. Thread Priority</vt:lpstr>
      <vt:lpstr>8. Thread Priority</vt:lpstr>
      <vt:lpstr>8. Thread Priority</vt:lpstr>
      <vt:lpstr>8. Thread Priority</vt:lpstr>
      <vt:lpstr>8. Thread Priority</vt:lpstr>
      <vt:lpstr>8. Thread Priority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Baggu Bhargav</cp:lastModifiedBy>
  <cp:revision>3</cp:revision>
  <dcterms:created xsi:type="dcterms:W3CDTF">2018-04-13T08:56:00Z</dcterms:created>
  <dcterms:modified xsi:type="dcterms:W3CDTF">2024-11-26T09:48:48Z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