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4" r:id="rId4"/>
    <p:sldMasterId id="2147483648" r:id="rId5"/>
  </p:sldMasterIdLst>
  <p:notesMasterIdLst>
    <p:notesMasterId r:id="rId34"/>
  </p:notesMasterIdLst>
  <p:sldIdLst>
    <p:sldId id="714" r:id="rId6"/>
    <p:sldId id="658" r:id="rId7"/>
    <p:sldId id="659" r:id="rId8"/>
    <p:sldId id="660" r:id="rId9"/>
    <p:sldId id="662" r:id="rId10"/>
    <p:sldId id="663" r:id="rId11"/>
    <p:sldId id="719" r:id="rId12"/>
    <p:sldId id="298" r:id="rId13"/>
    <p:sldId id="641" r:id="rId14"/>
    <p:sldId id="665" r:id="rId15"/>
    <p:sldId id="671" r:id="rId16"/>
    <p:sldId id="718" r:id="rId17"/>
    <p:sldId id="639" r:id="rId18"/>
    <p:sldId id="651" r:id="rId19"/>
    <p:sldId id="673" r:id="rId20"/>
    <p:sldId id="674" r:id="rId21"/>
    <p:sldId id="676" r:id="rId22"/>
    <p:sldId id="677" r:id="rId23"/>
    <p:sldId id="678" r:id="rId24"/>
    <p:sldId id="682" r:id="rId25"/>
    <p:sldId id="683" r:id="rId26"/>
    <p:sldId id="684" r:id="rId27"/>
    <p:sldId id="685" r:id="rId28"/>
    <p:sldId id="686" r:id="rId29"/>
    <p:sldId id="687" r:id="rId30"/>
    <p:sldId id="688" r:id="rId31"/>
    <p:sldId id="672" r:id="rId32"/>
    <p:sldId id="7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10185B-9D7C-D699-6DF8-1166523A1445}" name="Shiva Teegala" initials="ST" userId="S::shiva.teegala@rampgroup.com::5455840e-1c74-4a90-870a-55a0a8c0520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E3A"/>
    <a:srgbClr val="00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61043E-5BDB-BCFC-75FA-72B345123884}" v="48" dt="2024-11-25T12:10:09.969"/>
    <p1510:client id="{6FDB0D06-A69D-02CB-9CAD-30105F056E90}" v="331" dt="2024-11-26T09:10:45.998"/>
    <p1510:client id="{C711520E-13C7-4977-B8A8-CFDE9B46A16D}" v="28" dt="2024-11-26T09:24:52.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ggu Bhargav" userId="S::bhargav.baggu@rampgroup.com::83319907-506f-4612-aa1a-cc185e96dd69" providerId="AD" clId="Web-{9A9FA952-906B-C5BB-30F6-8F2BEDCB66BE}"/>
    <pc:docChg chg="delSld modSld">
      <pc:chgData name="Baggu Bhargav" userId="S::bhargav.baggu@rampgroup.com::83319907-506f-4612-aa1a-cc185e96dd69" providerId="AD" clId="Web-{9A9FA952-906B-C5BB-30F6-8F2BEDCB66BE}" dt="2024-10-30T06:59:18.138" v="24" actId="1076"/>
      <pc:docMkLst>
        <pc:docMk/>
      </pc:docMkLst>
      <pc:sldChg chg="modSp">
        <pc:chgData name="Baggu Bhargav" userId="S::bhargav.baggu@rampgroup.com::83319907-506f-4612-aa1a-cc185e96dd69" providerId="AD" clId="Web-{9A9FA952-906B-C5BB-30F6-8F2BEDCB66BE}" dt="2024-10-30T06:53:51.150" v="5" actId="20577"/>
        <pc:sldMkLst>
          <pc:docMk/>
          <pc:sldMk cId="1913169118" sldId="659"/>
        </pc:sldMkLst>
        <pc:spChg chg="mod">
          <ac:chgData name="Baggu Bhargav" userId="S::bhargav.baggu@rampgroup.com::83319907-506f-4612-aa1a-cc185e96dd69" providerId="AD" clId="Web-{9A9FA952-906B-C5BB-30F6-8F2BEDCB66BE}" dt="2024-10-30T06:53:51.150" v="5" actId="20577"/>
          <ac:spMkLst>
            <pc:docMk/>
            <pc:sldMk cId="1913169118" sldId="659"/>
            <ac:spMk id="3" creationId="{A979EC52-AAE9-992E-3EDC-1C38C0F18985}"/>
          </ac:spMkLst>
        </pc:spChg>
      </pc:sldChg>
      <pc:sldChg chg="del">
        <pc:chgData name="Baggu Bhargav" userId="S::bhargav.baggu@rampgroup.com::83319907-506f-4612-aa1a-cc185e96dd69" providerId="AD" clId="Web-{9A9FA952-906B-C5BB-30F6-8F2BEDCB66BE}" dt="2024-10-30T06:51:53.196" v="0"/>
        <pc:sldMkLst>
          <pc:docMk/>
          <pc:sldMk cId="3645609793" sldId="684"/>
        </pc:sldMkLst>
      </pc:sldChg>
      <pc:sldChg chg="addSp delSp modSp">
        <pc:chgData name="Baggu Bhargav" userId="S::bhargav.baggu@rampgroup.com::83319907-506f-4612-aa1a-cc185e96dd69" providerId="AD" clId="Web-{9A9FA952-906B-C5BB-30F6-8F2BEDCB66BE}" dt="2024-10-30T06:59:18.138" v="24" actId="1076"/>
        <pc:sldMkLst>
          <pc:docMk/>
          <pc:sldMk cId="151860415" sldId="714"/>
        </pc:sldMkLst>
        <pc:picChg chg="add del mod">
          <ac:chgData name="Baggu Bhargav" userId="S::bhargav.baggu@rampgroup.com::83319907-506f-4612-aa1a-cc185e96dd69" providerId="AD" clId="Web-{9A9FA952-906B-C5BB-30F6-8F2BEDCB66BE}" dt="2024-10-30T06:57:42.356" v="18"/>
          <ac:picMkLst>
            <pc:docMk/>
            <pc:sldMk cId="151860415" sldId="714"/>
            <ac:picMk id="5" creationId="{E08DB2DB-BD71-9F24-FA77-12FF51587489}"/>
          </ac:picMkLst>
        </pc:picChg>
        <pc:picChg chg="add del mod">
          <ac:chgData name="Baggu Bhargav" userId="S::bhargav.baggu@rampgroup.com::83319907-506f-4612-aa1a-cc185e96dd69" providerId="AD" clId="Web-{9A9FA952-906B-C5BB-30F6-8F2BEDCB66BE}" dt="2024-10-30T06:59:06.482" v="21"/>
          <ac:picMkLst>
            <pc:docMk/>
            <pc:sldMk cId="151860415" sldId="714"/>
            <ac:picMk id="6" creationId="{947FD2A1-AFDB-5C17-A0EB-BF9E95238110}"/>
          </ac:picMkLst>
        </pc:picChg>
        <pc:picChg chg="add mod">
          <ac:chgData name="Baggu Bhargav" userId="S::bhargav.baggu@rampgroup.com::83319907-506f-4612-aa1a-cc185e96dd69" providerId="AD" clId="Web-{9A9FA952-906B-C5BB-30F6-8F2BEDCB66BE}" dt="2024-10-30T06:59:18.138" v="24" actId="1076"/>
          <ac:picMkLst>
            <pc:docMk/>
            <pc:sldMk cId="151860415" sldId="714"/>
            <ac:picMk id="7" creationId="{88FDD238-CE66-6F61-E80F-9B0F18EF3ABB}"/>
          </ac:picMkLst>
        </pc:picChg>
        <pc:picChg chg="add del">
          <ac:chgData name="Baggu Bhargav" userId="S::bhargav.baggu@rampgroup.com::83319907-506f-4612-aa1a-cc185e96dd69" providerId="AD" clId="Web-{9A9FA952-906B-C5BB-30F6-8F2BEDCB66BE}" dt="2024-10-30T06:59:12.013" v="22"/>
          <ac:picMkLst>
            <pc:docMk/>
            <pc:sldMk cId="151860415" sldId="714"/>
            <ac:picMk id="17" creationId="{BF5694BC-4362-C788-AB73-5824DB3766D5}"/>
          </ac:picMkLst>
        </pc:picChg>
      </pc:sldChg>
      <pc:sldChg chg="modSp">
        <pc:chgData name="Baggu Bhargav" userId="S::bhargav.baggu@rampgroup.com::83319907-506f-4612-aa1a-cc185e96dd69" providerId="AD" clId="Web-{9A9FA952-906B-C5BB-30F6-8F2BEDCB66BE}" dt="2024-10-30T06:52:57.369" v="4" actId="20577"/>
        <pc:sldMkLst>
          <pc:docMk/>
          <pc:sldMk cId="1667544080" sldId="717"/>
        </pc:sldMkLst>
        <pc:spChg chg="mod">
          <ac:chgData name="Baggu Bhargav" userId="S::bhargav.baggu@rampgroup.com::83319907-506f-4612-aa1a-cc185e96dd69" providerId="AD" clId="Web-{9A9FA952-906B-C5BB-30F6-8F2BEDCB66BE}" dt="2024-10-30T06:52:57.369" v="4" actId="20577"/>
          <ac:spMkLst>
            <pc:docMk/>
            <pc:sldMk cId="1667544080" sldId="717"/>
            <ac:spMk id="3" creationId="{A979EC52-AAE9-992E-3EDC-1C38C0F18985}"/>
          </ac:spMkLst>
        </pc:spChg>
      </pc:sldChg>
      <pc:sldChg chg="modSp">
        <pc:chgData name="Baggu Bhargav" userId="S::bhargav.baggu@rampgroup.com::83319907-506f-4612-aa1a-cc185e96dd69" providerId="AD" clId="Web-{9A9FA952-906B-C5BB-30F6-8F2BEDCB66BE}" dt="2024-10-30T06:55:18.729" v="7" actId="20577"/>
        <pc:sldMkLst>
          <pc:docMk/>
          <pc:sldMk cId="2012980076" sldId="718"/>
        </pc:sldMkLst>
        <pc:spChg chg="mod">
          <ac:chgData name="Baggu Bhargav" userId="S::bhargav.baggu@rampgroup.com::83319907-506f-4612-aa1a-cc185e96dd69" providerId="AD" clId="Web-{9A9FA952-906B-C5BB-30F6-8F2BEDCB66BE}" dt="2024-10-30T06:55:18.729" v="7" actId="20577"/>
          <ac:spMkLst>
            <pc:docMk/>
            <pc:sldMk cId="2012980076" sldId="718"/>
            <ac:spMk id="3" creationId="{A979EC52-AAE9-992E-3EDC-1C38C0F18985}"/>
          </ac:spMkLst>
        </pc:spChg>
      </pc:sldChg>
      <pc:sldChg chg="modSp">
        <pc:chgData name="Baggu Bhargav" userId="S::bhargav.baggu@rampgroup.com::83319907-506f-4612-aa1a-cc185e96dd69" providerId="AD" clId="Web-{9A9FA952-906B-C5BB-30F6-8F2BEDCB66BE}" dt="2024-10-30T06:55:46.683" v="8" actId="20577"/>
        <pc:sldMkLst>
          <pc:docMk/>
          <pc:sldMk cId="4091560761" sldId="719"/>
        </pc:sldMkLst>
        <pc:spChg chg="mod">
          <ac:chgData name="Baggu Bhargav" userId="S::bhargav.baggu@rampgroup.com::83319907-506f-4612-aa1a-cc185e96dd69" providerId="AD" clId="Web-{9A9FA952-906B-C5BB-30F6-8F2BEDCB66BE}" dt="2024-10-30T06:55:46.683" v="8" actId="20577"/>
          <ac:spMkLst>
            <pc:docMk/>
            <pc:sldMk cId="4091560761" sldId="719"/>
            <ac:spMk id="3" creationId="{A979EC52-AAE9-992E-3EDC-1C38C0F18985}"/>
          </ac:spMkLst>
        </pc:spChg>
      </pc:sldChg>
      <pc:sldChg chg="modSp">
        <pc:chgData name="Baggu Bhargav" userId="S::bhargav.baggu@rampgroup.com::83319907-506f-4612-aa1a-cc185e96dd69" providerId="AD" clId="Web-{9A9FA952-906B-C5BB-30F6-8F2BEDCB66BE}" dt="2024-10-30T06:56:14.527" v="12" actId="20577"/>
        <pc:sldMkLst>
          <pc:docMk/>
          <pc:sldMk cId="3155735688" sldId="720"/>
        </pc:sldMkLst>
        <pc:spChg chg="mod">
          <ac:chgData name="Baggu Bhargav" userId="S::bhargav.baggu@rampgroup.com::83319907-506f-4612-aa1a-cc185e96dd69" providerId="AD" clId="Web-{9A9FA952-906B-C5BB-30F6-8F2BEDCB66BE}" dt="2024-10-30T06:56:14.527" v="12" actId="20577"/>
          <ac:spMkLst>
            <pc:docMk/>
            <pc:sldMk cId="3155735688" sldId="720"/>
            <ac:spMk id="3" creationId="{A979EC52-AAE9-992E-3EDC-1C38C0F18985}"/>
          </ac:spMkLst>
        </pc:spChg>
      </pc:sldChg>
      <pc:sldChg chg="modSp">
        <pc:chgData name="Baggu Bhargav" userId="S::bhargav.baggu@rampgroup.com::83319907-506f-4612-aa1a-cc185e96dd69" providerId="AD" clId="Web-{9A9FA952-906B-C5BB-30F6-8F2BEDCB66BE}" dt="2024-10-30T06:56:25.371" v="13" actId="20577"/>
        <pc:sldMkLst>
          <pc:docMk/>
          <pc:sldMk cId="3418021358" sldId="721"/>
        </pc:sldMkLst>
        <pc:spChg chg="mod">
          <ac:chgData name="Baggu Bhargav" userId="S::bhargav.baggu@rampgroup.com::83319907-506f-4612-aa1a-cc185e96dd69" providerId="AD" clId="Web-{9A9FA952-906B-C5BB-30F6-8F2BEDCB66BE}" dt="2024-10-30T06:56:25.371" v="13" actId="20577"/>
          <ac:spMkLst>
            <pc:docMk/>
            <pc:sldMk cId="3418021358" sldId="721"/>
            <ac:spMk id="3" creationId="{A979EC52-AAE9-992E-3EDC-1C38C0F18985}"/>
          </ac:spMkLst>
        </pc:spChg>
      </pc:sldChg>
    </pc:docChg>
  </pc:docChgLst>
  <pc:docChgLst>
    <pc:chgData name="Baggu Bhargav" userId="S::bhargav.baggu@rampgroup.com::83319907-506f-4612-aa1a-cc185e96dd69" providerId="AD" clId="Web-{C711520E-13C7-4977-B8A8-CFDE9B46A16D}"/>
    <pc:docChg chg="modSld sldOrd">
      <pc:chgData name="Baggu Bhargav" userId="S::bhargav.baggu@rampgroup.com::83319907-506f-4612-aa1a-cc185e96dd69" providerId="AD" clId="Web-{C711520E-13C7-4977-B8A8-CFDE9B46A16D}" dt="2024-11-26T09:24:52.134" v="31" actId="20577"/>
      <pc:docMkLst>
        <pc:docMk/>
      </pc:docMkLst>
      <pc:sldChg chg="modSp">
        <pc:chgData name="Baggu Bhargav" userId="S::bhargav.baggu@rampgroup.com::83319907-506f-4612-aa1a-cc185e96dd69" providerId="AD" clId="Web-{C711520E-13C7-4977-B8A8-CFDE9B46A16D}" dt="2024-11-26T09:21:55.429" v="3" actId="20577"/>
        <pc:sldMkLst>
          <pc:docMk/>
          <pc:sldMk cId="559690037" sldId="731"/>
        </pc:sldMkLst>
        <pc:spChg chg="mod">
          <ac:chgData name="Baggu Bhargav" userId="S::bhargav.baggu@rampgroup.com::83319907-506f-4612-aa1a-cc185e96dd69" providerId="AD" clId="Web-{C711520E-13C7-4977-B8A8-CFDE9B46A16D}" dt="2024-11-26T09:21:55.429" v="3" actId="20577"/>
          <ac:spMkLst>
            <pc:docMk/>
            <pc:sldMk cId="559690037" sldId="731"/>
            <ac:spMk id="3" creationId="{4E4165A1-4E21-CC48-A5AA-AE94C7146BD1}"/>
          </ac:spMkLst>
        </pc:spChg>
      </pc:sldChg>
      <pc:sldChg chg="modSp">
        <pc:chgData name="Baggu Bhargav" userId="S::bhargav.baggu@rampgroup.com::83319907-506f-4612-aa1a-cc185e96dd69" providerId="AD" clId="Web-{C711520E-13C7-4977-B8A8-CFDE9B46A16D}" dt="2024-11-26T09:24:22.759" v="26" actId="20577"/>
        <pc:sldMkLst>
          <pc:docMk/>
          <pc:sldMk cId="437183927" sldId="732"/>
        </pc:sldMkLst>
        <pc:spChg chg="mod">
          <ac:chgData name="Baggu Bhargav" userId="S::bhargav.baggu@rampgroup.com::83319907-506f-4612-aa1a-cc185e96dd69" providerId="AD" clId="Web-{C711520E-13C7-4977-B8A8-CFDE9B46A16D}" dt="2024-11-26T09:24:22.759" v="26" actId="20577"/>
          <ac:spMkLst>
            <pc:docMk/>
            <pc:sldMk cId="437183927" sldId="732"/>
            <ac:spMk id="2" creationId="{165E2D20-F341-B3D3-9455-B5FED09FC854}"/>
          </ac:spMkLst>
        </pc:spChg>
      </pc:sldChg>
      <pc:sldChg chg="modSp">
        <pc:chgData name="Baggu Bhargav" userId="S::bhargav.baggu@rampgroup.com::83319907-506f-4612-aa1a-cc185e96dd69" providerId="AD" clId="Web-{C711520E-13C7-4977-B8A8-CFDE9B46A16D}" dt="2024-11-26T09:24:52.134" v="31" actId="20577"/>
        <pc:sldMkLst>
          <pc:docMk/>
          <pc:sldMk cId="1661947078" sldId="733"/>
        </pc:sldMkLst>
        <pc:spChg chg="mod">
          <ac:chgData name="Baggu Bhargav" userId="S::bhargav.baggu@rampgroup.com::83319907-506f-4612-aa1a-cc185e96dd69" providerId="AD" clId="Web-{C711520E-13C7-4977-B8A8-CFDE9B46A16D}" dt="2024-11-26T09:24:52.134" v="31" actId="20577"/>
          <ac:spMkLst>
            <pc:docMk/>
            <pc:sldMk cId="1661947078" sldId="733"/>
            <ac:spMk id="2" creationId="{049635D2-3F03-38CC-ECB0-E5B745210E02}"/>
          </ac:spMkLst>
        </pc:spChg>
      </pc:sldChg>
      <pc:sldChg chg="ord">
        <pc:chgData name="Baggu Bhargav" userId="S::bhargav.baggu@rampgroup.com::83319907-506f-4612-aa1a-cc185e96dd69" providerId="AD" clId="Web-{C711520E-13C7-4977-B8A8-CFDE9B46A16D}" dt="2024-11-26T09:20:26.881" v="0"/>
        <pc:sldMkLst>
          <pc:docMk/>
          <pc:sldMk cId="3455158993" sldId="736"/>
        </pc:sldMkLst>
      </pc:sldChg>
    </pc:docChg>
  </pc:docChgLst>
  <pc:docChgLst>
    <pc:chgData name="Baggu Bhargav" userId="S::bhargav.baggu@rampgroup.com::83319907-506f-4612-aa1a-cc185e96dd69" providerId="AD" clId="Web-{F6F76AFE-1C43-874B-58F0-9783606E514A}"/>
    <pc:docChg chg="modSld">
      <pc:chgData name="Baggu Bhargav" userId="S::bhargav.baggu@rampgroup.com::83319907-506f-4612-aa1a-cc185e96dd69" providerId="AD" clId="Web-{F6F76AFE-1C43-874B-58F0-9783606E514A}" dt="2024-10-29T16:09:17.723" v="10" actId="20577"/>
      <pc:docMkLst>
        <pc:docMk/>
      </pc:docMkLst>
      <pc:sldChg chg="modSp">
        <pc:chgData name="Baggu Bhargav" userId="S::bhargav.baggu@rampgroup.com::83319907-506f-4612-aa1a-cc185e96dd69" providerId="AD" clId="Web-{F6F76AFE-1C43-874B-58F0-9783606E514A}" dt="2024-10-29T16:09:17.723" v="10" actId="20577"/>
        <pc:sldMkLst>
          <pc:docMk/>
          <pc:sldMk cId="3524879724" sldId="679"/>
        </pc:sldMkLst>
        <pc:spChg chg="mod">
          <ac:chgData name="Baggu Bhargav" userId="S::bhargav.baggu@rampgroup.com::83319907-506f-4612-aa1a-cc185e96dd69" providerId="AD" clId="Web-{F6F76AFE-1C43-874B-58F0-9783606E514A}" dt="2024-10-29T16:09:17.723" v="10" actId="20577"/>
          <ac:spMkLst>
            <pc:docMk/>
            <pc:sldMk cId="3524879724" sldId="679"/>
            <ac:spMk id="2" creationId="{CAE6B899-F74B-BE2E-7428-67E509F4B6DB}"/>
          </ac:spMkLst>
        </pc:spChg>
      </pc:sldChg>
      <pc:sldChg chg="modSp">
        <pc:chgData name="Baggu Bhargav" userId="S::bhargav.baggu@rampgroup.com::83319907-506f-4612-aa1a-cc185e96dd69" providerId="AD" clId="Web-{F6F76AFE-1C43-874B-58F0-9783606E514A}" dt="2024-10-29T16:08:39.832" v="2" actId="20577"/>
        <pc:sldMkLst>
          <pc:docMk/>
          <pc:sldMk cId="4091560761" sldId="719"/>
        </pc:sldMkLst>
        <pc:spChg chg="mod">
          <ac:chgData name="Baggu Bhargav" userId="S::bhargav.baggu@rampgroup.com::83319907-506f-4612-aa1a-cc185e96dd69" providerId="AD" clId="Web-{F6F76AFE-1C43-874B-58F0-9783606E514A}" dt="2024-10-29T16:08:39.832" v="2" actId="20577"/>
          <ac:spMkLst>
            <pc:docMk/>
            <pc:sldMk cId="4091560761" sldId="719"/>
            <ac:spMk id="2" creationId="{CAE6B899-F74B-BE2E-7428-67E509F4B6DB}"/>
          </ac:spMkLst>
        </pc:spChg>
      </pc:sldChg>
    </pc:docChg>
  </pc:docChgLst>
  <pc:docChgLst>
    <pc:chgData name="Vani Doma" userId="S::vani.doma@rampgroup.com::27c659ff-4827-402f-9fba-1e4357adebba" providerId="AD" clId="Web-{6FDB0D06-A69D-02CB-9CAD-30105F056E90}"/>
    <pc:docChg chg="addSld delSld modSld">
      <pc:chgData name="Vani Doma" userId="S::vani.doma@rampgroup.com::27c659ff-4827-402f-9fba-1e4357adebba" providerId="AD" clId="Web-{6FDB0D06-A69D-02CB-9CAD-30105F056E90}" dt="2024-11-26T09:10:45.998" v="315" actId="1076"/>
      <pc:docMkLst>
        <pc:docMk/>
      </pc:docMkLst>
      <pc:sldChg chg="modSp new">
        <pc:chgData name="Vani Doma" userId="S::vani.doma@rampgroup.com::27c659ff-4827-402f-9fba-1e4357adebba" providerId="AD" clId="Web-{6FDB0D06-A69D-02CB-9CAD-30105F056E90}" dt="2024-11-26T08:09:43.001" v="30" actId="20577"/>
        <pc:sldMkLst>
          <pc:docMk/>
          <pc:sldMk cId="559690037" sldId="731"/>
        </pc:sldMkLst>
        <pc:spChg chg="mod">
          <ac:chgData name="Vani Doma" userId="S::vani.doma@rampgroup.com::27c659ff-4827-402f-9fba-1e4357adebba" providerId="AD" clId="Web-{6FDB0D06-A69D-02CB-9CAD-30105F056E90}" dt="2024-11-26T08:09:08.829" v="26" actId="20577"/>
          <ac:spMkLst>
            <pc:docMk/>
            <pc:sldMk cId="559690037" sldId="731"/>
            <ac:spMk id="2" creationId="{C4C0AF6E-ED3C-8792-7798-ECF63D85E57F}"/>
          </ac:spMkLst>
        </pc:spChg>
        <pc:spChg chg="mod">
          <ac:chgData name="Vani Doma" userId="S::vani.doma@rampgroup.com::27c659ff-4827-402f-9fba-1e4357adebba" providerId="AD" clId="Web-{6FDB0D06-A69D-02CB-9CAD-30105F056E90}" dt="2024-11-26T08:09:43.001" v="30" actId="20577"/>
          <ac:spMkLst>
            <pc:docMk/>
            <pc:sldMk cId="559690037" sldId="731"/>
            <ac:spMk id="3" creationId="{4E4165A1-4E21-CC48-A5AA-AE94C7146BD1}"/>
          </ac:spMkLst>
        </pc:spChg>
      </pc:sldChg>
      <pc:sldChg chg="modSp new">
        <pc:chgData name="Vani Doma" userId="S::vani.doma@rampgroup.com::27c659ff-4827-402f-9fba-1e4357adebba" providerId="AD" clId="Web-{6FDB0D06-A69D-02CB-9CAD-30105F056E90}" dt="2024-11-26T08:19:56.214" v="125" actId="20577"/>
        <pc:sldMkLst>
          <pc:docMk/>
          <pc:sldMk cId="437183927" sldId="732"/>
        </pc:sldMkLst>
        <pc:spChg chg="mod">
          <ac:chgData name="Vani Doma" userId="S::vani.doma@rampgroup.com::27c659ff-4827-402f-9fba-1e4357adebba" providerId="AD" clId="Web-{6FDB0D06-A69D-02CB-9CAD-30105F056E90}" dt="2024-11-26T08:19:56.214" v="125" actId="20577"/>
          <ac:spMkLst>
            <pc:docMk/>
            <pc:sldMk cId="437183927" sldId="732"/>
            <ac:spMk id="2" creationId="{165E2D20-F341-B3D3-9455-B5FED09FC854}"/>
          </ac:spMkLst>
        </pc:spChg>
        <pc:spChg chg="mod">
          <ac:chgData name="Vani Doma" userId="S::vani.doma@rampgroup.com::27c659ff-4827-402f-9fba-1e4357adebba" providerId="AD" clId="Web-{6FDB0D06-A69D-02CB-9CAD-30105F056E90}" dt="2024-11-26T08:19:51.808" v="124" actId="20577"/>
          <ac:spMkLst>
            <pc:docMk/>
            <pc:sldMk cId="437183927" sldId="732"/>
            <ac:spMk id="3" creationId="{C42EF40C-ED41-2B39-3C9B-E36D5F66F6FA}"/>
          </ac:spMkLst>
        </pc:spChg>
      </pc:sldChg>
      <pc:sldChg chg="modSp new del">
        <pc:chgData name="Vani Doma" userId="S::vani.doma@rampgroup.com::27c659ff-4827-402f-9fba-1e4357adebba" providerId="AD" clId="Web-{6FDB0D06-A69D-02CB-9CAD-30105F056E90}" dt="2024-11-26T08:15:03.413" v="42"/>
        <pc:sldMkLst>
          <pc:docMk/>
          <pc:sldMk cId="2401704239" sldId="732"/>
        </pc:sldMkLst>
        <pc:spChg chg="mod">
          <ac:chgData name="Vani Doma" userId="S::vani.doma@rampgroup.com::27c659ff-4827-402f-9fba-1e4357adebba" providerId="AD" clId="Web-{6FDB0D06-A69D-02CB-9CAD-30105F056E90}" dt="2024-11-26T08:14:41.584" v="41" actId="14100"/>
          <ac:spMkLst>
            <pc:docMk/>
            <pc:sldMk cId="2401704239" sldId="732"/>
            <ac:spMk id="3" creationId="{BDA245EC-977B-FABD-F24A-0F7D0B304975}"/>
          </ac:spMkLst>
        </pc:spChg>
      </pc:sldChg>
      <pc:sldChg chg="modSp new">
        <pc:chgData name="Vani Doma" userId="S::vani.doma@rampgroup.com::27c659ff-4827-402f-9fba-1e4357adebba" providerId="AD" clId="Web-{6FDB0D06-A69D-02CB-9CAD-30105F056E90}" dt="2024-11-26T08:20:30.715" v="131" actId="20577"/>
        <pc:sldMkLst>
          <pc:docMk/>
          <pc:sldMk cId="1661947078" sldId="733"/>
        </pc:sldMkLst>
        <pc:spChg chg="mod">
          <ac:chgData name="Vani Doma" userId="S::vani.doma@rampgroup.com::27c659ff-4827-402f-9fba-1e4357adebba" providerId="AD" clId="Web-{6FDB0D06-A69D-02CB-9CAD-30105F056E90}" dt="2024-11-26T08:20:30.715" v="131" actId="20577"/>
          <ac:spMkLst>
            <pc:docMk/>
            <pc:sldMk cId="1661947078" sldId="733"/>
            <ac:spMk id="2" creationId="{049635D2-3F03-38CC-ECB0-E5B745210E02}"/>
          </ac:spMkLst>
        </pc:spChg>
        <pc:spChg chg="mod">
          <ac:chgData name="Vani Doma" userId="S::vani.doma@rampgroup.com::27c659ff-4827-402f-9fba-1e4357adebba" providerId="AD" clId="Web-{6FDB0D06-A69D-02CB-9CAD-30105F056E90}" dt="2024-11-26T08:19:23.620" v="119" actId="20577"/>
          <ac:spMkLst>
            <pc:docMk/>
            <pc:sldMk cId="1661947078" sldId="733"/>
            <ac:spMk id="3" creationId="{D446A8EA-1891-E95E-F911-7B2FF2A83F02}"/>
          </ac:spMkLst>
        </pc:spChg>
      </pc:sldChg>
      <pc:sldChg chg="modSp new">
        <pc:chgData name="Vani Doma" userId="S::vani.doma@rampgroup.com::27c659ff-4827-402f-9fba-1e4357adebba" providerId="AD" clId="Web-{6FDB0D06-A69D-02CB-9CAD-30105F056E90}" dt="2024-11-26T08:25:46.017" v="168" actId="20577"/>
        <pc:sldMkLst>
          <pc:docMk/>
          <pc:sldMk cId="448875355" sldId="734"/>
        </pc:sldMkLst>
        <pc:spChg chg="mod">
          <ac:chgData name="Vani Doma" userId="S::vani.doma@rampgroup.com::27c659ff-4827-402f-9fba-1e4357adebba" providerId="AD" clId="Web-{6FDB0D06-A69D-02CB-9CAD-30105F056E90}" dt="2024-11-26T08:25:46.017" v="168" actId="20577"/>
          <ac:spMkLst>
            <pc:docMk/>
            <pc:sldMk cId="448875355" sldId="734"/>
            <ac:spMk id="2" creationId="{61EE29A9-5F8D-F65F-6737-9DD40F021886}"/>
          </ac:spMkLst>
        </pc:spChg>
        <pc:spChg chg="mod">
          <ac:chgData name="Vani Doma" userId="S::vani.doma@rampgroup.com::27c659ff-4827-402f-9fba-1e4357adebba" providerId="AD" clId="Web-{6FDB0D06-A69D-02CB-9CAD-30105F056E90}" dt="2024-11-26T08:23:10.421" v="147" actId="20577"/>
          <ac:spMkLst>
            <pc:docMk/>
            <pc:sldMk cId="448875355" sldId="734"/>
            <ac:spMk id="3" creationId="{4306E87E-B8BE-B9A7-C936-7C357B2F3B78}"/>
          </ac:spMkLst>
        </pc:spChg>
      </pc:sldChg>
      <pc:sldChg chg="modSp new">
        <pc:chgData name="Vani Doma" userId="S::vani.doma@rampgroup.com::27c659ff-4827-402f-9fba-1e4357adebba" providerId="AD" clId="Web-{6FDB0D06-A69D-02CB-9CAD-30105F056E90}" dt="2024-11-26T08:51:17.291" v="224" actId="20577"/>
        <pc:sldMkLst>
          <pc:docMk/>
          <pc:sldMk cId="181190760" sldId="735"/>
        </pc:sldMkLst>
        <pc:spChg chg="mod">
          <ac:chgData name="Vani Doma" userId="S::vani.doma@rampgroup.com::27c659ff-4827-402f-9fba-1e4357adebba" providerId="AD" clId="Web-{6FDB0D06-A69D-02CB-9CAD-30105F056E90}" dt="2024-11-26T08:51:17.291" v="224" actId="20577"/>
          <ac:spMkLst>
            <pc:docMk/>
            <pc:sldMk cId="181190760" sldId="735"/>
            <ac:spMk id="2" creationId="{F7FFA115-F6ED-D003-7D9F-10DCF06488F9}"/>
          </ac:spMkLst>
        </pc:spChg>
        <pc:spChg chg="mod">
          <ac:chgData name="Vani Doma" userId="S::vani.doma@rampgroup.com::27c659ff-4827-402f-9fba-1e4357adebba" providerId="AD" clId="Web-{6FDB0D06-A69D-02CB-9CAD-30105F056E90}" dt="2024-11-26T08:40:40.500" v="188" actId="20577"/>
          <ac:spMkLst>
            <pc:docMk/>
            <pc:sldMk cId="181190760" sldId="735"/>
            <ac:spMk id="3" creationId="{4DF6FB80-C72B-3301-8167-CD8C7177F7C8}"/>
          </ac:spMkLst>
        </pc:spChg>
      </pc:sldChg>
      <pc:sldChg chg="addSp delSp modSp new">
        <pc:chgData name="Vani Doma" userId="S::vani.doma@rampgroup.com::27c659ff-4827-402f-9fba-1e4357adebba" providerId="AD" clId="Web-{6FDB0D06-A69D-02CB-9CAD-30105F056E90}" dt="2024-11-26T09:09:24.887" v="296" actId="1076"/>
        <pc:sldMkLst>
          <pc:docMk/>
          <pc:sldMk cId="3455158993" sldId="736"/>
        </pc:sldMkLst>
        <pc:spChg chg="del">
          <ac:chgData name="Vani Doma" userId="S::vani.doma@rampgroup.com::27c659ff-4827-402f-9fba-1e4357adebba" providerId="AD" clId="Web-{6FDB0D06-A69D-02CB-9CAD-30105F056E90}" dt="2024-11-26T09:00:14.534" v="230"/>
          <ac:spMkLst>
            <pc:docMk/>
            <pc:sldMk cId="3455158993" sldId="736"/>
            <ac:spMk id="2" creationId="{C3254656-3D60-1A4C-6620-8705FA6C9F86}"/>
          </ac:spMkLst>
        </pc:spChg>
        <pc:spChg chg="mod">
          <ac:chgData name="Vani Doma" userId="S::vani.doma@rampgroup.com::27c659ff-4827-402f-9fba-1e4357adebba" providerId="AD" clId="Web-{6FDB0D06-A69D-02CB-9CAD-30105F056E90}" dt="2024-11-26T09:03:03.646" v="239" actId="20577"/>
          <ac:spMkLst>
            <pc:docMk/>
            <pc:sldMk cId="3455158993" sldId="736"/>
            <ac:spMk id="3" creationId="{3CE7DDA3-79D8-B10F-6782-4B59D263BB32}"/>
          </ac:spMkLst>
        </pc:spChg>
        <pc:spChg chg="add mod">
          <ac:chgData name="Vani Doma" userId="S::vani.doma@rampgroup.com::27c659ff-4827-402f-9fba-1e4357adebba" providerId="AD" clId="Web-{6FDB0D06-A69D-02CB-9CAD-30105F056E90}" dt="2024-11-26T09:09:18.762" v="295" actId="20577"/>
          <ac:spMkLst>
            <pc:docMk/>
            <pc:sldMk cId="3455158993" sldId="736"/>
            <ac:spMk id="8" creationId="{E3AA9D71-584D-3DEE-6ED1-15FB49D96659}"/>
          </ac:spMkLst>
        </pc:spChg>
        <pc:spChg chg="add mod">
          <ac:chgData name="Vani Doma" userId="S::vani.doma@rampgroup.com::27c659ff-4827-402f-9fba-1e4357adebba" providerId="AD" clId="Web-{6FDB0D06-A69D-02CB-9CAD-30105F056E90}" dt="2024-11-26T09:09:06.902" v="293" actId="20577"/>
          <ac:spMkLst>
            <pc:docMk/>
            <pc:sldMk cId="3455158993" sldId="736"/>
            <ac:spMk id="9" creationId="{D364D80A-6F41-04BE-BEA1-5A9E45EABBB5}"/>
          </ac:spMkLst>
        </pc:spChg>
        <pc:picChg chg="add mod ord">
          <ac:chgData name="Vani Doma" userId="S::vani.doma@rampgroup.com::27c659ff-4827-402f-9fba-1e4357adebba" providerId="AD" clId="Web-{6FDB0D06-A69D-02CB-9CAD-30105F056E90}" dt="2024-11-26T09:08:37.605" v="284" actId="14100"/>
          <ac:picMkLst>
            <pc:docMk/>
            <pc:sldMk cId="3455158993" sldId="736"/>
            <ac:picMk id="4" creationId="{63622869-0594-470D-E1E8-80E3C6679AF3}"/>
          </ac:picMkLst>
        </pc:picChg>
        <pc:picChg chg="add mod">
          <ac:chgData name="Vani Doma" userId="S::vani.doma@rampgroup.com::27c659ff-4827-402f-9fba-1e4357adebba" providerId="AD" clId="Web-{6FDB0D06-A69D-02CB-9CAD-30105F056E90}" dt="2024-11-26T09:09:24.887" v="296" actId="1076"/>
          <ac:picMkLst>
            <pc:docMk/>
            <pc:sldMk cId="3455158993" sldId="736"/>
            <ac:picMk id="5" creationId="{445FBDEC-7CC3-6FB5-EEE7-3E4E58773463}"/>
          </ac:picMkLst>
        </pc:picChg>
        <pc:picChg chg="add del mod">
          <ac:chgData name="Vani Doma" userId="S::vani.doma@rampgroup.com::27c659ff-4827-402f-9fba-1e4357adebba" providerId="AD" clId="Web-{6FDB0D06-A69D-02CB-9CAD-30105F056E90}" dt="2024-11-26T09:05:34.243" v="257"/>
          <ac:picMkLst>
            <pc:docMk/>
            <pc:sldMk cId="3455158993" sldId="736"/>
            <ac:picMk id="6" creationId="{5EC7A831-4379-FD7B-4D78-808DA4A825DE}"/>
          </ac:picMkLst>
        </pc:picChg>
        <pc:picChg chg="add del mod">
          <ac:chgData name="Vani Doma" userId="S::vani.doma@rampgroup.com::27c659ff-4827-402f-9fba-1e4357adebba" providerId="AD" clId="Web-{6FDB0D06-A69D-02CB-9CAD-30105F056E90}" dt="2024-11-26T09:06:37.181" v="268"/>
          <ac:picMkLst>
            <pc:docMk/>
            <pc:sldMk cId="3455158993" sldId="736"/>
            <ac:picMk id="7" creationId="{A8004C8E-1698-D4F9-DBEC-6E0BD8FEAFA3}"/>
          </ac:picMkLst>
        </pc:picChg>
      </pc:sldChg>
      <pc:sldChg chg="addSp delSp modSp new">
        <pc:chgData name="Vani Doma" userId="S::vani.doma@rampgroup.com::27c659ff-4827-402f-9fba-1e4357adebba" providerId="AD" clId="Web-{6FDB0D06-A69D-02CB-9CAD-30105F056E90}" dt="2024-11-26T09:10:45.998" v="315" actId="1076"/>
        <pc:sldMkLst>
          <pc:docMk/>
          <pc:sldMk cId="2141805463" sldId="737"/>
        </pc:sldMkLst>
        <pc:spChg chg="del">
          <ac:chgData name="Vani Doma" userId="S::vani.doma@rampgroup.com::27c659ff-4827-402f-9fba-1e4357adebba" providerId="AD" clId="Web-{6FDB0D06-A69D-02CB-9CAD-30105F056E90}" dt="2024-11-26T09:03:53.178" v="251"/>
          <ac:spMkLst>
            <pc:docMk/>
            <pc:sldMk cId="2141805463" sldId="737"/>
            <ac:spMk id="2" creationId="{3C63BD8F-A913-E159-33C0-FCAE4C6441AA}"/>
          </ac:spMkLst>
        </pc:spChg>
        <pc:spChg chg="mod">
          <ac:chgData name="Vani Doma" userId="S::vani.doma@rampgroup.com::27c659ff-4827-402f-9fba-1e4357adebba" providerId="AD" clId="Web-{6FDB0D06-A69D-02CB-9CAD-30105F056E90}" dt="2024-11-26T09:03:29.162" v="250" actId="20577"/>
          <ac:spMkLst>
            <pc:docMk/>
            <pc:sldMk cId="2141805463" sldId="737"/>
            <ac:spMk id="3" creationId="{5512AB4D-E408-2939-814A-F8C50D201934}"/>
          </ac:spMkLst>
        </pc:spChg>
        <pc:spChg chg="add mod">
          <ac:chgData name="Vani Doma" userId="S::vani.doma@rampgroup.com::27c659ff-4827-402f-9fba-1e4357adebba" providerId="AD" clId="Web-{6FDB0D06-A69D-02CB-9CAD-30105F056E90}" dt="2024-11-26T09:10:00.716" v="304" actId="1076"/>
          <ac:spMkLst>
            <pc:docMk/>
            <pc:sldMk cId="2141805463" sldId="737"/>
            <ac:spMk id="6" creationId="{B49E3F4A-09A3-008F-D26A-738C5A7CDF17}"/>
          </ac:spMkLst>
        </pc:spChg>
        <pc:spChg chg="add mod">
          <ac:chgData name="Vani Doma" userId="S::vani.doma@rampgroup.com::27c659ff-4827-402f-9fba-1e4357adebba" providerId="AD" clId="Web-{6FDB0D06-A69D-02CB-9CAD-30105F056E90}" dt="2024-11-26T09:10:43.060" v="314" actId="1076"/>
          <ac:spMkLst>
            <pc:docMk/>
            <pc:sldMk cId="2141805463" sldId="737"/>
            <ac:spMk id="7" creationId="{0930D32D-8A5D-2C68-4551-885649136697}"/>
          </ac:spMkLst>
        </pc:spChg>
        <pc:picChg chg="add mod ord">
          <ac:chgData name="Vani Doma" userId="S::vani.doma@rampgroup.com::27c659ff-4827-402f-9fba-1e4357adebba" providerId="AD" clId="Web-{6FDB0D06-A69D-02CB-9CAD-30105F056E90}" dt="2024-11-26T09:10:05.481" v="305" actId="1076"/>
          <ac:picMkLst>
            <pc:docMk/>
            <pc:sldMk cId="2141805463" sldId="737"/>
            <ac:picMk id="4" creationId="{E210CD4F-1EB2-9E26-E960-006FF2191CE4}"/>
          </ac:picMkLst>
        </pc:picChg>
        <pc:picChg chg="add mod">
          <ac:chgData name="Vani Doma" userId="S::vani.doma@rampgroup.com::27c659ff-4827-402f-9fba-1e4357adebba" providerId="AD" clId="Web-{6FDB0D06-A69D-02CB-9CAD-30105F056E90}" dt="2024-11-26T09:10:45.998" v="315" actId="1076"/>
          <ac:picMkLst>
            <pc:docMk/>
            <pc:sldMk cId="2141805463" sldId="737"/>
            <ac:picMk id="5" creationId="{1CF483BC-3D20-605A-8FC9-C7F347E25016}"/>
          </ac:picMkLst>
        </pc:picChg>
      </pc:sldChg>
      <pc:sldChg chg="modSp new del">
        <pc:chgData name="Vani Doma" userId="S::vani.doma@rampgroup.com::27c659ff-4827-402f-9fba-1e4357adebba" providerId="AD" clId="Web-{6FDB0D06-A69D-02CB-9CAD-30105F056E90}" dt="2024-11-26T09:07:54.229" v="275"/>
        <pc:sldMkLst>
          <pc:docMk/>
          <pc:sldMk cId="401979218" sldId="738"/>
        </pc:sldMkLst>
        <pc:spChg chg="mod">
          <ac:chgData name="Vani Doma" userId="S::vani.doma@rampgroup.com::27c659ff-4827-402f-9fba-1e4357adebba" providerId="AD" clId="Web-{6FDB0D06-A69D-02CB-9CAD-30105F056E90}" dt="2024-11-26T09:07:24.838" v="274" actId="14100"/>
          <ac:spMkLst>
            <pc:docMk/>
            <pc:sldMk cId="401979218" sldId="738"/>
            <ac:spMk id="2" creationId="{5A973003-A4B0-E3CC-DB41-C4EC150DA783}"/>
          </ac:spMkLst>
        </pc:spChg>
        <pc:spChg chg="mod">
          <ac:chgData name="Vani Doma" userId="S::vani.doma@rampgroup.com::27c659ff-4827-402f-9fba-1e4357adebba" providerId="AD" clId="Web-{6FDB0D06-A69D-02CB-9CAD-30105F056E90}" dt="2024-11-26T09:06:53.338" v="270" actId="20577"/>
          <ac:spMkLst>
            <pc:docMk/>
            <pc:sldMk cId="401979218" sldId="738"/>
            <ac:spMk id="3" creationId="{6965A96D-FDE3-443F-3604-F11164B5859F}"/>
          </ac:spMkLst>
        </pc:spChg>
      </pc:sldChg>
    </pc:docChg>
  </pc:docChgLst>
  <pc:docChgLst>
    <pc:chgData name="Baggu Bhargav" userId="S::bhargav.baggu@rampgroup.com::83319907-506f-4612-aa1a-cc185e96dd69" providerId="AD" clId="Web-{2B61043E-5BDB-BCFC-75FA-72B345123884}"/>
    <pc:docChg chg="addSld delSld modSld sldOrd">
      <pc:chgData name="Baggu Bhargav" userId="S::bhargav.baggu@rampgroup.com::83319907-506f-4612-aa1a-cc185e96dd69" providerId="AD" clId="Web-{2B61043E-5BDB-BCFC-75FA-72B345123884}" dt="2024-11-25T12:10:09.969" v="44"/>
      <pc:docMkLst>
        <pc:docMk/>
      </pc:docMkLst>
      <pc:sldChg chg="new del">
        <pc:chgData name="Baggu Bhargav" userId="S::bhargav.baggu@rampgroup.com::83319907-506f-4612-aa1a-cc185e96dd69" providerId="AD" clId="Web-{2B61043E-5BDB-BCFC-75FA-72B345123884}" dt="2024-11-25T11:55:33.893" v="1"/>
        <pc:sldMkLst>
          <pc:docMk/>
          <pc:sldMk cId="3376661311" sldId="731"/>
        </pc:sldMkLst>
      </pc:sldChg>
      <pc:sldChg chg="addSp modSp add del ord replId">
        <pc:chgData name="Baggu Bhargav" userId="S::bhargav.baggu@rampgroup.com::83319907-506f-4612-aa1a-cc185e96dd69" providerId="AD" clId="Web-{2B61043E-5BDB-BCFC-75FA-72B345123884}" dt="2024-11-25T12:10:09.969" v="44"/>
        <pc:sldMkLst>
          <pc:docMk/>
          <pc:sldMk cId="4156621397" sldId="731"/>
        </pc:sldMkLst>
        <pc:spChg chg="mod">
          <ac:chgData name="Baggu Bhargav" userId="S::bhargav.baggu@rampgroup.com::83319907-506f-4612-aa1a-cc185e96dd69" providerId="AD" clId="Web-{2B61043E-5BDB-BCFC-75FA-72B345123884}" dt="2024-11-25T12:03:00.853" v="38" actId="20577"/>
          <ac:spMkLst>
            <pc:docMk/>
            <pc:sldMk cId="4156621397" sldId="731"/>
            <ac:spMk id="2" creationId="{841BB0F1-1E73-60DF-24C8-94D9DF58DF36}"/>
          </ac:spMkLst>
        </pc:spChg>
        <pc:spChg chg="mod">
          <ac:chgData name="Baggu Bhargav" userId="S::bhargav.baggu@rampgroup.com::83319907-506f-4612-aa1a-cc185e96dd69" providerId="AD" clId="Web-{2B61043E-5BDB-BCFC-75FA-72B345123884}" dt="2024-11-25T11:56:20.581" v="8" actId="20577"/>
          <ac:spMkLst>
            <pc:docMk/>
            <pc:sldMk cId="4156621397" sldId="731"/>
            <ac:spMk id="3" creationId="{BA19A9FB-E0B7-B09E-7DD2-0BBA6296620D}"/>
          </ac:spMkLst>
        </pc:spChg>
        <pc:picChg chg="add mod">
          <ac:chgData name="Baggu Bhargav" userId="S::bhargav.baggu@rampgroup.com::83319907-506f-4612-aa1a-cc185e96dd69" providerId="AD" clId="Web-{2B61043E-5BDB-BCFC-75FA-72B345123884}" dt="2024-11-25T12:03:24.463" v="43" actId="1076"/>
          <ac:picMkLst>
            <pc:docMk/>
            <pc:sldMk cId="4156621397" sldId="731"/>
            <ac:picMk id="4" creationId="{4DAE2594-F058-8C0E-691A-06FDF555DDC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C5B3E-CD97-4AAF-B99B-E85FBF1BD1EE}" type="datetimeFigureOut">
              <a:rPr lang="en-IN" smtClean="0"/>
              <a:t>24-01-2025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5F58F-5BB2-4C50-95DD-4B37FD9C1AA2}" type="slidenum">
              <a:rPr lang="en-IN" smtClean="0"/>
              <a:t>‹#›</a:t>
            </a:fld>
            <a:endParaRPr lang="en-IN"/>
          </a:p>
        </p:txBody>
      </p:sp>
    </p:spTree>
    <p:extLst>
      <p:ext uri="{BB962C8B-B14F-4D97-AF65-F5344CB8AC3E}">
        <p14:creationId xmlns:p14="http://schemas.microsoft.com/office/powerpoint/2010/main" val="113572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75F58F-5BB2-4C50-95DD-4B37FD9C1AA2}" type="slidenum">
              <a:rPr lang="en-IN" smtClean="0"/>
              <a:t>4</a:t>
            </a:fld>
            <a:endParaRPr lang="en-IN"/>
          </a:p>
        </p:txBody>
      </p:sp>
    </p:spTree>
    <p:extLst>
      <p:ext uri="{BB962C8B-B14F-4D97-AF65-F5344CB8AC3E}">
        <p14:creationId xmlns:p14="http://schemas.microsoft.com/office/powerpoint/2010/main" val="220916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75F58F-5BB2-4C50-95DD-4B37FD9C1AA2}" type="slidenum">
              <a:rPr lang="en-IN" smtClean="0"/>
              <a:t>6</a:t>
            </a:fld>
            <a:endParaRPr lang="en-IN"/>
          </a:p>
        </p:txBody>
      </p:sp>
    </p:spTree>
    <p:extLst>
      <p:ext uri="{BB962C8B-B14F-4D97-AF65-F5344CB8AC3E}">
        <p14:creationId xmlns:p14="http://schemas.microsoft.com/office/powerpoint/2010/main" val="2284852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FFA9E-613E-FC6F-7731-4178A5D5FA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9D9043-44FB-1056-B44B-2CC751CA96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A71A32-421B-8921-986C-F59ABC7916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02A4B9-14C4-0F63-C56C-F6206297A8B3}"/>
              </a:ext>
            </a:extLst>
          </p:cNvPr>
          <p:cNvSpPr>
            <a:spLocks noGrp="1"/>
          </p:cNvSpPr>
          <p:nvPr>
            <p:ph type="sldNum" sz="quarter" idx="5"/>
          </p:nvPr>
        </p:nvSpPr>
        <p:spPr/>
        <p:txBody>
          <a:bodyPr/>
          <a:lstStyle/>
          <a:p>
            <a:fld id="{8275F58F-5BB2-4C50-95DD-4B37FD9C1AA2}" type="slidenum">
              <a:rPr lang="en-IN" smtClean="0"/>
              <a:t>7</a:t>
            </a:fld>
            <a:endParaRPr lang="en-IN"/>
          </a:p>
        </p:txBody>
      </p:sp>
    </p:spTree>
    <p:extLst>
      <p:ext uri="{BB962C8B-B14F-4D97-AF65-F5344CB8AC3E}">
        <p14:creationId xmlns:p14="http://schemas.microsoft.com/office/powerpoint/2010/main" val="625546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75F58F-5BB2-4C50-95DD-4B37FD9C1AA2}" type="slidenum">
              <a:rPr lang="en-IN" smtClean="0"/>
              <a:t>9</a:t>
            </a:fld>
            <a:endParaRPr lang="en-IN"/>
          </a:p>
        </p:txBody>
      </p:sp>
    </p:spTree>
    <p:extLst>
      <p:ext uri="{BB962C8B-B14F-4D97-AF65-F5344CB8AC3E}">
        <p14:creationId xmlns:p14="http://schemas.microsoft.com/office/powerpoint/2010/main" val="1837093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341458-474C-4418-92BB-2F0C31747162}"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a:spLocks/>
          </p:cNvSpPr>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pitchFamily="34" charset="0"/>
                <a:ea typeface="MS PGothic" panose="020B0600070205080204" pitchFamily="34" charset="-128"/>
              </a:defRPr>
            </a:lvl1pPr>
            <a:lvl2pPr marL="742950" indent="-285750" defTabSz="342900">
              <a:defRPr>
                <a:solidFill>
                  <a:schemeClr val="tx1"/>
                </a:solidFill>
                <a:latin typeface="Calibri" panose="020F0502020204030204" pitchFamily="34" charset="0"/>
                <a:ea typeface="MS PGothic" panose="020B0600070205080204" pitchFamily="34" charset="-128"/>
              </a:defRPr>
            </a:lvl2pPr>
            <a:lvl3pPr marL="1143000" indent="-228600" defTabSz="342900">
              <a:defRPr>
                <a:solidFill>
                  <a:schemeClr val="tx1"/>
                </a:solidFill>
                <a:latin typeface="Calibri" panose="020F0502020204030204" pitchFamily="34" charset="0"/>
                <a:ea typeface="MS PGothic" panose="020B0600070205080204" pitchFamily="34" charset="-128"/>
              </a:defRPr>
            </a:lvl3pPr>
            <a:lvl4pPr marL="1600200" indent="-228600" defTabSz="342900">
              <a:defRPr>
                <a:solidFill>
                  <a:schemeClr val="tx1"/>
                </a:solidFill>
                <a:latin typeface="Calibri" panose="020F0502020204030204" pitchFamily="34" charset="0"/>
                <a:ea typeface="MS PGothic" panose="020B0600070205080204" pitchFamily="34" charset="-128"/>
              </a:defRPr>
            </a:lvl4pPr>
            <a:lvl5pPr marL="2057400" indent="-228600" defTabSz="342900">
              <a:defRPr>
                <a:solidFill>
                  <a:schemeClr val="tx1"/>
                </a:solidFill>
                <a:latin typeface="Calibri" panose="020F0502020204030204" pitchFamily="3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pPr algn="ctr" eaLnBrk="1" hangingPunct="1">
                <a:defRPr/>
              </a:pPr>
              <a:t>‹#›</a:t>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a:spLocks/>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sp>
        <p:nvSpPr>
          <p:cNvPr id="9" name="Freeform 6"/>
          <p:cNvSpPr>
            <a:spLocks/>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a:extLst>
              <a:ext uri="{FF2B5EF4-FFF2-40B4-BE49-F238E27FC236}">
                <a16:creationId xmlns:a16="http://schemas.microsoft.com/office/drawing/2014/main" id="{79E6F4A3-0DE8-4463-BEC9-2F53A7845123}"/>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a:extLst>
              <a:ext uri="{FF2B5EF4-FFF2-40B4-BE49-F238E27FC236}">
                <a16:creationId xmlns:a16="http://schemas.microsoft.com/office/drawing/2014/main" id="{18E2ABB8-41EA-41DA-B29B-8DCD08E8EDCE}"/>
              </a:ext>
            </a:extLst>
          </p:cNvPr>
          <p:cNvCxnSpPr>
            <a:cxnSpLocks/>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a:extLst>
              <a:ext uri="{FF2B5EF4-FFF2-40B4-BE49-F238E27FC236}">
                <a16:creationId xmlns:a16="http://schemas.microsoft.com/office/drawing/2014/main" id="{35835365-7027-4624-B99D-26F557A8536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a:extLst>
              <a:ext uri="{FF2B5EF4-FFF2-40B4-BE49-F238E27FC236}">
                <a16:creationId xmlns:a16="http://schemas.microsoft.com/office/drawing/2014/main" id="{CF9583CE-4A8A-4E08-99C6-60151723EBFE}"/>
              </a:ext>
            </a:extLst>
          </p:cNvPr>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a:extLst>
              <a:ext uri="{FF2B5EF4-FFF2-40B4-BE49-F238E27FC236}">
                <a16:creationId xmlns:a16="http://schemas.microsoft.com/office/drawing/2014/main" id="{BFA86B14-B25C-4724-A013-55E83412541A}"/>
              </a:ext>
            </a:extLst>
          </p:cNvPr>
          <p:cNvSpPr>
            <a:spLocks noGrp="1"/>
          </p:cNvSpPr>
          <p:nvPr>
            <p:ph sz="quarter" idx="10"/>
          </p:nvPr>
        </p:nvSpPr>
        <p:spPr>
          <a:xfrm>
            <a:off x="419099" y="1020762"/>
            <a:ext cx="11322051" cy="503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D35DD62D-C40D-43A2-BC4E-9BE03038D743}"/>
              </a:ext>
            </a:extLst>
          </p:cNvPr>
          <p:cNvSpPr>
            <a:spLocks noGrp="1"/>
          </p:cNvSpPr>
          <p:nvPr>
            <p:ph type="title"/>
          </p:nvPr>
        </p:nvSpPr>
        <p:spPr>
          <a:xfrm>
            <a:off x="419098" y="66740"/>
            <a:ext cx="11138025" cy="526506"/>
          </a:xfrm>
        </p:spPr>
        <p:txBody>
          <a:bodyPr/>
          <a:lstStyle/>
          <a:p>
            <a:r>
              <a:rPr lang="en-US"/>
              <a:t>Click to edit Master title style</a:t>
            </a:r>
          </a:p>
        </p:txBody>
      </p:sp>
    </p:spTree>
    <p:extLst>
      <p:ext uri="{BB962C8B-B14F-4D97-AF65-F5344CB8AC3E}">
        <p14:creationId xmlns:p14="http://schemas.microsoft.com/office/powerpoint/2010/main" val="3092905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pPr>
                <a:defRPr/>
              </a:pPr>
              <a:t>1/24/2025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pPr>
                <a:defRPr/>
              </a:pPr>
              <a:t>‹#›</a:t>
            </a:fld>
            <a:endParaRPr lang="en-US" altLang="en-US"/>
          </a:p>
        </p:txBody>
      </p:sp>
    </p:spTree>
    <p:extLst>
      <p:ext uri="{BB962C8B-B14F-4D97-AF65-F5344CB8AC3E}">
        <p14:creationId xmlns:p14="http://schemas.microsoft.com/office/powerpoint/2010/main" val="269379596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283200" y="6492876"/>
            <a:ext cx="2844800" cy="365125"/>
          </a:xfrm>
          <a:prstGeom prst="rect">
            <a:avLst/>
          </a:prstGeom>
        </p:spPr>
        <p:txBody>
          <a:bodyPr/>
          <a:lstStyle>
            <a:lvl1pPr>
              <a:defRPr/>
            </a:lvl1pPr>
          </a:lstStyle>
          <a:p>
            <a:pPr fontAlgn="base">
              <a:spcBef>
                <a:spcPct val="0"/>
              </a:spcBef>
              <a:spcAft>
                <a:spcPct val="0"/>
              </a:spcAft>
              <a:defRPr/>
            </a:pPr>
            <a:fld id="{A73D611B-43CF-4ECA-9D0D-19F588D40824}" type="datetime1">
              <a:rPr lang="en-US" smtClean="0">
                <a:solidFill>
                  <a:prstClr val="black"/>
                </a:solidFill>
                <a:latin typeface="Arial" pitchFamily="34" charset="0"/>
                <a:cs typeface="Arial" pitchFamily="34" charset="0"/>
              </a:rPr>
              <a:t>1/24/2025</a:t>
            </a:fld>
            <a:endParaRPr lang="en-US">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129A43EE-205B-437B-9471-1CC0D5CC9AF8}" type="slidenum">
              <a:rPr lang="en-US">
                <a:solidFill>
                  <a:prstClr val="black">
                    <a:tint val="75000"/>
                  </a:prstClr>
                </a:solidFill>
              </a:rPr>
              <a:pPr>
                <a:defRPr/>
              </a:pPr>
              <a:t>‹#›</a:t>
            </a:fld>
            <a:endParaRPr lang="en-US">
              <a:solidFill>
                <a:prstClr val="black">
                  <a:tint val="75000"/>
                </a:prstClr>
              </a:solidFill>
            </a:endParaRPr>
          </a:p>
        </p:txBody>
      </p:sp>
      <p:pic>
        <p:nvPicPr>
          <p:cNvPr id="5" name="Picture 4" descr="A close up of a sign&#10;&#10;Description generated with very high confidence">
            <a:extLst>
              <a:ext uri="{FF2B5EF4-FFF2-40B4-BE49-F238E27FC236}">
                <a16:creationId xmlns:a16="http://schemas.microsoft.com/office/drawing/2014/main" id="{7BE4E7C3-42EA-4148-B083-9A65F1012C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87213" y="196729"/>
            <a:ext cx="323083" cy="242312"/>
          </a:xfrm>
          <a:prstGeom prst="rect">
            <a:avLst/>
          </a:prstGeom>
          <a:effectLst>
            <a:outerShdw blurRad="50800" sx="1000" sy="1000" algn="ctr" rotWithShape="0">
              <a:srgbClr val="000000"/>
            </a:outerShdw>
            <a:reflection endPos="0" dist="50800" dir="5400000" sy="-100000" algn="bl" rotWithShape="0"/>
          </a:effectLst>
        </p:spPr>
      </p:pic>
      <p:cxnSp>
        <p:nvCxnSpPr>
          <p:cNvPr id="7" name="Straight Connector 6">
            <a:extLst>
              <a:ext uri="{FF2B5EF4-FFF2-40B4-BE49-F238E27FC236}">
                <a16:creationId xmlns:a16="http://schemas.microsoft.com/office/drawing/2014/main" id="{9B4E1F52-3FE3-D842-A17D-580FE5C7B711}"/>
              </a:ext>
            </a:extLst>
          </p:cNvPr>
          <p:cNvCxnSpPr>
            <a:cxnSpLocks/>
          </p:cNvCxnSpPr>
          <p:nvPr userDrawn="1"/>
        </p:nvCxnSpPr>
        <p:spPr>
          <a:xfrm>
            <a:off x="21547" y="635769"/>
            <a:ext cx="12170453" cy="41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79455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41458-474C-4418-92BB-2F0C31747162}" type="datetimeFigureOut">
              <a:rPr lang="en-US" smtClean="0"/>
              <a:t>1/24/2025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341458-474C-4418-92BB-2F0C31747162}" type="datetimeFigureOut">
              <a:rPr lang="en-US" smtClean="0"/>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341458-474C-4418-92BB-2F0C31747162}" type="datetimeFigureOut">
              <a:rPr lang="en-US" smtClean="0"/>
              <a:t>1/24/2025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341458-474C-4418-92BB-2F0C31747162}" type="datetimeFigureOut">
              <a:rPr lang="en-US" smtClean="0"/>
              <a:t>1/24/2025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41458-474C-4418-92BB-2F0C31747162}" type="datetimeFigureOut">
              <a:rPr lang="en-US" smtClean="0"/>
              <a:t>1/24/2025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1/24/2025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41458-474C-4418-92BB-2F0C31747162}" type="datetimeFigureOut">
              <a:rPr lang="en-US" smtClean="0"/>
              <a:t>1/24/2025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E27B1-1470-460A-9E50-93CBBE2B0A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F2FF5-DED6-9F90-7E96-9E569C96F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4AC55-DA49-72E3-AC3E-1F6DC33287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7A812-6F00-9D5C-175E-056D0F95A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2FC699-A714-4BF6-B44A-1CDC466F36DB}" type="datetimeFigureOut">
              <a:rPr lang="en-US" smtClean="0"/>
              <a:t>1/24/2025</a:t>
            </a:fld>
            <a:endParaRPr lang="en-US"/>
          </a:p>
        </p:txBody>
      </p:sp>
      <p:sp>
        <p:nvSpPr>
          <p:cNvPr id="5" name="Footer Placeholder 4">
            <a:extLst>
              <a:ext uri="{FF2B5EF4-FFF2-40B4-BE49-F238E27FC236}">
                <a16:creationId xmlns:a16="http://schemas.microsoft.com/office/drawing/2014/main" id="{EBD02D94-7615-C7AB-68D5-0B9FAD76BF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140DCC-AFAD-58B6-B936-1845F61CF0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FC057C-44E7-4E64-8D23-0849F4790F85}" type="slidenum">
              <a:rPr lang="en-US" smtClean="0"/>
              <a:t>‹#›</a:t>
            </a:fld>
            <a:endParaRPr lang="en-US"/>
          </a:p>
        </p:txBody>
      </p:sp>
    </p:spTree>
    <p:extLst>
      <p:ext uri="{BB962C8B-B14F-4D97-AF65-F5344CB8AC3E}">
        <p14:creationId xmlns:p14="http://schemas.microsoft.com/office/powerpoint/2010/main" val="3944000400"/>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7C99708-0F37-48D5-9138-5D95430999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6376" y="5996066"/>
            <a:ext cx="2315624" cy="845683"/>
          </a:xfrm>
          <a:prstGeom prst="rect">
            <a:avLst/>
          </a:prstGeom>
        </p:spPr>
      </p:pic>
      <p:grpSp>
        <p:nvGrpSpPr>
          <p:cNvPr id="2" name="Group 1">
            <a:extLst>
              <a:ext uri="{FF2B5EF4-FFF2-40B4-BE49-F238E27FC236}">
                <a16:creationId xmlns:a16="http://schemas.microsoft.com/office/drawing/2014/main" id="{5658B467-90E8-DD95-6910-9051E3E924BE}"/>
              </a:ext>
            </a:extLst>
          </p:cNvPr>
          <p:cNvGrpSpPr/>
          <p:nvPr/>
        </p:nvGrpSpPr>
        <p:grpSpPr>
          <a:xfrm>
            <a:off x="609600" y="865363"/>
            <a:ext cx="4777307" cy="5992637"/>
            <a:chOff x="457198" y="411475"/>
            <a:chExt cx="4305240" cy="5400478"/>
          </a:xfrm>
        </p:grpSpPr>
        <p:sp>
          <p:nvSpPr>
            <p:cNvPr id="3" name="Google Shape;55;p15">
              <a:extLst>
                <a:ext uri="{FF2B5EF4-FFF2-40B4-BE49-F238E27FC236}">
                  <a16:creationId xmlns:a16="http://schemas.microsoft.com/office/drawing/2014/main" id="{734F926A-081C-1A7C-FB51-541AADBF0EC6}"/>
                </a:ext>
              </a:extLst>
            </p:cNvPr>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a:extLst>
                <a:ext uri="{FF2B5EF4-FFF2-40B4-BE49-F238E27FC236}">
                  <a16:creationId xmlns:a16="http://schemas.microsoft.com/office/drawing/2014/main" id="{1797132C-7721-2564-E354-A9D9F5887778}"/>
                </a:ext>
              </a:extLst>
            </p:cNvPr>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sp>
        <p:nvSpPr>
          <p:cNvPr id="16" name="Google Shape;57;p15">
            <a:extLst>
              <a:ext uri="{FF2B5EF4-FFF2-40B4-BE49-F238E27FC236}">
                <a16:creationId xmlns:a16="http://schemas.microsoft.com/office/drawing/2014/main" id="{F7611543-87E3-D976-0808-F9813B89A625}"/>
              </a:ext>
            </a:extLst>
          </p:cNvPr>
          <p:cNvSpPr txBox="1">
            <a:spLocks/>
          </p:cNvSpPr>
          <p:nvPr/>
        </p:nvSpPr>
        <p:spPr>
          <a:xfrm>
            <a:off x="5812567" y="1666763"/>
            <a:ext cx="6026946" cy="3193723"/>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Bef>
                <a:spcPts val="0"/>
              </a:spcBef>
            </a:pPr>
            <a:r>
              <a:rPr lang="en-US" sz="6000" dirty="0">
                <a:solidFill>
                  <a:srgbClr val="992E3A"/>
                </a:solidFill>
                <a:latin typeface="Fira Sans Condensed SemiBold"/>
                <a:ea typeface="Fira Sans Condensed SemiBold"/>
                <a:cs typeface="Fira Sans Condensed SemiBold"/>
                <a:sym typeface="Fira Sans Condensed SemiBold"/>
              </a:rPr>
              <a:t>INTRODUCTION TO </a:t>
            </a:r>
            <a:r>
              <a:rPr lang="en-US" sz="6000" dirty="0">
                <a:solidFill>
                  <a:schemeClr val="bg2">
                    <a:lumMod val="50000"/>
                  </a:schemeClr>
                </a:solidFill>
                <a:latin typeface="Fira Sans Condensed SemiBold"/>
                <a:ea typeface="Fira Sans Condensed SemiBold"/>
                <a:cs typeface="Fira Sans Condensed SemiBold"/>
                <a:sym typeface="Fira Sans Condensed SemiBold"/>
              </a:rPr>
              <a:t>INTRODUCTION TO OOPS</a:t>
            </a:r>
          </a:p>
        </p:txBody>
      </p:sp>
      <p:grpSp>
        <p:nvGrpSpPr>
          <p:cNvPr id="20" name="Group 19">
            <a:extLst>
              <a:ext uri="{FF2B5EF4-FFF2-40B4-BE49-F238E27FC236}">
                <a16:creationId xmlns:a16="http://schemas.microsoft.com/office/drawing/2014/main" id="{4C2420A8-32F9-C09A-FA4D-F1F28DFD6EBF}"/>
              </a:ext>
            </a:extLst>
          </p:cNvPr>
          <p:cNvGrpSpPr/>
          <p:nvPr/>
        </p:nvGrpSpPr>
        <p:grpSpPr>
          <a:xfrm>
            <a:off x="1302541" y="4791582"/>
            <a:ext cx="3391423" cy="485851"/>
            <a:chOff x="1302541" y="4791582"/>
            <a:chExt cx="3391423" cy="485851"/>
          </a:xfrm>
        </p:grpSpPr>
        <p:sp>
          <p:nvSpPr>
            <p:cNvPr id="13" name="Rectangle 12">
              <a:extLst>
                <a:ext uri="{FF2B5EF4-FFF2-40B4-BE49-F238E27FC236}">
                  <a16:creationId xmlns:a16="http://schemas.microsoft.com/office/drawing/2014/main" id="{6AE2DF67-22A1-A81C-2873-E92A531EDD27}"/>
                </a:ext>
              </a:extLst>
            </p:cNvPr>
            <p:cNvSpPr/>
            <p:nvPr/>
          </p:nvSpPr>
          <p:spPr>
            <a:xfrm>
              <a:off x="1302541" y="4908101"/>
              <a:ext cx="3391423" cy="369332"/>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p>
          </p:txBody>
        </p:sp>
        <p:cxnSp>
          <p:nvCxnSpPr>
            <p:cNvPr id="19" name="Straight Connector 18">
              <a:extLst>
                <a:ext uri="{FF2B5EF4-FFF2-40B4-BE49-F238E27FC236}">
                  <a16:creationId xmlns:a16="http://schemas.microsoft.com/office/drawing/2014/main" id="{559A2E9E-6DA7-F05B-2C1F-D49A753F83DD}"/>
                </a:ext>
              </a:extLst>
            </p:cNvPr>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a:extLst>
              <a:ext uri="{FF2B5EF4-FFF2-40B4-BE49-F238E27FC236}">
                <a16:creationId xmlns:a16="http://schemas.microsoft.com/office/drawing/2014/main" id="{3C4E1779-A66B-FB6E-28F5-D4E769A6E806}"/>
              </a:ext>
            </a:extLst>
          </p:cNvPr>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F650AFA-0F66-C39C-7585-EE7A379FDC42}"/>
              </a:ext>
            </a:extLst>
          </p:cNvPr>
          <p:cNvCxnSpPr>
            <a:cxnSpLocks/>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pic>
        <p:nvPicPr>
          <p:cNvPr id="7" name="Picture 6" descr="A logo with people in the center&#10;&#10;Description automatically generated">
            <a:extLst>
              <a:ext uri="{FF2B5EF4-FFF2-40B4-BE49-F238E27FC236}">
                <a16:creationId xmlns:a16="http://schemas.microsoft.com/office/drawing/2014/main" id="{88FDD238-CE66-6F61-E80F-9B0F18EF3ABB}"/>
              </a:ext>
            </a:extLst>
          </p:cNvPr>
          <p:cNvPicPr>
            <a:picLocks noChangeAspect="1"/>
          </p:cNvPicPr>
          <p:nvPr/>
        </p:nvPicPr>
        <p:blipFill>
          <a:blip r:embed="rId3"/>
          <a:stretch>
            <a:fillRect/>
          </a:stretch>
        </p:blipFill>
        <p:spPr>
          <a:xfrm>
            <a:off x="1476375" y="1990456"/>
            <a:ext cx="3143250" cy="2790825"/>
          </a:xfrm>
          <a:prstGeom prst="rect">
            <a:avLst/>
          </a:prstGeom>
        </p:spPr>
      </p:pic>
    </p:spTree>
    <p:extLst>
      <p:ext uri="{BB962C8B-B14F-4D97-AF65-F5344CB8AC3E}">
        <p14:creationId xmlns:p14="http://schemas.microsoft.com/office/powerpoint/2010/main" val="15186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9288E8-4C2B-02CF-D661-39FAC4F3D9C1}"/>
              </a:ext>
            </a:extLst>
          </p:cNvPr>
          <p:cNvSpPr txBox="1"/>
          <p:nvPr/>
        </p:nvSpPr>
        <p:spPr>
          <a:xfrm>
            <a:off x="253746" y="892987"/>
            <a:ext cx="11505438" cy="369332"/>
          </a:xfrm>
          <a:prstGeom prst="rect">
            <a:avLst/>
          </a:prstGeom>
          <a:noFill/>
        </p:spPr>
        <p:txBody>
          <a:bodyPr wrap="square">
            <a:spAutoFit/>
          </a:bodyPr>
          <a:lstStyle/>
          <a:p>
            <a:r>
              <a:rPr lang="en-US" b="1" dirty="0"/>
              <a:t>1.Single inheritance</a:t>
            </a:r>
            <a:r>
              <a:rPr lang="en-US" dirty="0"/>
              <a:t> is defined as the inheritance in which a derived class is inherited from the only one base class.</a:t>
            </a:r>
          </a:p>
        </p:txBody>
      </p:sp>
      <p:sp>
        <p:nvSpPr>
          <p:cNvPr id="9" name="TextBox 8">
            <a:extLst>
              <a:ext uri="{FF2B5EF4-FFF2-40B4-BE49-F238E27FC236}">
                <a16:creationId xmlns:a16="http://schemas.microsoft.com/office/drawing/2014/main" id="{939F2A04-88EF-E269-E6CE-0E41070CA9A0}"/>
              </a:ext>
            </a:extLst>
          </p:cNvPr>
          <p:cNvSpPr txBox="1"/>
          <p:nvPr/>
        </p:nvSpPr>
        <p:spPr>
          <a:xfrm>
            <a:off x="2164842" y="2053614"/>
            <a:ext cx="6103620" cy="369332"/>
          </a:xfrm>
          <a:prstGeom prst="rect">
            <a:avLst/>
          </a:prstGeom>
          <a:noFill/>
        </p:spPr>
        <p:txBody>
          <a:bodyPr wrap="square">
            <a:spAutoFit/>
          </a:bodyPr>
          <a:lstStyle/>
          <a:p>
            <a:r>
              <a:rPr lang="en-US" dirty="0"/>
              <a:t>Where 'A' is the base class, and 'B' is the derived class.</a:t>
            </a:r>
          </a:p>
        </p:txBody>
      </p:sp>
      <p:sp>
        <p:nvSpPr>
          <p:cNvPr id="11" name="Rectangle 10">
            <a:extLst>
              <a:ext uri="{FF2B5EF4-FFF2-40B4-BE49-F238E27FC236}">
                <a16:creationId xmlns:a16="http://schemas.microsoft.com/office/drawing/2014/main" id="{CA5A2182-9496-2E31-ACE3-2AB07F8B8577}"/>
              </a:ext>
            </a:extLst>
          </p:cNvPr>
          <p:cNvSpPr/>
          <p:nvPr/>
        </p:nvSpPr>
        <p:spPr>
          <a:xfrm>
            <a:off x="850392" y="1719072"/>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CA72C6D-F08E-9BAD-22B0-E4C8F0FAC25E}"/>
              </a:ext>
            </a:extLst>
          </p:cNvPr>
          <p:cNvSpPr txBox="1"/>
          <p:nvPr/>
        </p:nvSpPr>
        <p:spPr>
          <a:xfrm>
            <a:off x="995770" y="1737360"/>
            <a:ext cx="317716" cy="369332"/>
          </a:xfrm>
          <a:prstGeom prst="rect">
            <a:avLst/>
          </a:prstGeom>
          <a:noFill/>
        </p:spPr>
        <p:txBody>
          <a:bodyPr wrap="none" rtlCol="0">
            <a:spAutoFit/>
          </a:bodyPr>
          <a:lstStyle/>
          <a:p>
            <a:r>
              <a:rPr lang="en-US" dirty="0"/>
              <a:t>A</a:t>
            </a:r>
          </a:p>
        </p:txBody>
      </p:sp>
      <p:sp>
        <p:nvSpPr>
          <p:cNvPr id="14" name="Rectangle 13">
            <a:extLst>
              <a:ext uri="{FF2B5EF4-FFF2-40B4-BE49-F238E27FC236}">
                <a16:creationId xmlns:a16="http://schemas.microsoft.com/office/drawing/2014/main" id="{AF388732-C519-DBB2-2862-D2C2802051E7}"/>
              </a:ext>
            </a:extLst>
          </p:cNvPr>
          <p:cNvSpPr/>
          <p:nvPr/>
        </p:nvSpPr>
        <p:spPr>
          <a:xfrm>
            <a:off x="850392" y="2556087"/>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1192D18-6E92-17E6-2FFA-E8B653510983}"/>
              </a:ext>
            </a:extLst>
          </p:cNvPr>
          <p:cNvSpPr txBox="1"/>
          <p:nvPr/>
        </p:nvSpPr>
        <p:spPr>
          <a:xfrm>
            <a:off x="988714" y="2574375"/>
            <a:ext cx="309700" cy="369332"/>
          </a:xfrm>
          <a:prstGeom prst="rect">
            <a:avLst/>
          </a:prstGeom>
          <a:noFill/>
        </p:spPr>
        <p:txBody>
          <a:bodyPr wrap="none" rtlCol="0">
            <a:spAutoFit/>
          </a:bodyPr>
          <a:lstStyle/>
          <a:p>
            <a:r>
              <a:rPr lang="en-US" dirty="0"/>
              <a:t>B</a:t>
            </a:r>
          </a:p>
        </p:txBody>
      </p:sp>
      <p:cxnSp>
        <p:nvCxnSpPr>
          <p:cNvPr id="17" name="Straight Arrow Connector 16">
            <a:extLst>
              <a:ext uri="{FF2B5EF4-FFF2-40B4-BE49-F238E27FC236}">
                <a16:creationId xmlns:a16="http://schemas.microsoft.com/office/drawing/2014/main" id="{D1A2A673-35AB-91B4-5F5F-0CEF692CA9AE}"/>
              </a:ext>
            </a:extLst>
          </p:cNvPr>
          <p:cNvCxnSpPr>
            <a:stCxn id="12" idx="2"/>
            <a:endCxn id="15" idx="0"/>
          </p:cNvCxnSpPr>
          <p:nvPr/>
        </p:nvCxnSpPr>
        <p:spPr>
          <a:xfrm flipH="1">
            <a:off x="1143564" y="2106692"/>
            <a:ext cx="11064" cy="467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9680A92B-92F5-AC01-9014-86ED6076A445}"/>
              </a:ext>
            </a:extLst>
          </p:cNvPr>
          <p:cNvSpPr txBox="1"/>
          <p:nvPr/>
        </p:nvSpPr>
        <p:spPr>
          <a:xfrm>
            <a:off x="416920" y="3286251"/>
            <a:ext cx="10601599" cy="369332"/>
          </a:xfrm>
          <a:prstGeom prst="rect">
            <a:avLst/>
          </a:prstGeom>
          <a:noFill/>
        </p:spPr>
        <p:txBody>
          <a:bodyPr wrap="square">
            <a:spAutoFit/>
          </a:bodyPr>
          <a:lstStyle/>
          <a:p>
            <a:r>
              <a:rPr lang="en-US" b="1" dirty="0"/>
              <a:t>2.Multilevel inheritance</a:t>
            </a:r>
            <a:r>
              <a:rPr lang="en-US" dirty="0"/>
              <a:t> is a process of deriving a class from another derived class.</a:t>
            </a:r>
          </a:p>
        </p:txBody>
      </p:sp>
      <p:sp>
        <p:nvSpPr>
          <p:cNvPr id="21" name="Rectangle 20">
            <a:extLst>
              <a:ext uri="{FF2B5EF4-FFF2-40B4-BE49-F238E27FC236}">
                <a16:creationId xmlns:a16="http://schemas.microsoft.com/office/drawing/2014/main" id="{F08A013F-4734-5249-131E-8CB4A5AF325D}"/>
              </a:ext>
            </a:extLst>
          </p:cNvPr>
          <p:cNvSpPr/>
          <p:nvPr/>
        </p:nvSpPr>
        <p:spPr>
          <a:xfrm>
            <a:off x="835320" y="3813461"/>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464CD67-0964-5B93-C0E7-E975C6FFA18B}"/>
              </a:ext>
            </a:extLst>
          </p:cNvPr>
          <p:cNvSpPr txBox="1"/>
          <p:nvPr/>
        </p:nvSpPr>
        <p:spPr>
          <a:xfrm>
            <a:off x="980698" y="3831749"/>
            <a:ext cx="317716" cy="369332"/>
          </a:xfrm>
          <a:prstGeom prst="rect">
            <a:avLst/>
          </a:prstGeom>
          <a:noFill/>
        </p:spPr>
        <p:txBody>
          <a:bodyPr wrap="none" rtlCol="0">
            <a:spAutoFit/>
          </a:bodyPr>
          <a:lstStyle/>
          <a:p>
            <a:r>
              <a:rPr lang="en-US" dirty="0"/>
              <a:t>A</a:t>
            </a:r>
          </a:p>
        </p:txBody>
      </p:sp>
      <p:sp>
        <p:nvSpPr>
          <p:cNvPr id="23" name="Rectangle 22">
            <a:extLst>
              <a:ext uri="{FF2B5EF4-FFF2-40B4-BE49-F238E27FC236}">
                <a16:creationId xmlns:a16="http://schemas.microsoft.com/office/drawing/2014/main" id="{6D44914E-25B1-14D0-E883-66D4832B4808}"/>
              </a:ext>
            </a:extLst>
          </p:cNvPr>
          <p:cNvSpPr/>
          <p:nvPr/>
        </p:nvSpPr>
        <p:spPr>
          <a:xfrm>
            <a:off x="835320" y="4650476"/>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B93CFFD-9D96-9EA8-BF19-B60EB1837CED}"/>
              </a:ext>
            </a:extLst>
          </p:cNvPr>
          <p:cNvSpPr txBox="1"/>
          <p:nvPr/>
        </p:nvSpPr>
        <p:spPr>
          <a:xfrm>
            <a:off x="973642" y="4641806"/>
            <a:ext cx="309700" cy="369332"/>
          </a:xfrm>
          <a:prstGeom prst="rect">
            <a:avLst/>
          </a:prstGeom>
          <a:noFill/>
        </p:spPr>
        <p:txBody>
          <a:bodyPr wrap="none" rtlCol="0">
            <a:spAutoFit/>
          </a:bodyPr>
          <a:lstStyle/>
          <a:p>
            <a:r>
              <a:rPr lang="en-US" dirty="0"/>
              <a:t>B</a:t>
            </a:r>
          </a:p>
        </p:txBody>
      </p:sp>
      <p:cxnSp>
        <p:nvCxnSpPr>
          <p:cNvPr id="25" name="Straight Arrow Connector 24">
            <a:extLst>
              <a:ext uri="{FF2B5EF4-FFF2-40B4-BE49-F238E27FC236}">
                <a16:creationId xmlns:a16="http://schemas.microsoft.com/office/drawing/2014/main" id="{4DBE633C-A209-7D14-45C1-3D2A313E0D38}"/>
              </a:ext>
            </a:extLst>
          </p:cNvPr>
          <p:cNvCxnSpPr>
            <a:stCxn id="22" idx="2"/>
            <a:endCxn id="24" idx="0"/>
          </p:cNvCxnSpPr>
          <p:nvPr/>
        </p:nvCxnSpPr>
        <p:spPr>
          <a:xfrm flipH="1">
            <a:off x="1128492" y="4201081"/>
            <a:ext cx="11064" cy="4407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C950181E-771A-4444-F66B-468E297A9945}"/>
              </a:ext>
            </a:extLst>
          </p:cNvPr>
          <p:cNvSpPr/>
          <p:nvPr/>
        </p:nvSpPr>
        <p:spPr>
          <a:xfrm>
            <a:off x="831312" y="5542230"/>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7D68C97-5DB5-1AB9-EDCF-5D1E3BE8FC12}"/>
              </a:ext>
            </a:extLst>
          </p:cNvPr>
          <p:cNvSpPr txBox="1"/>
          <p:nvPr/>
        </p:nvSpPr>
        <p:spPr>
          <a:xfrm>
            <a:off x="955750" y="5542230"/>
            <a:ext cx="308098" cy="369332"/>
          </a:xfrm>
          <a:prstGeom prst="rect">
            <a:avLst/>
          </a:prstGeom>
          <a:noFill/>
        </p:spPr>
        <p:txBody>
          <a:bodyPr wrap="none" rtlCol="0">
            <a:spAutoFit/>
          </a:bodyPr>
          <a:lstStyle/>
          <a:p>
            <a:r>
              <a:rPr lang="en-US" dirty="0"/>
              <a:t>C</a:t>
            </a:r>
          </a:p>
        </p:txBody>
      </p:sp>
      <p:cxnSp>
        <p:nvCxnSpPr>
          <p:cNvPr id="30" name="Straight Arrow Connector 29">
            <a:extLst>
              <a:ext uri="{FF2B5EF4-FFF2-40B4-BE49-F238E27FC236}">
                <a16:creationId xmlns:a16="http://schemas.microsoft.com/office/drawing/2014/main" id="{44BAF784-06A0-A526-AD2B-8C881FE56F90}"/>
              </a:ext>
            </a:extLst>
          </p:cNvPr>
          <p:cNvCxnSpPr>
            <a:cxnSpLocks/>
            <a:endCxn id="29" idx="0"/>
          </p:cNvCxnSpPr>
          <p:nvPr/>
        </p:nvCxnSpPr>
        <p:spPr>
          <a:xfrm>
            <a:off x="1104435" y="5011138"/>
            <a:ext cx="5364" cy="5310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00DDB1F3-0B92-CB4D-DCF7-B4C0F766679E}"/>
              </a:ext>
            </a:extLst>
          </p:cNvPr>
          <p:cNvSpPr txBox="1"/>
          <p:nvPr/>
        </p:nvSpPr>
        <p:spPr>
          <a:xfrm>
            <a:off x="2164842" y="3998127"/>
            <a:ext cx="9053516" cy="923330"/>
          </a:xfrm>
          <a:prstGeom prst="rect">
            <a:avLst/>
          </a:prstGeom>
          <a:noFill/>
        </p:spPr>
        <p:txBody>
          <a:bodyPr wrap="square">
            <a:spAutoFit/>
          </a:bodyPr>
          <a:lstStyle/>
          <a:p>
            <a:r>
              <a:rPr lang="en-US" dirty="0"/>
              <a:t>When one class inherits another class which is further inherited by another class, it is known as multi level inheritance in C++. Inheritance is transitive so the last derived class acquires all the members of all its base classes.</a:t>
            </a:r>
          </a:p>
        </p:txBody>
      </p:sp>
      <p:sp>
        <p:nvSpPr>
          <p:cNvPr id="2" name="Title 2">
            <a:extLst>
              <a:ext uri="{FF2B5EF4-FFF2-40B4-BE49-F238E27FC236}">
                <a16:creationId xmlns:a16="http://schemas.microsoft.com/office/drawing/2014/main" id="{713E2DE4-F763-7485-59CA-0B4233FB452D}"/>
              </a:ext>
            </a:extLst>
          </p:cNvPr>
          <p:cNvSpPr>
            <a:spLocks noGrp="1"/>
          </p:cNvSpPr>
          <p:nvPr>
            <p:ph type="title"/>
          </p:nvPr>
        </p:nvSpPr>
        <p:spPr>
          <a:xfrm>
            <a:off x="0" y="212282"/>
            <a:ext cx="11138025" cy="526506"/>
          </a:xfrm>
        </p:spPr>
        <p:txBody>
          <a:bodyPr>
            <a:normAutofit/>
          </a:bodyPr>
          <a:lstStyle/>
          <a:p>
            <a:r>
              <a:rPr lang="en-IN" sz="2400" b="1" kern="100" dirty="0">
                <a:solidFill>
                  <a:srgbClr val="992E3A"/>
                </a:solidFill>
                <a:effectLst/>
                <a:latin typeface="Times New Roman"/>
                <a:cs typeface="Times New Roman"/>
              </a:rPr>
              <a:t>5. Inheritance</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25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9288E8-4C2B-02CF-D661-39FAC4F3D9C1}"/>
              </a:ext>
            </a:extLst>
          </p:cNvPr>
          <p:cNvSpPr txBox="1"/>
          <p:nvPr/>
        </p:nvSpPr>
        <p:spPr>
          <a:xfrm>
            <a:off x="253746" y="892987"/>
            <a:ext cx="11505438" cy="646331"/>
          </a:xfrm>
          <a:prstGeom prst="rect">
            <a:avLst/>
          </a:prstGeom>
          <a:noFill/>
        </p:spPr>
        <p:txBody>
          <a:bodyPr wrap="square">
            <a:spAutoFit/>
          </a:bodyPr>
          <a:lstStyle/>
          <a:p>
            <a:r>
              <a:rPr lang="en-US" b="1" dirty="0"/>
              <a:t>3. </a:t>
            </a:r>
            <a:r>
              <a:rPr lang="en-US" b="1" dirty="0">
                <a:latin typeface="Times New Roman" panose="02020603050405020304" pitchFamily="18" charset="0"/>
                <a:cs typeface="Times New Roman" panose="02020603050405020304" pitchFamily="18" charset="0"/>
              </a:rPr>
              <a:t>Multiple inheritance</a:t>
            </a:r>
            <a:r>
              <a:rPr lang="en-US" dirty="0">
                <a:latin typeface="Times New Roman" panose="02020603050405020304" pitchFamily="18" charset="0"/>
                <a:cs typeface="Times New Roman" panose="02020603050405020304" pitchFamily="18" charset="0"/>
              </a:rPr>
              <a:t> is the process of deriving a new class that inherits the attributes from two or more classes.</a:t>
            </a:r>
          </a:p>
          <a:p>
            <a:endParaRPr lang="en-US" dirty="0"/>
          </a:p>
        </p:txBody>
      </p:sp>
      <p:sp>
        <p:nvSpPr>
          <p:cNvPr id="11" name="Rectangle 10">
            <a:extLst>
              <a:ext uri="{FF2B5EF4-FFF2-40B4-BE49-F238E27FC236}">
                <a16:creationId xmlns:a16="http://schemas.microsoft.com/office/drawing/2014/main" id="{CA5A2182-9496-2E31-ACE3-2AB07F8B8577}"/>
              </a:ext>
            </a:extLst>
          </p:cNvPr>
          <p:cNvSpPr/>
          <p:nvPr/>
        </p:nvSpPr>
        <p:spPr>
          <a:xfrm>
            <a:off x="850392" y="1719072"/>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CA72C6D-F08E-9BAD-22B0-E4C8F0FAC25E}"/>
              </a:ext>
            </a:extLst>
          </p:cNvPr>
          <p:cNvSpPr txBox="1"/>
          <p:nvPr/>
        </p:nvSpPr>
        <p:spPr>
          <a:xfrm>
            <a:off x="995770" y="1737360"/>
            <a:ext cx="497252" cy="369332"/>
          </a:xfrm>
          <a:prstGeom prst="rect">
            <a:avLst/>
          </a:prstGeom>
          <a:noFill/>
        </p:spPr>
        <p:txBody>
          <a:bodyPr wrap="none" rtlCol="0">
            <a:spAutoFit/>
          </a:bodyPr>
          <a:lstStyle/>
          <a:p>
            <a:r>
              <a:rPr lang="en-US" dirty="0"/>
              <a:t>B-1</a:t>
            </a:r>
          </a:p>
        </p:txBody>
      </p:sp>
      <p:sp>
        <p:nvSpPr>
          <p:cNvPr id="14" name="Rectangle 13">
            <a:extLst>
              <a:ext uri="{FF2B5EF4-FFF2-40B4-BE49-F238E27FC236}">
                <a16:creationId xmlns:a16="http://schemas.microsoft.com/office/drawing/2014/main" id="{AF388732-C519-DBB2-2862-D2C2802051E7}"/>
              </a:ext>
            </a:extLst>
          </p:cNvPr>
          <p:cNvSpPr/>
          <p:nvPr/>
        </p:nvSpPr>
        <p:spPr>
          <a:xfrm>
            <a:off x="1737360" y="1723509"/>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1192D18-6E92-17E6-2FFA-E8B653510983}"/>
              </a:ext>
            </a:extLst>
          </p:cNvPr>
          <p:cNvSpPr txBox="1"/>
          <p:nvPr/>
        </p:nvSpPr>
        <p:spPr>
          <a:xfrm>
            <a:off x="1842718" y="1733127"/>
            <a:ext cx="497252" cy="369332"/>
          </a:xfrm>
          <a:prstGeom prst="rect">
            <a:avLst/>
          </a:prstGeom>
          <a:noFill/>
        </p:spPr>
        <p:txBody>
          <a:bodyPr wrap="none" rtlCol="0">
            <a:spAutoFit/>
          </a:bodyPr>
          <a:lstStyle/>
          <a:p>
            <a:r>
              <a:rPr lang="en-US" dirty="0"/>
              <a:t>B-2</a:t>
            </a:r>
          </a:p>
        </p:txBody>
      </p:sp>
      <p:cxnSp>
        <p:nvCxnSpPr>
          <p:cNvPr id="17" name="Straight Arrow Connector 16">
            <a:extLst>
              <a:ext uri="{FF2B5EF4-FFF2-40B4-BE49-F238E27FC236}">
                <a16:creationId xmlns:a16="http://schemas.microsoft.com/office/drawing/2014/main" id="{D1A2A673-35AB-91B4-5F5F-0CEF692CA9AE}"/>
              </a:ext>
            </a:extLst>
          </p:cNvPr>
          <p:cNvCxnSpPr>
            <a:cxnSpLocks/>
          </p:cNvCxnSpPr>
          <p:nvPr/>
        </p:nvCxnSpPr>
        <p:spPr>
          <a:xfrm>
            <a:off x="2015275" y="2092841"/>
            <a:ext cx="0" cy="551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9680A92B-92F5-AC01-9014-86ED6076A445}"/>
              </a:ext>
            </a:extLst>
          </p:cNvPr>
          <p:cNvSpPr txBox="1"/>
          <p:nvPr/>
        </p:nvSpPr>
        <p:spPr>
          <a:xfrm>
            <a:off x="416920" y="3286251"/>
            <a:ext cx="10601599" cy="369332"/>
          </a:xfrm>
          <a:prstGeom prst="rect">
            <a:avLst/>
          </a:prstGeom>
          <a:noFill/>
        </p:spPr>
        <p:txBody>
          <a:bodyPr wrap="square">
            <a:spAutoFit/>
          </a:bodyPr>
          <a:lstStyle/>
          <a:p>
            <a:r>
              <a:rPr lang="en-US" b="1" dirty="0"/>
              <a:t>4.</a:t>
            </a:r>
            <a:r>
              <a:rPr lang="en-US" dirty="0"/>
              <a:t> </a:t>
            </a:r>
            <a:r>
              <a:rPr lang="en-US" b="1" dirty="0">
                <a:latin typeface="Times New Roman" panose="02020603050405020304" pitchFamily="18" charset="0"/>
                <a:cs typeface="Times New Roman" panose="02020603050405020304" pitchFamily="18" charset="0"/>
              </a:rPr>
              <a:t>Hierarchical Inheritance </a:t>
            </a:r>
            <a:r>
              <a:rPr lang="en-US" dirty="0">
                <a:latin typeface="Times New Roman" panose="02020603050405020304" pitchFamily="18" charset="0"/>
                <a:cs typeface="Times New Roman" panose="02020603050405020304" pitchFamily="18" charset="0"/>
              </a:rPr>
              <a:t>is defined as the process of deriving more than one class from a base class.</a:t>
            </a:r>
          </a:p>
        </p:txBody>
      </p:sp>
      <p:sp>
        <p:nvSpPr>
          <p:cNvPr id="21" name="Rectangle 20">
            <a:extLst>
              <a:ext uri="{FF2B5EF4-FFF2-40B4-BE49-F238E27FC236}">
                <a16:creationId xmlns:a16="http://schemas.microsoft.com/office/drawing/2014/main" id="{F08A013F-4734-5249-131E-8CB4A5AF325D}"/>
              </a:ext>
            </a:extLst>
          </p:cNvPr>
          <p:cNvSpPr/>
          <p:nvPr/>
        </p:nvSpPr>
        <p:spPr>
          <a:xfrm>
            <a:off x="1202901" y="3816566"/>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464CD67-0964-5B93-C0E7-E975C6FFA18B}"/>
              </a:ext>
            </a:extLst>
          </p:cNvPr>
          <p:cNvSpPr txBox="1"/>
          <p:nvPr/>
        </p:nvSpPr>
        <p:spPr>
          <a:xfrm>
            <a:off x="1348279" y="3834854"/>
            <a:ext cx="317716" cy="369332"/>
          </a:xfrm>
          <a:prstGeom prst="rect">
            <a:avLst/>
          </a:prstGeom>
          <a:noFill/>
        </p:spPr>
        <p:txBody>
          <a:bodyPr wrap="none" rtlCol="0">
            <a:spAutoFit/>
          </a:bodyPr>
          <a:lstStyle/>
          <a:p>
            <a:r>
              <a:rPr lang="en-US" dirty="0"/>
              <a:t>A</a:t>
            </a:r>
          </a:p>
        </p:txBody>
      </p:sp>
      <p:sp>
        <p:nvSpPr>
          <p:cNvPr id="23" name="Rectangle 22">
            <a:extLst>
              <a:ext uri="{FF2B5EF4-FFF2-40B4-BE49-F238E27FC236}">
                <a16:creationId xmlns:a16="http://schemas.microsoft.com/office/drawing/2014/main" id="{6D44914E-25B1-14D0-E883-66D4832B4808}"/>
              </a:ext>
            </a:extLst>
          </p:cNvPr>
          <p:cNvSpPr/>
          <p:nvPr/>
        </p:nvSpPr>
        <p:spPr>
          <a:xfrm>
            <a:off x="295284" y="4977205"/>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B93CFFD-9D96-9EA8-BF19-B60EB1837CED}"/>
              </a:ext>
            </a:extLst>
          </p:cNvPr>
          <p:cNvSpPr txBox="1"/>
          <p:nvPr/>
        </p:nvSpPr>
        <p:spPr>
          <a:xfrm>
            <a:off x="433606" y="4968535"/>
            <a:ext cx="309700" cy="369332"/>
          </a:xfrm>
          <a:prstGeom prst="rect">
            <a:avLst/>
          </a:prstGeom>
          <a:noFill/>
        </p:spPr>
        <p:txBody>
          <a:bodyPr wrap="none" rtlCol="0">
            <a:spAutoFit/>
          </a:bodyPr>
          <a:lstStyle/>
          <a:p>
            <a:r>
              <a:rPr lang="en-US" dirty="0"/>
              <a:t>B</a:t>
            </a:r>
          </a:p>
        </p:txBody>
      </p:sp>
      <p:sp>
        <p:nvSpPr>
          <p:cNvPr id="26" name="Rectangle 25">
            <a:extLst>
              <a:ext uri="{FF2B5EF4-FFF2-40B4-BE49-F238E27FC236}">
                <a16:creationId xmlns:a16="http://schemas.microsoft.com/office/drawing/2014/main" id="{C950181E-771A-4444-F66B-468E297A9945}"/>
              </a:ext>
            </a:extLst>
          </p:cNvPr>
          <p:cNvSpPr/>
          <p:nvPr/>
        </p:nvSpPr>
        <p:spPr>
          <a:xfrm>
            <a:off x="1129170" y="4948391"/>
            <a:ext cx="668091" cy="4163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7D68C97-5DB5-1AB9-EDCF-5D1E3BE8FC12}"/>
              </a:ext>
            </a:extLst>
          </p:cNvPr>
          <p:cNvSpPr txBox="1"/>
          <p:nvPr/>
        </p:nvSpPr>
        <p:spPr>
          <a:xfrm>
            <a:off x="1298414" y="4977205"/>
            <a:ext cx="346318" cy="369332"/>
          </a:xfrm>
          <a:prstGeom prst="rect">
            <a:avLst/>
          </a:prstGeom>
          <a:noFill/>
        </p:spPr>
        <p:txBody>
          <a:bodyPr wrap="square" rtlCol="0">
            <a:spAutoFit/>
          </a:bodyPr>
          <a:lstStyle/>
          <a:p>
            <a:r>
              <a:rPr lang="en-US" dirty="0"/>
              <a:t>C</a:t>
            </a:r>
          </a:p>
        </p:txBody>
      </p:sp>
      <p:sp>
        <p:nvSpPr>
          <p:cNvPr id="3" name="Rectangle 2">
            <a:extLst>
              <a:ext uri="{FF2B5EF4-FFF2-40B4-BE49-F238E27FC236}">
                <a16:creationId xmlns:a16="http://schemas.microsoft.com/office/drawing/2014/main" id="{53CB0E7F-A512-A3F9-7BFD-F20546A363CB}"/>
              </a:ext>
            </a:extLst>
          </p:cNvPr>
          <p:cNvSpPr/>
          <p:nvPr/>
        </p:nvSpPr>
        <p:spPr>
          <a:xfrm>
            <a:off x="2723000" y="1733127"/>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15D4D7E-3016-1EC9-B14F-E35173847A60}"/>
              </a:ext>
            </a:extLst>
          </p:cNvPr>
          <p:cNvSpPr txBox="1"/>
          <p:nvPr/>
        </p:nvSpPr>
        <p:spPr>
          <a:xfrm>
            <a:off x="2723000" y="1742745"/>
            <a:ext cx="594360" cy="369332"/>
          </a:xfrm>
          <a:prstGeom prst="rect">
            <a:avLst/>
          </a:prstGeom>
          <a:noFill/>
        </p:spPr>
        <p:txBody>
          <a:bodyPr wrap="square" rtlCol="0">
            <a:spAutoFit/>
          </a:bodyPr>
          <a:lstStyle/>
          <a:p>
            <a:r>
              <a:rPr lang="en-US" dirty="0"/>
              <a:t>B-n</a:t>
            </a:r>
          </a:p>
        </p:txBody>
      </p:sp>
      <p:sp>
        <p:nvSpPr>
          <p:cNvPr id="6" name="Rectangle 5">
            <a:extLst>
              <a:ext uri="{FF2B5EF4-FFF2-40B4-BE49-F238E27FC236}">
                <a16:creationId xmlns:a16="http://schemas.microsoft.com/office/drawing/2014/main" id="{2A40644A-F4DA-9EFB-7D98-9D5D67D785D7}"/>
              </a:ext>
            </a:extLst>
          </p:cNvPr>
          <p:cNvSpPr/>
          <p:nvPr/>
        </p:nvSpPr>
        <p:spPr>
          <a:xfrm>
            <a:off x="1444752" y="2642787"/>
            <a:ext cx="1434366"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C2A55A3-7273-0DAA-177B-37F5BB65F8FA}"/>
              </a:ext>
            </a:extLst>
          </p:cNvPr>
          <p:cNvSpPr txBox="1"/>
          <p:nvPr/>
        </p:nvSpPr>
        <p:spPr>
          <a:xfrm>
            <a:off x="1444752" y="2643906"/>
            <a:ext cx="1434367" cy="369332"/>
          </a:xfrm>
          <a:prstGeom prst="rect">
            <a:avLst/>
          </a:prstGeom>
          <a:noFill/>
        </p:spPr>
        <p:txBody>
          <a:bodyPr wrap="none" rtlCol="0">
            <a:spAutoFit/>
          </a:bodyPr>
          <a:lstStyle/>
          <a:p>
            <a:r>
              <a:rPr lang="en-US" dirty="0"/>
              <a:t>Derived Class</a:t>
            </a:r>
          </a:p>
        </p:txBody>
      </p:sp>
      <p:cxnSp>
        <p:nvCxnSpPr>
          <p:cNvPr id="10" name="Connector: Curved 9">
            <a:extLst>
              <a:ext uri="{FF2B5EF4-FFF2-40B4-BE49-F238E27FC236}">
                <a16:creationId xmlns:a16="http://schemas.microsoft.com/office/drawing/2014/main" id="{B033881B-ABE3-3EC3-64D3-FAD1847299BD}"/>
              </a:ext>
            </a:extLst>
          </p:cNvPr>
          <p:cNvCxnSpPr>
            <a:cxnSpLocks/>
          </p:cNvCxnSpPr>
          <p:nvPr/>
        </p:nvCxnSpPr>
        <p:spPr>
          <a:xfrm rot="16200000" flipH="1">
            <a:off x="1170800" y="2175481"/>
            <a:ext cx="566962" cy="388587"/>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Curved 19">
            <a:extLst>
              <a:ext uri="{FF2B5EF4-FFF2-40B4-BE49-F238E27FC236}">
                <a16:creationId xmlns:a16="http://schemas.microsoft.com/office/drawing/2014/main" id="{A8F1A5AA-4039-76ED-B57C-770444117704}"/>
              </a:ext>
            </a:extLst>
          </p:cNvPr>
          <p:cNvCxnSpPr>
            <a:cxnSpLocks/>
          </p:cNvCxnSpPr>
          <p:nvPr/>
        </p:nvCxnSpPr>
        <p:spPr>
          <a:xfrm rot="5400000">
            <a:off x="2430034" y="2069076"/>
            <a:ext cx="530710" cy="560444"/>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F602FA94-5493-B63A-0DD7-197B437E1F11}"/>
              </a:ext>
            </a:extLst>
          </p:cNvPr>
          <p:cNvSpPr/>
          <p:nvPr/>
        </p:nvSpPr>
        <p:spPr>
          <a:xfrm>
            <a:off x="2128640" y="4939720"/>
            <a:ext cx="594360" cy="39814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AB70CE6-8FD3-8D11-5835-7893A932CB0B}"/>
              </a:ext>
            </a:extLst>
          </p:cNvPr>
          <p:cNvSpPr txBox="1"/>
          <p:nvPr/>
        </p:nvSpPr>
        <p:spPr>
          <a:xfrm>
            <a:off x="2295654" y="4951195"/>
            <a:ext cx="327334" cy="369332"/>
          </a:xfrm>
          <a:prstGeom prst="rect">
            <a:avLst/>
          </a:prstGeom>
          <a:noFill/>
        </p:spPr>
        <p:txBody>
          <a:bodyPr wrap="square" rtlCol="0">
            <a:spAutoFit/>
          </a:bodyPr>
          <a:lstStyle/>
          <a:p>
            <a:r>
              <a:rPr lang="en-US" dirty="0"/>
              <a:t>D</a:t>
            </a:r>
          </a:p>
        </p:txBody>
      </p:sp>
      <p:sp>
        <p:nvSpPr>
          <p:cNvPr id="53" name="TextBox 52">
            <a:extLst>
              <a:ext uri="{FF2B5EF4-FFF2-40B4-BE49-F238E27FC236}">
                <a16:creationId xmlns:a16="http://schemas.microsoft.com/office/drawing/2014/main" id="{23A392D7-88BE-F7B0-D305-92A5158A69B5}"/>
              </a:ext>
            </a:extLst>
          </p:cNvPr>
          <p:cNvSpPr txBox="1"/>
          <p:nvPr/>
        </p:nvSpPr>
        <p:spPr>
          <a:xfrm>
            <a:off x="2746041" y="3849392"/>
            <a:ext cx="8690878" cy="923330"/>
          </a:xfrm>
          <a:prstGeom prst="rect">
            <a:avLst/>
          </a:prstGeom>
          <a:noFill/>
        </p:spPr>
        <p:txBody>
          <a:bodyPr wrap="square">
            <a:spAutoFit/>
          </a:bodyPr>
          <a:lstStyle/>
          <a:p>
            <a:r>
              <a:rPr lang="en-US" dirty="0"/>
              <a:t>In C++, </a:t>
            </a:r>
            <a:r>
              <a:rPr lang="en-US" b="1" dirty="0"/>
              <a:t>Hierarchical Inheritance </a:t>
            </a:r>
            <a:r>
              <a:rPr lang="en-US" dirty="0"/>
              <a:t>is a type of inheritance where multiple derived classes inherit from a single base class. This allows different classes to share common functionality from the base class while also extending or modifying it with their own unique features.</a:t>
            </a:r>
          </a:p>
        </p:txBody>
      </p:sp>
      <p:cxnSp>
        <p:nvCxnSpPr>
          <p:cNvPr id="57" name="Straight Connector 56">
            <a:extLst>
              <a:ext uri="{FF2B5EF4-FFF2-40B4-BE49-F238E27FC236}">
                <a16:creationId xmlns:a16="http://schemas.microsoft.com/office/drawing/2014/main" id="{FDB76F2A-F50F-E341-582D-5F1ED5802FF7}"/>
              </a:ext>
            </a:extLst>
          </p:cNvPr>
          <p:cNvCxnSpPr>
            <a:cxnSpLocks/>
          </p:cNvCxnSpPr>
          <p:nvPr/>
        </p:nvCxnSpPr>
        <p:spPr>
          <a:xfrm flipV="1">
            <a:off x="582012" y="4555709"/>
            <a:ext cx="1917192" cy="6265"/>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506F1FEC-4A07-22AE-9419-46FD72EB0B59}"/>
              </a:ext>
            </a:extLst>
          </p:cNvPr>
          <p:cNvCxnSpPr/>
          <p:nvPr/>
        </p:nvCxnSpPr>
        <p:spPr>
          <a:xfrm>
            <a:off x="582012" y="4561974"/>
            <a:ext cx="0" cy="421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3A3CF5E6-A9E4-A356-078C-64D5F3081918}"/>
              </a:ext>
            </a:extLst>
          </p:cNvPr>
          <p:cNvCxnSpPr/>
          <p:nvPr/>
        </p:nvCxnSpPr>
        <p:spPr>
          <a:xfrm>
            <a:off x="1477626" y="4561974"/>
            <a:ext cx="0" cy="421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CDCB7B6-8A91-78C1-D989-2F2AAD99B503}"/>
              </a:ext>
            </a:extLst>
          </p:cNvPr>
          <p:cNvCxnSpPr/>
          <p:nvPr/>
        </p:nvCxnSpPr>
        <p:spPr>
          <a:xfrm>
            <a:off x="2499204" y="4561974"/>
            <a:ext cx="0" cy="4214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1BDE8C9D-E7E7-46AF-675C-EFBBB1A93180}"/>
              </a:ext>
            </a:extLst>
          </p:cNvPr>
          <p:cNvCxnSpPr>
            <a:cxnSpLocks/>
          </p:cNvCxnSpPr>
          <p:nvPr/>
        </p:nvCxnSpPr>
        <p:spPr>
          <a:xfrm>
            <a:off x="1488849" y="4204186"/>
            <a:ext cx="4173" cy="381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Title 2">
            <a:extLst>
              <a:ext uri="{FF2B5EF4-FFF2-40B4-BE49-F238E27FC236}">
                <a16:creationId xmlns:a16="http://schemas.microsoft.com/office/drawing/2014/main" id="{619E61A0-C057-DC6E-8E68-27795CE016F9}"/>
              </a:ext>
            </a:extLst>
          </p:cNvPr>
          <p:cNvSpPr>
            <a:spLocks noGrp="1"/>
          </p:cNvSpPr>
          <p:nvPr>
            <p:ph type="title"/>
          </p:nvPr>
        </p:nvSpPr>
        <p:spPr>
          <a:xfrm>
            <a:off x="0" y="276243"/>
            <a:ext cx="11138025" cy="526506"/>
          </a:xfrm>
        </p:spPr>
        <p:txBody>
          <a:bodyPr>
            <a:normAutofit/>
          </a:bodyPr>
          <a:lstStyle/>
          <a:p>
            <a:r>
              <a:rPr lang="en-IN" sz="2400" b="1" kern="100" dirty="0">
                <a:solidFill>
                  <a:srgbClr val="992E3A"/>
                </a:solidFill>
                <a:latin typeface="Times New Roman"/>
                <a:cs typeface="Times New Roman"/>
              </a:rPr>
              <a:t>5</a:t>
            </a:r>
            <a:r>
              <a:rPr lang="en-IN" sz="2400" b="1" kern="100" dirty="0">
                <a:solidFill>
                  <a:srgbClr val="992E3A"/>
                </a:solidFill>
                <a:effectLst/>
                <a:latin typeface="Times New Roman"/>
                <a:cs typeface="Times New Roman"/>
              </a:rPr>
              <a:t>. Inheritance</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961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9680A92B-92F5-AC01-9014-86ED6076A445}"/>
              </a:ext>
            </a:extLst>
          </p:cNvPr>
          <p:cNvSpPr txBox="1"/>
          <p:nvPr/>
        </p:nvSpPr>
        <p:spPr>
          <a:xfrm>
            <a:off x="268212" y="1057740"/>
            <a:ext cx="10601599" cy="646331"/>
          </a:xfrm>
          <a:prstGeom prst="rect">
            <a:avLst/>
          </a:prstGeom>
          <a:noFill/>
        </p:spPr>
        <p:txBody>
          <a:bodyPr wrap="square">
            <a:spAutoFit/>
          </a:bodyPr>
          <a:lstStyle/>
          <a:p>
            <a:r>
              <a:rPr lang="en-US" b="1" dirty="0"/>
              <a:t>5.</a:t>
            </a:r>
            <a:r>
              <a:rPr lang="en-US" dirty="0"/>
              <a:t> </a:t>
            </a:r>
            <a:r>
              <a:rPr lang="en-US" b="1" dirty="0">
                <a:latin typeface="Times New Roman" panose="02020603050405020304" pitchFamily="18" charset="0"/>
                <a:cs typeface="Times New Roman" panose="02020603050405020304" pitchFamily="18" charset="0"/>
              </a:rPr>
              <a:t>Hybrid inheritance </a:t>
            </a:r>
            <a:r>
              <a:rPr lang="en-US" dirty="0">
                <a:latin typeface="Times New Roman" panose="02020603050405020304" pitchFamily="18" charset="0"/>
                <a:cs typeface="Times New Roman" panose="02020603050405020304" pitchFamily="18" charset="0"/>
              </a:rPr>
              <a:t>is a combination of more than one type of inheritance.</a:t>
            </a:r>
          </a:p>
          <a:p>
            <a:endParaRPr lang="en-US" dirty="0"/>
          </a:p>
        </p:txBody>
      </p:sp>
      <p:sp>
        <p:nvSpPr>
          <p:cNvPr id="24" name="TextBox 23">
            <a:extLst>
              <a:ext uri="{FF2B5EF4-FFF2-40B4-BE49-F238E27FC236}">
                <a16:creationId xmlns:a16="http://schemas.microsoft.com/office/drawing/2014/main" id="{FB93CFFD-9D96-9EA8-BF19-B60EB1837CED}"/>
              </a:ext>
            </a:extLst>
          </p:cNvPr>
          <p:cNvSpPr txBox="1"/>
          <p:nvPr/>
        </p:nvSpPr>
        <p:spPr>
          <a:xfrm>
            <a:off x="1485050" y="3119928"/>
            <a:ext cx="309700" cy="369332"/>
          </a:xfrm>
          <a:prstGeom prst="rect">
            <a:avLst/>
          </a:prstGeom>
          <a:noFill/>
        </p:spPr>
        <p:txBody>
          <a:bodyPr wrap="none" rtlCol="0">
            <a:spAutoFit/>
          </a:bodyPr>
          <a:lstStyle/>
          <a:p>
            <a:r>
              <a:rPr lang="en-US" dirty="0"/>
              <a:t>B</a:t>
            </a:r>
          </a:p>
        </p:txBody>
      </p:sp>
      <p:sp>
        <p:nvSpPr>
          <p:cNvPr id="53" name="TextBox 52">
            <a:extLst>
              <a:ext uri="{FF2B5EF4-FFF2-40B4-BE49-F238E27FC236}">
                <a16:creationId xmlns:a16="http://schemas.microsoft.com/office/drawing/2014/main" id="{23A392D7-88BE-F7B0-D305-92A5158A69B5}"/>
              </a:ext>
            </a:extLst>
          </p:cNvPr>
          <p:cNvSpPr txBox="1"/>
          <p:nvPr/>
        </p:nvSpPr>
        <p:spPr>
          <a:xfrm>
            <a:off x="3308376" y="2587109"/>
            <a:ext cx="9088663" cy="923330"/>
          </a:xfrm>
          <a:prstGeom prst="rect">
            <a:avLst/>
          </a:prstGeom>
          <a:noFill/>
        </p:spPr>
        <p:txBody>
          <a:bodyPr wrap="square">
            <a:spAutoFit/>
          </a:bodyPr>
          <a:lstStyle/>
          <a:p>
            <a:r>
              <a:rPr lang="en-US" dirty="0"/>
              <a:t>In C++, </a:t>
            </a:r>
            <a:r>
              <a:rPr lang="en-US" b="1" dirty="0"/>
              <a:t>Hybrid Inheritance </a:t>
            </a:r>
            <a:r>
              <a:rPr lang="en-US" dirty="0"/>
              <a:t>is a type of inheritance that combines two or more types of inheritance (like single, multiple, hierarchical, and multilevel inheritance). It allows a class to inherit properties and methods from more than one base class in different inheritance forms.</a:t>
            </a:r>
          </a:p>
        </p:txBody>
      </p:sp>
      <p:sp>
        <p:nvSpPr>
          <p:cNvPr id="2" name="Rectangle 1">
            <a:extLst>
              <a:ext uri="{FF2B5EF4-FFF2-40B4-BE49-F238E27FC236}">
                <a16:creationId xmlns:a16="http://schemas.microsoft.com/office/drawing/2014/main" id="{DA6454AE-563F-2492-16BC-9FE01CC6A08A}"/>
              </a:ext>
            </a:extLst>
          </p:cNvPr>
          <p:cNvSpPr/>
          <p:nvPr/>
        </p:nvSpPr>
        <p:spPr>
          <a:xfrm>
            <a:off x="1939718" y="2217777"/>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CB82757-6156-B7F7-F46E-6B29924FF50F}"/>
              </a:ext>
            </a:extLst>
          </p:cNvPr>
          <p:cNvSpPr txBox="1"/>
          <p:nvPr/>
        </p:nvSpPr>
        <p:spPr>
          <a:xfrm>
            <a:off x="2085096" y="2236065"/>
            <a:ext cx="317716" cy="369332"/>
          </a:xfrm>
          <a:prstGeom prst="rect">
            <a:avLst/>
          </a:prstGeom>
          <a:noFill/>
        </p:spPr>
        <p:txBody>
          <a:bodyPr wrap="none" rtlCol="0">
            <a:spAutoFit/>
          </a:bodyPr>
          <a:lstStyle/>
          <a:p>
            <a:r>
              <a:rPr lang="en-US" dirty="0"/>
              <a:t>A</a:t>
            </a:r>
          </a:p>
        </p:txBody>
      </p:sp>
      <p:sp>
        <p:nvSpPr>
          <p:cNvPr id="9" name="Rectangle 8">
            <a:extLst>
              <a:ext uri="{FF2B5EF4-FFF2-40B4-BE49-F238E27FC236}">
                <a16:creationId xmlns:a16="http://schemas.microsoft.com/office/drawing/2014/main" id="{63C341EB-7007-FC68-4B82-52DEE3B583DF}"/>
              </a:ext>
            </a:extLst>
          </p:cNvPr>
          <p:cNvSpPr/>
          <p:nvPr/>
        </p:nvSpPr>
        <p:spPr>
          <a:xfrm>
            <a:off x="1399682" y="3077826"/>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2B230F-2E92-341C-3B57-F2AC32AA4F89}"/>
              </a:ext>
            </a:extLst>
          </p:cNvPr>
          <p:cNvSpPr/>
          <p:nvPr/>
        </p:nvSpPr>
        <p:spPr>
          <a:xfrm>
            <a:off x="2307299" y="3096038"/>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BA1077E-D046-B8B7-39ED-331BBBE930BF}"/>
              </a:ext>
            </a:extLst>
          </p:cNvPr>
          <p:cNvSpPr txBox="1"/>
          <p:nvPr/>
        </p:nvSpPr>
        <p:spPr>
          <a:xfrm>
            <a:off x="2441032" y="3124852"/>
            <a:ext cx="308098" cy="369332"/>
          </a:xfrm>
          <a:prstGeom prst="rect">
            <a:avLst/>
          </a:prstGeom>
          <a:noFill/>
        </p:spPr>
        <p:txBody>
          <a:bodyPr wrap="none" rtlCol="0">
            <a:spAutoFit/>
          </a:bodyPr>
          <a:lstStyle/>
          <a:p>
            <a:r>
              <a:rPr lang="en-US" dirty="0"/>
              <a:t>C</a:t>
            </a:r>
          </a:p>
        </p:txBody>
      </p:sp>
      <p:sp>
        <p:nvSpPr>
          <p:cNvPr id="25" name="Rectangle 24">
            <a:extLst>
              <a:ext uri="{FF2B5EF4-FFF2-40B4-BE49-F238E27FC236}">
                <a16:creationId xmlns:a16="http://schemas.microsoft.com/office/drawing/2014/main" id="{764C1AD5-9129-B7A5-0ED6-E196A515C89A}"/>
              </a:ext>
            </a:extLst>
          </p:cNvPr>
          <p:cNvSpPr/>
          <p:nvPr/>
        </p:nvSpPr>
        <p:spPr>
          <a:xfrm>
            <a:off x="1847704" y="3937799"/>
            <a:ext cx="594360" cy="3693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D20EC53-0CC2-170F-F544-5DBE79F98904}"/>
              </a:ext>
            </a:extLst>
          </p:cNvPr>
          <p:cNvSpPr txBox="1"/>
          <p:nvPr/>
        </p:nvSpPr>
        <p:spPr>
          <a:xfrm>
            <a:off x="2014718" y="3920459"/>
            <a:ext cx="327334" cy="369332"/>
          </a:xfrm>
          <a:prstGeom prst="rect">
            <a:avLst/>
          </a:prstGeom>
          <a:noFill/>
        </p:spPr>
        <p:txBody>
          <a:bodyPr wrap="none" rtlCol="0">
            <a:spAutoFit/>
          </a:bodyPr>
          <a:lstStyle/>
          <a:p>
            <a:r>
              <a:rPr lang="en-US" dirty="0"/>
              <a:t>D</a:t>
            </a:r>
          </a:p>
        </p:txBody>
      </p:sp>
      <p:cxnSp>
        <p:nvCxnSpPr>
          <p:cNvPr id="30" name="Connector: Elbow 29">
            <a:extLst>
              <a:ext uri="{FF2B5EF4-FFF2-40B4-BE49-F238E27FC236}">
                <a16:creationId xmlns:a16="http://schemas.microsoft.com/office/drawing/2014/main" id="{52EBA5A9-9E7D-3964-E3A3-4DE9942891F7}"/>
              </a:ext>
            </a:extLst>
          </p:cNvPr>
          <p:cNvCxnSpPr>
            <a:cxnSpLocks/>
            <a:stCxn id="8" idx="2"/>
            <a:endCxn id="16" idx="0"/>
          </p:cNvCxnSpPr>
          <p:nvPr/>
        </p:nvCxnSpPr>
        <p:spPr>
          <a:xfrm rot="16200000" flipH="1">
            <a:off x="2178896" y="2670454"/>
            <a:ext cx="490641" cy="3605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EFADD711-2BE3-86F5-772A-E944C25AFD35}"/>
              </a:ext>
            </a:extLst>
          </p:cNvPr>
          <p:cNvCxnSpPr>
            <a:cxnSpLocks/>
          </p:cNvCxnSpPr>
          <p:nvPr/>
        </p:nvCxnSpPr>
        <p:spPr>
          <a:xfrm rot="5400000">
            <a:off x="1707010" y="2659666"/>
            <a:ext cx="455090" cy="34655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EE98E0D5-6533-8219-0306-5AB8ABBB9EDC}"/>
              </a:ext>
            </a:extLst>
          </p:cNvPr>
          <p:cNvCxnSpPr>
            <a:cxnSpLocks/>
          </p:cNvCxnSpPr>
          <p:nvPr/>
        </p:nvCxnSpPr>
        <p:spPr>
          <a:xfrm rot="16200000" flipH="1">
            <a:off x="1608732" y="3506043"/>
            <a:ext cx="490641" cy="360525"/>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9D982846-4670-E9A4-96BC-C4434261337F}"/>
              </a:ext>
            </a:extLst>
          </p:cNvPr>
          <p:cNvCxnSpPr>
            <a:cxnSpLocks/>
          </p:cNvCxnSpPr>
          <p:nvPr/>
        </p:nvCxnSpPr>
        <p:spPr>
          <a:xfrm rot="5400000">
            <a:off x="2144408" y="3486690"/>
            <a:ext cx="455089" cy="41744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 name="Title 2">
            <a:extLst>
              <a:ext uri="{FF2B5EF4-FFF2-40B4-BE49-F238E27FC236}">
                <a16:creationId xmlns:a16="http://schemas.microsoft.com/office/drawing/2014/main" id="{B0373E71-B316-5A60-C349-775DC8D5DD69}"/>
              </a:ext>
            </a:extLst>
          </p:cNvPr>
          <p:cNvSpPr>
            <a:spLocks noGrp="1"/>
          </p:cNvSpPr>
          <p:nvPr>
            <p:ph type="title"/>
          </p:nvPr>
        </p:nvSpPr>
        <p:spPr>
          <a:xfrm>
            <a:off x="0" y="276243"/>
            <a:ext cx="11138025" cy="526506"/>
          </a:xfrm>
        </p:spPr>
        <p:txBody>
          <a:bodyPr>
            <a:normAutofit/>
          </a:bodyPr>
          <a:lstStyle/>
          <a:p>
            <a:r>
              <a:rPr lang="en-IN" sz="2400" b="1" kern="100" dirty="0">
                <a:solidFill>
                  <a:srgbClr val="992E3A"/>
                </a:solidFill>
                <a:effectLst/>
                <a:latin typeface="Times New Roman"/>
                <a:cs typeface="Times New Roman"/>
              </a:rPr>
              <a:t>5. Inheritance</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456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E85462C-59E6-9F8F-4A1C-AF4542A1A542}"/>
              </a:ext>
            </a:extLst>
          </p:cNvPr>
          <p:cNvSpPr txBox="1"/>
          <p:nvPr/>
        </p:nvSpPr>
        <p:spPr>
          <a:xfrm>
            <a:off x="112522" y="824033"/>
            <a:ext cx="12079478" cy="1897251"/>
          </a:xfrm>
          <a:prstGeom prst="rect">
            <a:avLst/>
          </a:prstGeom>
          <a:noFill/>
        </p:spPr>
        <p:txBody>
          <a:bodyPr wrap="square">
            <a:spAutoFit/>
          </a:bodyPr>
          <a:lstStyle/>
          <a:p>
            <a:pPr>
              <a:lnSpc>
                <a:spcPct val="115000"/>
              </a:lnSpc>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Polymorphism means one name many forms. </a:t>
            </a: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Polymorphism means one object behaving as multiple forms</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One function behaves in different forms. In other words, "Many forms of a single object is called Polymorphism.“</a:t>
            </a:r>
          </a:p>
          <a:p>
            <a:pPr>
              <a:lnSpc>
                <a:spcPct val="115000"/>
              </a:lnSpc>
              <a:spcAft>
                <a:spcPts val="800"/>
              </a:spcAf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Example:- </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A person at the same time can have different characteristics. Like a man at the same time is a father, a husband, an employee. posse's the same person posse's different behavior in different situations. This is called polymorphism.</a:t>
            </a:r>
          </a:p>
          <a:p>
            <a:pPr>
              <a:lnSpc>
                <a:spcPct val="115000"/>
              </a:lnSpc>
              <a:spcAft>
                <a:spcPts val="800"/>
              </a:spcAft>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94013913-239F-3DBB-DACB-4E354C9D3836}"/>
              </a:ext>
            </a:extLst>
          </p:cNvPr>
          <p:cNvSpPr/>
          <p:nvPr/>
        </p:nvSpPr>
        <p:spPr>
          <a:xfrm>
            <a:off x="6774426" y="2605548"/>
            <a:ext cx="1946787" cy="49161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3C0C0EC-458E-1F4D-C706-C59A3495536E}"/>
              </a:ext>
            </a:extLst>
          </p:cNvPr>
          <p:cNvSpPr txBox="1"/>
          <p:nvPr/>
        </p:nvSpPr>
        <p:spPr>
          <a:xfrm>
            <a:off x="7002650" y="2665292"/>
            <a:ext cx="1534587" cy="369332"/>
          </a:xfrm>
          <a:prstGeom prst="rect">
            <a:avLst/>
          </a:prstGeom>
          <a:noFill/>
        </p:spPr>
        <p:txBody>
          <a:bodyPr wrap="none" rtlCol="0">
            <a:spAutoFit/>
          </a:bodyPr>
          <a:lstStyle/>
          <a:p>
            <a:r>
              <a:rPr lang="en-US" dirty="0"/>
              <a:t>Polymorphism</a:t>
            </a:r>
          </a:p>
        </p:txBody>
      </p:sp>
      <p:sp>
        <p:nvSpPr>
          <p:cNvPr id="15" name="TextBox 14">
            <a:extLst>
              <a:ext uri="{FF2B5EF4-FFF2-40B4-BE49-F238E27FC236}">
                <a16:creationId xmlns:a16="http://schemas.microsoft.com/office/drawing/2014/main" id="{755C9DD5-B2B8-242B-4F9B-A98B8C95B954}"/>
              </a:ext>
            </a:extLst>
          </p:cNvPr>
          <p:cNvSpPr txBox="1"/>
          <p:nvPr/>
        </p:nvSpPr>
        <p:spPr>
          <a:xfrm>
            <a:off x="6048302" y="3738275"/>
            <a:ext cx="1534587" cy="646331"/>
          </a:xfrm>
          <a:prstGeom prst="rect">
            <a:avLst/>
          </a:prstGeom>
          <a:noFill/>
        </p:spPr>
        <p:txBody>
          <a:bodyPr wrap="none" rtlCol="0">
            <a:spAutoFit/>
          </a:bodyPr>
          <a:lstStyle/>
          <a:p>
            <a:r>
              <a:rPr lang="en-US" dirty="0"/>
              <a:t>Compile time</a:t>
            </a:r>
            <a:br>
              <a:rPr lang="en-US" dirty="0"/>
            </a:br>
            <a:r>
              <a:rPr lang="en-US" dirty="0"/>
              <a:t>Polymorphism</a:t>
            </a:r>
          </a:p>
        </p:txBody>
      </p:sp>
      <p:sp>
        <p:nvSpPr>
          <p:cNvPr id="16" name="Rectangle: Rounded Corners 15">
            <a:extLst>
              <a:ext uri="{FF2B5EF4-FFF2-40B4-BE49-F238E27FC236}">
                <a16:creationId xmlns:a16="http://schemas.microsoft.com/office/drawing/2014/main" id="{FB42DE4C-067B-6F50-0E69-895108175F74}"/>
              </a:ext>
            </a:extLst>
          </p:cNvPr>
          <p:cNvSpPr/>
          <p:nvPr/>
        </p:nvSpPr>
        <p:spPr>
          <a:xfrm>
            <a:off x="6048302" y="3738275"/>
            <a:ext cx="1534587" cy="6463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88E2FEF-D612-1DDC-817E-67FBBB43BEC8}"/>
              </a:ext>
            </a:extLst>
          </p:cNvPr>
          <p:cNvSpPr txBox="1"/>
          <p:nvPr/>
        </p:nvSpPr>
        <p:spPr>
          <a:xfrm>
            <a:off x="8192922" y="3738274"/>
            <a:ext cx="1851982" cy="646331"/>
          </a:xfrm>
          <a:prstGeom prst="rect">
            <a:avLst/>
          </a:prstGeom>
          <a:noFill/>
        </p:spPr>
        <p:txBody>
          <a:bodyPr wrap="none" rtlCol="0">
            <a:spAutoFit/>
          </a:bodyPr>
          <a:lstStyle/>
          <a:p>
            <a:r>
              <a:rPr lang="en-US" dirty="0"/>
              <a:t>      Run time</a:t>
            </a:r>
            <a:br>
              <a:rPr lang="en-US" dirty="0"/>
            </a:br>
            <a:r>
              <a:rPr lang="en-US" dirty="0"/>
              <a:t>     Polymorphism</a:t>
            </a:r>
          </a:p>
        </p:txBody>
      </p:sp>
      <p:sp>
        <p:nvSpPr>
          <p:cNvPr id="18" name="Rectangle: Rounded Corners 17">
            <a:extLst>
              <a:ext uri="{FF2B5EF4-FFF2-40B4-BE49-F238E27FC236}">
                <a16:creationId xmlns:a16="http://schemas.microsoft.com/office/drawing/2014/main" id="{8D91B912-4BD4-828D-5364-E2385C69F9E3}"/>
              </a:ext>
            </a:extLst>
          </p:cNvPr>
          <p:cNvSpPr/>
          <p:nvPr/>
        </p:nvSpPr>
        <p:spPr>
          <a:xfrm>
            <a:off x="8440947" y="3746818"/>
            <a:ext cx="1534587" cy="6463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D68DFAFF-8249-1E04-2E16-A9A615B37D03}"/>
              </a:ext>
            </a:extLst>
          </p:cNvPr>
          <p:cNvSpPr/>
          <p:nvPr/>
        </p:nvSpPr>
        <p:spPr>
          <a:xfrm>
            <a:off x="4951590" y="5103085"/>
            <a:ext cx="1534587" cy="6463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37D8F769-156E-CD21-1A12-2F6B9C52DDA3}"/>
              </a:ext>
            </a:extLst>
          </p:cNvPr>
          <p:cNvSpPr/>
          <p:nvPr/>
        </p:nvSpPr>
        <p:spPr>
          <a:xfrm>
            <a:off x="6658335" y="5073585"/>
            <a:ext cx="1534587" cy="6463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38DA96A0-98E8-6468-944D-46FA18217028}"/>
              </a:ext>
            </a:extLst>
          </p:cNvPr>
          <p:cNvSpPr/>
          <p:nvPr/>
        </p:nvSpPr>
        <p:spPr>
          <a:xfrm>
            <a:off x="8721213" y="5030784"/>
            <a:ext cx="1534587" cy="6463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0D06DC29-9E3A-F8A1-AF9D-87FF8F4CE9A5}"/>
              </a:ext>
            </a:extLst>
          </p:cNvPr>
          <p:cNvCxnSpPr>
            <a:cxnSpLocks/>
          </p:cNvCxnSpPr>
          <p:nvPr/>
        </p:nvCxnSpPr>
        <p:spPr>
          <a:xfrm flipV="1">
            <a:off x="6579483" y="3434350"/>
            <a:ext cx="2605569" cy="1338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9C90CA1C-B3B6-8013-8215-929E4ECB86E3}"/>
              </a:ext>
            </a:extLst>
          </p:cNvPr>
          <p:cNvCxnSpPr>
            <a:cxnSpLocks/>
            <a:stCxn id="3" idx="2"/>
          </p:cNvCxnSpPr>
          <p:nvPr/>
        </p:nvCxnSpPr>
        <p:spPr>
          <a:xfrm flipH="1">
            <a:off x="7747819" y="3097161"/>
            <a:ext cx="1" cy="326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5B8CE806-6BF5-5532-7D70-406597D1DA7D}"/>
              </a:ext>
            </a:extLst>
          </p:cNvPr>
          <p:cNvCxnSpPr>
            <a:cxnSpLocks/>
          </p:cNvCxnSpPr>
          <p:nvPr/>
        </p:nvCxnSpPr>
        <p:spPr>
          <a:xfrm flipH="1">
            <a:off x="6579483" y="3410264"/>
            <a:ext cx="1" cy="326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9C685C18-00D8-D265-4A97-3B7959FCF6ED}"/>
              </a:ext>
            </a:extLst>
          </p:cNvPr>
          <p:cNvCxnSpPr>
            <a:cxnSpLocks/>
          </p:cNvCxnSpPr>
          <p:nvPr/>
        </p:nvCxnSpPr>
        <p:spPr>
          <a:xfrm flipH="1">
            <a:off x="9185052" y="3447737"/>
            <a:ext cx="1" cy="326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C0F7AD-74AB-62CE-280A-CE8C38416B63}"/>
              </a:ext>
            </a:extLst>
          </p:cNvPr>
          <p:cNvCxnSpPr>
            <a:cxnSpLocks/>
          </p:cNvCxnSpPr>
          <p:nvPr/>
        </p:nvCxnSpPr>
        <p:spPr>
          <a:xfrm>
            <a:off x="5493019" y="4682613"/>
            <a:ext cx="1838632"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75A38517-10FE-0A89-084D-761370F138E5}"/>
              </a:ext>
            </a:extLst>
          </p:cNvPr>
          <p:cNvCxnSpPr>
            <a:cxnSpLocks/>
          </p:cNvCxnSpPr>
          <p:nvPr/>
        </p:nvCxnSpPr>
        <p:spPr>
          <a:xfrm>
            <a:off x="5493019" y="4682613"/>
            <a:ext cx="0" cy="358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D7B83353-4742-D066-CE7B-CC5507D13270}"/>
              </a:ext>
            </a:extLst>
          </p:cNvPr>
          <p:cNvCxnSpPr>
            <a:cxnSpLocks/>
          </p:cNvCxnSpPr>
          <p:nvPr/>
        </p:nvCxnSpPr>
        <p:spPr>
          <a:xfrm flipH="1">
            <a:off x="7331651" y="4704294"/>
            <a:ext cx="1" cy="326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9D39D5A0-5FE9-C026-E271-D8D7469A342F}"/>
              </a:ext>
            </a:extLst>
          </p:cNvPr>
          <p:cNvCxnSpPr>
            <a:cxnSpLocks/>
          </p:cNvCxnSpPr>
          <p:nvPr/>
        </p:nvCxnSpPr>
        <p:spPr>
          <a:xfrm flipH="1">
            <a:off x="6552786" y="4388365"/>
            <a:ext cx="1" cy="3264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048A9E4F-5F72-7B28-BA97-19147A618DD7}"/>
              </a:ext>
            </a:extLst>
          </p:cNvPr>
          <p:cNvCxnSpPr>
            <a:cxnSpLocks/>
          </p:cNvCxnSpPr>
          <p:nvPr/>
        </p:nvCxnSpPr>
        <p:spPr>
          <a:xfrm>
            <a:off x="9296730" y="4393149"/>
            <a:ext cx="11571" cy="6266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8EDA0AB1-FA97-0E64-EC72-9A20DDCCE200}"/>
              </a:ext>
            </a:extLst>
          </p:cNvPr>
          <p:cNvSpPr txBox="1"/>
          <p:nvPr/>
        </p:nvSpPr>
        <p:spPr>
          <a:xfrm>
            <a:off x="5100310" y="5164826"/>
            <a:ext cx="1293880" cy="646331"/>
          </a:xfrm>
          <a:prstGeom prst="rect">
            <a:avLst/>
          </a:prstGeom>
          <a:noFill/>
        </p:spPr>
        <p:txBody>
          <a:bodyPr wrap="none" rtlCol="0">
            <a:spAutoFit/>
          </a:bodyPr>
          <a:lstStyle/>
          <a:p>
            <a:r>
              <a:rPr lang="en-US" dirty="0"/>
              <a:t>Function</a:t>
            </a:r>
            <a:br>
              <a:rPr lang="en-US" dirty="0"/>
            </a:br>
            <a:r>
              <a:rPr lang="en-US" dirty="0"/>
              <a:t>overloading</a:t>
            </a:r>
          </a:p>
        </p:txBody>
      </p:sp>
      <p:sp>
        <p:nvSpPr>
          <p:cNvPr id="40" name="TextBox 39">
            <a:extLst>
              <a:ext uri="{FF2B5EF4-FFF2-40B4-BE49-F238E27FC236}">
                <a16:creationId xmlns:a16="http://schemas.microsoft.com/office/drawing/2014/main" id="{471D2185-3116-F2E0-9465-471492691A11}"/>
              </a:ext>
            </a:extLst>
          </p:cNvPr>
          <p:cNvSpPr txBox="1"/>
          <p:nvPr/>
        </p:nvSpPr>
        <p:spPr>
          <a:xfrm>
            <a:off x="6778688" y="5116386"/>
            <a:ext cx="1293880" cy="646331"/>
          </a:xfrm>
          <a:prstGeom prst="rect">
            <a:avLst/>
          </a:prstGeom>
          <a:noFill/>
        </p:spPr>
        <p:txBody>
          <a:bodyPr wrap="none" rtlCol="0">
            <a:spAutoFit/>
          </a:bodyPr>
          <a:lstStyle/>
          <a:p>
            <a:r>
              <a:rPr lang="en-US" dirty="0"/>
              <a:t>Operator</a:t>
            </a:r>
            <a:br>
              <a:rPr lang="en-US" dirty="0"/>
            </a:br>
            <a:r>
              <a:rPr lang="en-US" dirty="0"/>
              <a:t>overloading</a:t>
            </a:r>
          </a:p>
        </p:txBody>
      </p:sp>
      <p:sp>
        <p:nvSpPr>
          <p:cNvPr id="41" name="TextBox 40">
            <a:extLst>
              <a:ext uri="{FF2B5EF4-FFF2-40B4-BE49-F238E27FC236}">
                <a16:creationId xmlns:a16="http://schemas.microsoft.com/office/drawing/2014/main" id="{B723A6D3-7D5D-DA36-31D3-C24F8AD67914}"/>
              </a:ext>
            </a:extLst>
          </p:cNvPr>
          <p:cNvSpPr txBox="1"/>
          <p:nvPr/>
        </p:nvSpPr>
        <p:spPr>
          <a:xfrm>
            <a:off x="8851432" y="5041778"/>
            <a:ext cx="1193472" cy="646331"/>
          </a:xfrm>
          <a:prstGeom prst="rect">
            <a:avLst/>
          </a:prstGeom>
          <a:noFill/>
        </p:spPr>
        <p:txBody>
          <a:bodyPr wrap="square" rtlCol="0">
            <a:spAutoFit/>
          </a:bodyPr>
          <a:lstStyle/>
          <a:p>
            <a:r>
              <a:rPr lang="en-US" dirty="0"/>
              <a:t>  Virtual</a:t>
            </a:r>
            <a:br>
              <a:rPr lang="en-US" dirty="0"/>
            </a:br>
            <a:r>
              <a:rPr lang="en-US" dirty="0"/>
              <a:t>  function</a:t>
            </a:r>
          </a:p>
        </p:txBody>
      </p:sp>
      <p:sp>
        <p:nvSpPr>
          <p:cNvPr id="6" name="Title 2">
            <a:extLst>
              <a:ext uri="{FF2B5EF4-FFF2-40B4-BE49-F238E27FC236}">
                <a16:creationId xmlns:a16="http://schemas.microsoft.com/office/drawing/2014/main" id="{16AE4242-C531-BD34-FF23-9CEE65CB7BF2}"/>
              </a:ext>
            </a:extLst>
          </p:cNvPr>
          <p:cNvSpPr>
            <a:spLocks noGrp="1"/>
          </p:cNvSpPr>
          <p:nvPr>
            <p:ph type="title"/>
          </p:nvPr>
        </p:nvSpPr>
        <p:spPr>
          <a:xfrm>
            <a:off x="0" y="193947"/>
            <a:ext cx="11138025" cy="526506"/>
          </a:xfrm>
        </p:spPr>
        <p:txBody>
          <a:bodyPr>
            <a:normAutofit/>
          </a:bodyPr>
          <a:lstStyle/>
          <a:p>
            <a:r>
              <a:rPr lang="en-IN" sz="2400" b="1" kern="100" dirty="0">
                <a:solidFill>
                  <a:srgbClr val="992E3A"/>
                </a:solidFill>
                <a:latin typeface="Times New Roman"/>
                <a:cs typeface="Times New Roman"/>
              </a:rPr>
              <a:t>6</a:t>
            </a:r>
            <a:r>
              <a:rPr lang="en-IN" sz="2400" b="1" kern="100" dirty="0">
                <a:solidFill>
                  <a:srgbClr val="992E3A"/>
                </a:solidFill>
                <a:effectLst/>
                <a:latin typeface="Times New Roman"/>
                <a:cs typeface="Times New Roman"/>
              </a:rPr>
              <a:t>. Polymorphism</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651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66A1ED-4E06-F5F7-07D7-EFACD5085C95}"/>
              </a:ext>
            </a:extLst>
          </p:cNvPr>
          <p:cNvSpPr txBox="1"/>
          <p:nvPr/>
        </p:nvSpPr>
        <p:spPr>
          <a:xfrm>
            <a:off x="271614" y="837401"/>
            <a:ext cx="10838710" cy="5078313"/>
          </a:xfrm>
          <a:prstGeom prst="rect">
            <a:avLst/>
          </a:prstGeom>
          <a:noFill/>
        </p:spPr>
        <p:txBody>
          <a:bodyPr wrap="square" rtlCol="0">
            <a:spAutoFit/>
          </a:bodyPr>
          <a:lstStyle/>
          <a:p>
            <a:br>
              <a:rPr lang="en-US" b="1" dirty="0">
                <a:latin typeface="Times New Roman" pitchFamily="18" charset="0"/>
                <a:cs typeface="Times New Roman" pitchFamily="18" charset="0"/>
              </a:rPr>
            </a:br>
            <a:r>
              <a:rPr lang="en-US" b="1" dirty="0">
                <a:solidFill>
                  <a:srgbClr val="992E3A"/>
                </a:solidFill>
                <a:latin typeface="Times New Roman" pitchFamily="18" charset="0"/>
                <a:cs typeface="Times New Roman" pitchFamily="18" charset="0"/>
              </a:rPr>
              <a:t>Function overloading:- </a:t>
            </a:r>
            <a:r>
              <a:rPr lang="en-US" dirty="0">
                <a:latin typeface="Times New Roman" pitchFamily="18" charset="0"/>
                <a:cs typeface="Times New Roman" pitchFamily="18" charset="0"/>
              </a:rPr>
              <a:t>Function Overloading is defined as the process of having two or more function with the same name, but different in parameters is known as function overloading in C++.</a:t>
            </a:r>
          </a:p>
          <a:p>
            <a:br>
              <a:rPr lang="en-US" b="1" dirty="0">
                <a:latin typeface="Times New Roman" pitchFamily="18" charset="0"/>
                <a:cs typeface="Times New Roman" pitchFamily="18" charset="0"/>
              </a:rPr>
            </a:br>
            <a:r>
              <a:rPr lang="en-US" dirty="0">
                <a:latin typeface="Times New Roman" pitchFamily="18" charset="0"/>
                <a:cs typeface="Times New Roman" pitchFamily="18" charset="0"/>
              </a:rPr>
              <a:t>#include &lt;iostream&gt;</a:t>
            </a:r>
          </a:p>
          <a:p>
            <a:r>
              <a:rPr lang="en-US" dirty="0">
                <a:latin typeface="Times New Roman" pitchFamily="18" charset="0"/>
                <a:cs typeface="Times New Roman" pitchFamily="18" charset="0"/>
              </a:rPr>
              <a:t>using namespace std;</a:t>
            </a:r>
          </a:p>
          <a:p>
            <a:r>
              <a:rPr lang="en-US" dirty="0">
                <a:latin typeface="Times New Roman" pitchFamily="18" charset="0"/>
                <a:cs typeface="Times New Roman" pitchFamily="18" charset="0"/>
              </a:rPr>
              <a:t>int add(int a, int b)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return a + b;  </a:t>
            </a:r>
            <a:r>
              <a:rPr lang="en-US" dirty="0">
                <a:solidFill>
                  <a:schemeClr val="accent6"/>
                </a:solidFill>
                <a:latin typeface="Times New Roman" pitchFamily="18" charset="0"/>
                <a:cs typeface="Times New Roman" pitchFamily="18" charset="0"/>
              </a:rPr>
              <a:t>// Function to add two integers                           </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int add(int a, int b, int c)</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   </a:t>
            </a:r>
          </a:p>
          <a:p>
            <a:r>
              <a:rPr lang="en-US" dirty="0">
                <a:latin typeface="Times New Roman" pitchFamily="18" charset="0"/>
                <a:cs typeface="Times New Roman" pitchFamily="18" charset="0"/>
              </a:rPr>
              <a:t>    return a + b + c;  </a:t>
            </a:r>
            <a:r>
              <a:rPr lang="en-US" dirty="0">
                <a:solidFill>
                  <a:schemeClr val="accent6"/>
                </a:solidFill>
                <a:latin typeface="Times New Roman" pitchFamily="18" charset="0"/>
                <a:cs typeface="Times New Roman" pitchFamily="18" charset="0"/>
              </a:rPr>
              <a:t>// Function to add three integers          </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float add(float a, float b)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endParaRPr lang="en-US" dirty="0">
              <a:solidFill>
                <a:schemeClr val="accent6"/>
              </a:solidFill>
              <a:latin typeface="Times New Roman" pitchFamily="18" charset="0"/>
              <a:cs typeface="Times New Roman" pitchFamily="18" charset="0"/>
            </a:endParaRPr>
          </a:p>
          <a:p>
            <a:r>
              <a:rPr lang="en-US" dirty="0">
                <a:latin typeface="Times New Roman" pitchFamily="18" charset="0"/>
                <a:cs typeface="Times New Roman" pitchFamily="18" charset="0"/>
              </a:rPr>
              <a:t>    return a + b; </a:t>
            </a:r>
            <a:r>
              <a:rPr lang="en-US" dirty="0">
                <a:solidFill>
                  <a:schemeClr val="accent6"/>
                </a:solidFill>
                <a:latin typeface="Times New Roman" pitchFamily="18" charset="0"/>
                <a:cs typeface="Times New Roman" pitchFamily="18" charset="0"/>
              </a:rPr>
              <a:t>// Function to add two floats</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t>
            </a:r>
          </a:p>
        </p:txBody>
      </p:sp>
      <p:sp>
        <p:nvSpPr>
          <p:cNvPr id="2" name="TextBox 1">
            <a:extLst>
              <a:ext uri="{FF2B5EF4-FFF2-40B4-BE49-F238E27FC236}">
                <a16:creationId xmlns:a16="http://schemas.microsoft.com/office/drawing/2014/main" id="{31910279-58F4-87FF-C099-07F366982AF5}"/>
              </a:ext>
            </a:extLst>
          </p:cNvPr>
          <p:cNvSpPr txBox="1"/>
          <p:nvPr/>
        </p:nvSpPr>
        <p:spPr>
          <a:xfrm>
            <a:off x="5579429" y="2385269"/>
            <a:ext cx="6297939" cy="3139321"/>
          </a:xfrm>
          <a:prstGeom prst="rect">
            <a:avLst/>
          </a:prstGeom>
          <a:noFill/>
        </p:spPr>
        <p:txBody>
          <a:bodyPr wrap="square" rtlCol="0">
            <a:spAutoFit/>
          </a:bodyPr>
          <a:lstStyle/>
          <a:p>
            <a:r>
              <a:rPr lang="en-US" dirty="0"/>
              <a:t>int main() </a:t>
            </a:r>
          </a:p>
          <a:p>
            <a:r>
              <a:rPr lang="en-US" dirty="0"/>
              <a:t>{</a:t>
            </a:r>
          </a:p>
          <a:p>
            <a:r>
              <a:rPr lang="en-US" dirty="0"/>
              <a:t>    </a:t>
            </a:r>
            <a:r>
              <a:rPr lang="en-US" dirty="0">
                <a:solidFill>
                  <a:schemeClr val="accent6"/>
                </a:solidFill>
              </a:rPr>
              <a:t>// Calling overloaded functions</a:t>
            </a:r>
          </a:p>
          <a:p>
            <a:r>
              <a:rPr lang="en-US" dirty="0"/>
              <a:t>    cout &lt;&lt; "Addition of two integers: " &lt;&lt; add(5, 10) &lt;&lt; endl;        </a:t>
            </a:r>
            <a:r>
              <a:rPr lang="en-US" dirty="0">
                <a:solidFill>
                  <a:schemeClr val="accent6"/>
                </a:solidFill>
              </a:rPr>
              <a:t>// Calls add(int, int)</a:t>
            </a:r>
          </a:p>
          <a:p>
            <a:r>
              <a:rPr lang="en-US" dirty="0"/>
              <a:t>    cout &lt;&lt; "Addition of three integers: " &lt;&lt; add(5, 10, 15) &lt;&lt; endl;  </a:t>
            </a:r>
            <a:r>
              <a:rPr lang="en-US" dirty="0">
                <a:solidFill>
                  <a:schemeClr val="accent6"/>
                </a:solidFill>
              </a:rPr>
              <a:t>// Calls add(int, int, int)</a:t>
            </a:r>
          </a:p>
          <a:p>
            <a:r>
              <a:rPr lang="en-US" dirty="0"/>
              <a:t>    cout &lt;&lt; "Addition of two floats: " &lt;&lt; add(5.5f, 10.5f) &lt;&lt; endl;    </a:t>
            </a:r>
            <a:r>
              <a:rPr lang="en-US" dirty="0">
                <a:solidFill>
                  <a:schemeClr val="accent6"/>
                </a:solidFill>
              </a:rPr>
              <a:t>// Calls add(float, float)</a:t>
            </a:r>
          </a:p>
          <a:p>
            <a:r>
              <a:rPr lang="en-US" dirty="0"/>
              <a:t>    return 0;</a:t>
            </a:r>
          </a:p>
          <a:p>
            <a:r>
              <a:rPr lang="en-US" dirty="0"/>
              <a:t>}</a:t>
            </a:r>
          </a:p>
        </p:txBody>
      </p:sp>
      <p:sp>
        <p:nvSpPr>
          <p:cNvPr id="13" name="Title 2">
            <a:extLst>
              <a:ext uri="{FF2B5EF4-FFF2-40B4-BE49-F238E27FC236}">
                <a16:creationId xmlns:a16="http://schemas.microsoft.com/office/drawing/2014/main" id="{0617650F-F111-A0CD-A253-AA8F8A8C50DA}"/>
              </a:ext>
            </a:extLst>
          </p:cNvPr>
          <p:cNvSpPr>
            <a:spLocks noGrp="1"/>
          </p:cNvSpPr>
          <p:nvPr>
            <p:ph type="title"/>
          </p:nvPr>
        </p:nvSpPr>
        <p:spPr>
          <a:xfrm>
            <a:off x="217207" y="679033"/>
            <a:ext cx="11757585" cy="526506"/>
          </a:xfrm>
        </p:spPr>
        <p:txBody>
          <a:bodyPr>
            <a:normAutofit/>
          </a:bodyPr>
          <a:lstStyle/>
          <a:p>
            <a:r>
              <a:rPr lang="en-US" sz="2000" b="1" dirty="0">
                <a:solidFill>
                  <a:srgbClr val="992E3A"/>
                </a:solidFill>
                <a:effectLst/>
                <a:latin typeface="Times New Roman" panose="02020603050405020304" pitchFamily="18" charset="0"/>
                <a:ea typeface="Aptos" panose="020B0004020202020204" pitchFamily="34" charset="0"/>
              </a:rPr>
              <a:t>Compile time Polymorphism:- </a:t>
            </a:r>
            <a:endParaRPr lang="en-US" sz="2000" dirty="0">
              <a:solidFill>
                <a:srgbClr val="992E3A"/>
              </a:solidFill>
            </a:endParaRPr>
          </a:p>
        </p:txBody>
      </p:sp>
      <p:sp>
        <p:nvSpPr>
          <p:cNvPr id="14" name="Title 2">
            <a:extLst>
              <a:ext uri="{FF2B5EF4-FFF2-40B4-BE49-F238E27FC236}">
                <a16:creationId xmlns:a16="http://schemas.microsoft.com/office/drawing/2014/main" id="{1E9DE5D2-6F90-039B-69B8-A5977091E6A5}"/>
              </a:ext>
            </a:extLst>
          </p:cNvPr>
          <p:cNvSpPr txBox="1">
            <a:spLocks/>
          </p:cNvSpPr>
          <p:nvPr/>
        </p:nvSpPr>
        <p:spPr>
          <a:xfrm>
            <a:off x="0" y="193947"/>
            <a:ext cx="11138025" cy="5265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solidFill>
                  <a:srgbClr val="992E3A"/>
                </a:solidFill>
                <a:latin typeface="Times New Roman"/>
                <a:cs typeface="Times New Roman"/>
              </a:rPr>
              <a:t>6. Polymorphism</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10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B66A1ED-4E06-F5F7-07D7-EFACD5085C95}"/>
              </a:ext>
            </a:extLst>
          </p:cNvPr>
          <p:cNvSpPr txBox="1"/>
          <p:nvPr/>
        </p:nvSpPr>
        <p:spPr>
          <a:xfrm>
            <a:off x="155929" y="773393"/>
            <a:ext cx="10838710" cy="5909310"/>
          </a:xfrm>
          <a:prstGeom prst="rect">
            <a:avLst/>
          </a:prstGeom>
          <a:noFill/>
        </p:spPr>
        <p:txBody>
          <a:bodyPr wrap="square" rtlCol="0">
            <a:spAutoFit/>
          </a:bodyPr>
          <a:lstStyle/>
          <a:p>
            <a:r>
              <a:rPr lang="en-US" sz="1800" b="1" dirty="0">
                <a:solidFill>
                  <a:srgbClr val="992E3A"/>
                </a:solidFill>
                <a:effectLst/>
                <a:latin typeface="Times New Roman" panose="02020603050405020304" pitchFamily="18" charset="0"/>
                <a:ea typeface="Aptos" panose="020B0004020202020204" pitchFamily="34" charset="0"/>
              </a:rPr>
              <a:t>Compile time Polymorphism:-</a:t>
            </a:r>
            <a:r>
              <a:rPr lang="en-US" sz="2000" b="1" dirty="0">
                <a:solidFill>
                  <a:srgbClr val="992E3A"/>
                </a:solidFill>
                <a:effectLst/>
                <a:latin typeface="Times New Roman" panose="02020603050405020304" pitchFamily="18" charset="0"/>
                <a:ea typeface="Aptos" panose="020B0004020202020204" pitchFamily="34" charset="0"/>
              </a:rPr>
              <a:t> </a:t>
            </a:r>
            <a:br>
              <a:rPr lang="en-US" b="1" dirty="0">
                <a:latin typeface="Times New Roman" pitchFamily="18" charset="0"/>
                <a:cs typeface="Times New Roman" pitchFamily="18" charset="0"/>
              </a:rPr>
            </a:br>
            <a:r>
              <a:rPr lang="en-US" b="1" dirty="0">
                <a:solidFill>
                  <a:srgbClr val="992E3A"/>
                </a:solidFill>
                <a:latin typeface="Times New Roman" pitchFamily="18" charset="0"/>
                <a:cs typeface="Times New Roman" pitchFamily="18" charset="0"/>
              </a:rPr>
              <a:t>Operator Overloading:- </a:t>
            </a:r>
            <a:r>
              <a:rPr lang="en-US" dirty="0">
                <a:latin typeface="Times New Roman" pitchFamily="18" charset="0"/>
                <a:cs typeface="Times New Roman" pitchFamily="18" charset="0"/>
              </a:rPr>
              <a:t>The process of making an operator to exhibit different behaviors in different instances is known as operator overloading. </a:t>
            </a:r>
            <a:r>
              <a:rPr lang="en-US" sz="1800" dirty="0">
                <a:latin typeface="Times New Roman" panose="02020603050405020304" pitchFamily="18" charset="0"/>
                <a:cs typeface="Times New Roman" panose="02020603050405020304" pitchFamily="18" charset="0"/>
              </a:rPr>
              <a:t>Only predefined operator can be overloaded.</a:t>
            </a:r>
          </a:p>
          <a:p>
            <a:br>
              <a:rPr lang="en-US" dirty="0">
                <a:latin typeface="Times New Roman" pitchFamily="18" charset="0"/>
                <a:cs typeface="Times New Roman" pitchFamily="18" charset="0"/>
              </a:rPr>
            </a:br>
            <a:r>
              <a:rPr lang="en-US" dirty="0">
                <a:latin typeface="Times New Roman" pitchFamily="18" charset="0"/>
                <a:cs typeface="Times New Roman" pitchFamily="18" charset="0"/>
              </a:rPr>
              <a:t>#include &lt;iostream&gt;</a:t>
            </a:r>
          </a:p>
          <a:p>
            <a:r>
              <a:rPr lang="en-US" dirty="0">
                <a:latin typeface="Times New Roman" pitchFamily="18" charset="0"/>
                <a:cs typeface="Times New Roman" pitchFamily="18" charset="0"/>
              </a:rPr>
              <a:t>using namespace std;                                                                         </a:t>
            </a:r>
          </a:p>
          <a:p>
            <a:r>
              <a:rPr lang="en-US" dirty="0">
                <a:latin typeface="Times New Roman" pitchFamily="18" charset="0"/>
                <a:cs typeface="Times New Roman" pitchFamily="18" charset="0"/>
              </a:rPr>
              <a:t>class Complex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private:</a:t>
            </a:r>
          </a:p>
          <a:p>
            <a:r>
              <a:rPr lang="en-US" dirty="0">
                <a:latin typeface="Times New Roman" pitchFamily="18" charset="0"/>
                <a:cs typeface="Times New Roman" pitchFamily="18" charset="0"/>
              </a:rPr>
              <a:t>    float real, </a:t>
            </a:r>
            <a:r>
              <a:rPr lang="en-US" dirty="0" err="1">
                <a:latin typeface="Times New Roman" pitchFamily="18" charset="0"/>
                <a:cs typeface="Times New Roman" pitchFamily="18" charset="0"/>
              </a:rPr>
              <a:t>imag</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public:</a:t>
            </a:r>
          </a:p>
          <a:p>
            <a:r>
              <a:rPr lang="en-US" dirty="0">
                <a:solidFill>
                  <a:schemeClr val="accent6"/>
                </a:solidFill>
                <a:latin typeface="Times New Roman" pitchFamily="18" charset="0"/>
                <a:cs typeface="Times New Roman" pitchFamily="18" charset="0"/>
              </a:rPr>
              <a:t>    // Constructor</a:t>
            </a:r>
          </a:p>
          <a:p>
            <a:r>
              <a:rPr lang="en-US" dirty="0">
                <a:latin typeface="Times New Roman" pitchFamily="18" charset="0"/>
                <a:cs typeface="Times New Roman" pitchFamily="18" charset="0"/>
              </a:rPr>
              <a:t>    Complex(float r = 0, float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 0) : real(r), </a:t>
            </a:r>
            <a:r>
              <a:rPr lang="en-US" dirty="0" err="1">
                <a:latin typeface="Times New Roman" pitchFamily="18" charset="0"/>
                <a:cs typeface="Times New Roman" pitchFamily="18" charset="0"/>
              </a:rPr>
              <a:t>imag</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r>
              <a:rPr lang="en-US" dirty="0">
                <a:solidFill>
                  <a:schemeClr val="accent6"/>
                </a:solidFill>
                <a:latin typeface="Times New Roman" pitchFamily="18" charset="0"/>
                <a:cs typeface="Times New Roman" pitchFamily="18" charset="0"/>
              </a:rPr>
              <a:t>// Overloading the + operator</a:t>
            </a:r>
          </a:p>
          <a:p>
            <a:r>
              <a:rPr lang="en-US" dirty="0">
                <a:latin typeface="Times New Roman" pitchFamily="18" charset="0"/>
                <a:cs typeface="Times New Roman" pitchFamily="18" charset="0"/>
              </a:rPr>
              <a:t>    Complex operator + (const Complex&amp; other) {</a:t>
            </a:r>
          </a:p>
          <a:p>
            <a:r>
              <a:rPr lang="en-US" dirty="0">
                <a:latin typeface="Times New Roman" pitchFamily="18" charset="0"/>
                <a:cs typeface="Times New Roman" pitchFamily="18" charset="0"/>
              </a:rPr>
              <a:t>        Complex temp;</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temp.real</a:t>
            </a:r>
            <a:r>
              <a:rPr lang="en-US" dirty="0">
                <a:latin typeface="Times New Roman" pitchFamily="18" charset="0"/>
                <a:cs typeface="Times New Roman" pitchFamily="18" charset="0"/>
              </a:rPr>
              <a:t> = real + </a:t>
            </a:r>
            <a:r>
              <a:rPr lang="en-US" dirty="0" err="1">
                <a:latin typeface="Times New Roman" pitchFamily="18" charset="0"/>
                <a:cs typeface="Times New Roman" pitchFamily="18" charset="0"/>
              </a:rPr>
              <a:t>other.real</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temp.imag</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imag</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other.imag</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return temp;</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a:t>
            </a:r>
          </a:p>
        </p:txBody>
      </p:sp>
      <p:sp>
        <p:nvSpPr>
          <p:cNvPr id="5" name="TextBox 4">
            <a:extLst>
              <a:ext uri="{FF2B5EF4-FFF2-40B4-BE49-F238E27FC236}">
                <a16:creationId xmlns:a16="http://schemas.microsoft.com/office/drawing/2014/main" id="{FE380008-E161-124B-41C4-443EDE5C517B}"/>
              </a:ext>
            </a:extLst>
          </p:cNvPr>
          <p:cNvSpPr txBox="1"/>
          <p:nvPr/>
        </p:nvSpPr>
        <p:spPr>
          <a:xfrm>
            <a:off x="5776452" y="1739065"/>
            <a:ext cx="6100916" cy="1477328"/>
          </a:xfrm>
          <a:prstGeom prst="rect">
            <a:avLst/>
          </a:prstGeom>
          <a:noFill/>
        </p:spPr>
        <p:txBody>
          <a:bodyPr wrap="square">
            <a:spAutoFit/>
          </a:bodyPr>
          <a:lstStyle/>
          <a:p>
            <a:r>
              <a:rPr lang="en-US" dirty="0">
                <a:solidFill>
                  <a:schemeClr val="accent6"/>
                </a:solidFill>
                <a:latin typeface="Times New Roman" pitchFamily="18" charset="0"/>
                <a:cs typeface="Times New Roman" pitchFamily="18" charset="0"/>
              </a:rPr>
              <a:t>// Function to display the complex number</a:t>
            </a:r>
          </a:p>
          <a:p>
            <a:r>
              <a:rPr lang="en-US" dirty="0">
                <a:latin typeface="Times New Roman" pitchFamily="18" charset="0"/>
                <a:cs typeface="Times New Roman" pitchFamily="18" charset="0"/>
              </a:rPr>
              <a:t>    void display() {</a:t>
            </a:r>
          </a:p>
          <a:p>
            <a:r>
              <a:rPr lang="en-US" dirty="0">
                <a:latin typeface="Times New Roman" pitchFamily="18" charset="0"/>
                <a:cs typeface="Times New Roman" pitchFamily="18" charset="0"/>
              </a:rPr>
              <a:t>        cout &lt;&lt; real &lt;&lt; " + " &lt;&lt; </a:t>
            </a:r>
            <a:r>
              <a:rPr lang="en-US" dirty="0" err="1">
                <a:latin typeface="Times New Roman" pitchFamily="18" charset="0"/>
                <a:cs typeface="Times New Roman" pitchFamily="18" charset="0"/>
              </a:rPr>
              <a:t>imag</a:t>
            </a:r>
            <a:r>
              <a:rPr lang="en-US" dirty="0">
                <a:latin typeface="Times New Roman" pitchFamily="18" charset="0"/>
                <a:cs typeface="Times New Roman" pitchFamily="18" charset="0"/>
              </a:rPr>
              <a:t> &lt;&lt;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&lt;&lt; endl;</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a:t>
            </a:r>
            <a:endParaRPr lang="en-US" dirty="0"/>
          </a:p>
        </p:txBody>
      </p:sp>
      <p:sp>
        <p:nvSpPr>
          <p:cNvPr id="7" name="TextBox 6">
            <a:extLst>
              <a:ext uri="{FF2B5EF4-FFF2-40B4-BE49-F238E27FC236}">
                <a16:creationId xmlns:a16="http://schemas.microsoft.com/office/drawing/2014/main" id="{E92BBCDC-9F02-4CBE-964D-0524F1E7DC32}"/>
              </a:ext>
            </a:extLst>
          </p:cNvPr>
          <p:cNvSpPr txBox="1"/>
          <p:nvPr/>
        </p:nvSpPr>
        <p:spPr>
          <a:xfrm>
            <a:off x="5776452" y="3511361"/>
            <a:ext cx="6100916" cy="1754326"/>
          </a:xfrm>
          <a:prstGeom prst="rect">
            <a:avLst/>
          </a:prstGeom>
          <a:noFill/>
        </p:spPr>
        <p:txBody>
          <a:bodyPr wrap="square">
            <a:spAutoFit/>
          </a:bodyPr>
          <a:lstStyle/>
          <a:p>
            <a:r>
              <a:rPr lang="en-US" dirty="0"/>
              <a:t>int main() {</a:t>
            </a:r>
          </a:p>
          <a:p>
            <a:r>
              <a:rPr lang="en-US" dirty="0"/>
              <a:t>    Complex c1(3.0, 4.0), c2(1.0, 2.0);</a:t>
            </a:r>
          </a:p>
          <a:p>
            <a:r>
              <a:rPr lang="en-US" dirty="0"/>
              <a:t>    Complex c3 = c1 + c2; </a:t>
            </a:r>
            <a:r>
              <a:rPr lang="en-US" dirty="0">
                <a:solidFill>
                  <a:schemeClr val="accent6"/>
                </a:solidFill>
              </a:rPr>
              <a:t>// using overloaded + operator</a:t>
            </a:r>
          </a:p>
          <a:p>
            <a:r>
              <a:rPr lang="en-US" dirty="0">
                <a:solidFill>
                  <a:schemeClr val="accent6"/>
                </a:solidFill>
              </a:rPr>
              <a:t>    </a:t>
            </a:r>
            <a:r>
              <a:rPr lang="en-US" dirty="0"/>
              <a:t>c3.display();</a:t>
            </a:r>
            <a:endParaRPr lang="en-US" dirty="0">
              <a:solidFill>
                <a:schemeClr val="accent6"/>
              </a:solidFill>
            </a:endParaRPr>
          </a:p>
          <a:p>
            <a:r>
              <a:rPr lang="en-US" dirty="0"/>
              <a:t>    return 0;</a:t>
            </a:r>
          </a:p>
          <a:p>
            <a:r>
              <a:rPr lang="en-US" dirty="0"/>
              <a:t>}</a:t>
            </a:r>
          </a:p>
        </p:txBody>
      </p:sp>
      <p:sp>
        <p:nvSpPr>
          <p:cNvPr id="2" name="Title 2">
            <a:extLst>
              <a:ext uri="{FF2B5EF4-FFF2-40B4-BE49-F238E27FC236}">
                <a16:creationId xmlns:a16="http://schemas.microsoft.com/office/drawing/2014/main" id="{F412824E-346D-5B77-1F07-D76737AFD003}"/>
              </a:ext>
            </a:extLst>
          </p:cNvPr>
          <p:cNvSpPr>
            <a:spLocks noGrp="1"/>
          </p:cNvSpPr>
          <p:nvPr>
            <p:ph type="title"/>
          </p:nvPr>
        </p:nvSpPr>
        <p:spPr>
          <a:xfrm>
            <a:off x="0" y="193947"/>
            <a:ext cx="11138025" cy="526506"/>
          </a:xfrm>
        </p:spPr>
        <p:txBody>
          <a:bodyPr>
            <a:normAutofit/>
          </a:bodyPr>
          <a:lstStyle/>
          <a:p>
            <a:r>
              <a:rPr lang="en-IN" sz="2400" b="1" kern="100" dirty="0">
                <a:solidFill>
                  <a:srgbClr val="992E3A"/>
                </a:solidFill>
                <a:latin typeface="Times New Roman"/>
                <a:cs typeface="Times New Roman"/>
              </a:rPr>
              <a:t>6</a:t>
            </a:r>
            <a:r>
              <a:rPr lang="en-IN" sz="2400" b="1" kern="100" dirty="0">
                <a:solidFill>
                  <a:srgbClr val="992E3A"/>
                </a:solidFill>
                <a:effectLst/>
                <a:latin typeface="Times New Roman"/>
                <a:cs typeface="Times New Roman"/>
              </a:rPr>
              <a:t>. Polymorphism</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0237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2C9846-577E-DA3E-C4B4-085A3FF4DB4C}"/>
              </a:ext>
            </a:extLst>
          </p:cNvPr>
          <p:cNvSpPr>
            <a:spLocks noGrp="1"/>
          </p:cNvSpPr>
          <p:nvPr>
            <p:ph type="title"/>
          </p:nvPr>
        </p:nvSpPr>
        <p:spPr>
          <a:xfrm>
            <a:off x="147215" y="329686"/>
            <a:ext cx="11757585" cy="526506"/>
          </a:xfrm>
        </p:spPr>
        <p:txBody>
          <a:bodyPr>
            <a:normAutofit fontScale="90000"/>
          </a:bodyPr>
          <a:lstStyle/>
          <a:p>
            <a:br>
              <a:rPr lang="en-US" sz="1050" b="1" i="0" dirty="0">
                <a:effectLst/>
                <a:latin typeface="ui-sans-serif"/>
              </a:rPr>
            </a:br>
            <a:r>
              <a:rPr lang="en-US" sz="2400" b="1" dirty="0">
                <a:effectLst/>
                <a:latin typeface="Times New Roman" panose="02020603050405020304" pitchFamily="18" charset="0"/>
                <a:ea typeface="Aptos" panose="020B0004020202020204" pitchFamily="34" charset="0"/>
              </a:rPr>
              <a:t> </a:t>
            </a:r>
            <a:endParaRPr lang="en-US" sz="2400" dirty="0"/>
          </a:p>
        </p:txBody>
      </p:sp>
      <p:sp>
        <p:nvSpPr>
          <p:cNvPr id="4" name="TextBox 3">
            <a:extLst>
              <a:ext uri="{FF2B5EF4-FFF2-40B4-BE49-F238E27FC236}">
                <a16:creationId xmlns:a16="http://schemas.microsoft.com/office/drawing/2014/main" id="{F00CDC11-BED0-C557-9307-4A6079F7462E}"/>
              </a:ext>
            </a:extLst>
          </p:cNvPr>
          <p:cNvSpPr txBox="1"/>
          <p:nvPr/>
        </p:nvSpPr>
        <p:spPr>
          <a:xfrm>
            <a:off x="287200" y="856192"/>
            <a:ext cx="11617600" cy="5444054"/>
          </a:xfrm>
          <a:prstGeom prst="rect">
            <a:avLst/>
          </a:prstGeom>
          <a:noFill/>
        </p:spPr>
        <p:txBody>
          <a:bodyPr wrap="square">
            <a:spAutoFit/>
          </a:bodyPr>
          <a:lstStyle/>
          <a:p>
            <a:pPr>
              <a:lnSpc>
                <a:spcPct val="150000"/>
              </a:lnSpc>
            </a:pPr>
            <a:r>
              <a:rPr lang="en-US" sz="1800" b="1" i="0" dirty="0">
                <a:effectLst/>
                <a:latin typeface="Times New Roman" panose="02020603050405020304" pitchFamily="18" charset="0"/>
                <a:cs typeface="Times New Roman" panose="02020603050405020304" pitchFamily="18" charset="0"/>
              </a:rPr>
              <a:t>Dynamic Polymorphism:-</a:t>
            </a:r>
            <a:endParaRPr lang="en-US" b="0" i="0"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Dynamic polymorphism is a programming concept in object-oriented languages like C++ where a derived class can override or redefine methods of its base class. This means that a single method call can have different implementations based on the type of object it is called 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Dynamic polymorphism is achieved through virtual functions, which are member functions of a base class marked with the virtual keyword. </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allows the function to be overridden in derived classes, enabling them to provide their own specific implementations.</a:t>
            </a:r>
          </a:p>
          <a:p>
            <a:pPr>
              <a:lnSpc>
                <a:spcPct val="150000"/>
              </a:lnSpc>
            </a:pPr>
            <a:r>
              <a:rPr lang="en-US" b="1" i="0" dirty="0">
                <a:solidFill>
                  <a:srgbClr val="000000"/>
                </a:solidFill>
                <a:effectLst/>
                <a:latin typeface="Times New Roman" panose="02020603050405020304" pitchFamily="18" charset="0"/>
                <a:cs typeface="Times New Roman" panose="02020603050405020304" pitchFamily="18" charset="0"/>
              </a:rPr>
              <a:t>Advantages of Dynamic Polymorphism</a:t>
            </a:r>
          </a:p>
          <a:p>
            <a:pPr marL="285750" indent="-285750">
              <a:lnSpc>
                <a:spcPct val="150000"/>
              </a:lnSpc>
              <a:buFont typeface="Arial" panose="020B0604020202020204" pitchFamily="34" charset="0"/>
              <a:buChar char="•"/>
            </a:pPr>
            <a:r>
              <a:rPr lang="en-US" i="0" dirty="0">
                <a:solidFill>
                  <a:srgbClr val="000000"/>
                </a:solidFill>
                <a:effectLst/>
                <a:latin typeface="Times New Roman" panose="02020603050405020304" pitchFamily="18" charset="0"/>
                <a:cs typeface="Times New Roman" panose="02020603050405020304" pitchFamily="18" charset="0"/>
              </a:rPr>
              <a:t> Flexibility and Reusability of Code</a:t>
            </a:r>
          </a:p>
          <a:p>
            <a:pPr marL="285750" indent="-285750">
              <a:lnSpc>
                <a:spcPct val="150000"/>
              </a:lnSpc>
              <a:buFont typeface="Arial" panose="020B0604020202020204" pitchFamily="34" charset="0"/>
              <a:buChar char="•"/>
            </a:pPr>
            <a:r>
              <a:rPr lang="en-US" b="1" i="0" dirty="0">
                <a:solidFill>
                  <a:srgbClr val="000000"/>
                </a:solidFill>
                <a:effectLst/>
                <a:latin typeface="Times New Roman" panose="02020603050405020304" pitchFamily="18" charset="0"/>
                <a:cs typeface="Times New Roman" panose="02020603050405020304" pitchFamily="18" charset="0"/>
              </a:rPr>
              <a:t> </a:t>
            </a:r>
            <a:r>
              <a:rPr lang="en-US" i="0" dirty="0">
                <a:solidFill>
                  <a:srgbClr val="000000"/>
                </a:solidFill>
                <a:effectLst/>
                <a:latin typeface="Times New Roman" panose="02020603050405020304" pitchFamily="18" charset="0"/>
                <a:cs typeface="Times New Roman" panose="02020603050405020304" pitchFamily="18" charset="0"/>
              </a:rPr>
              <a:t>Enhancing Maintainability and Scalability</a:t>
            </a:r>
          </a:p>
          <a:p>
            <a:pPr>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Overall, the strategic use of dynamic polymorphism can lead to better-structured and more maintainable software that is well-prepared to meet evolving requirements and technological advances.</a:t>
            </a:r>
            <a:endParaRPr lang="en-US" dirty="0">
              <a:latin typeface="Times New Roman" panose="02020603050405020304" pitchFamily="18" charset="0"/>
              <a:cs typeface="Times New Roman" panose="02020603050405020304" pitchFamily="18" charset="0"/>
            </a:endParaRPr>
          </a:p>
        </p:txBody>
      </p:sp>
      <p:sp>
        <p:nvSpPr>
          <p:cNvPr id="2" name="Title 2">
            <a:extLst>
              <a:ext uri="{FF2B5EF4-FFF2-40B4-BE49-F238E27FC236}">
                <a16:creationId xmlns:a16="http://schemas.microsoft.com/office/drawing/2014/main" id="{DF67A4EA-9FC4-CB8D-BC44-2D45DB0A052C}"/>
              </a:ext>
            </a:extLst>
          </p:cNvPr>
          <p:cNvSpPr txBox="1">
            <a:spLocks/>
          </p:cNvSpPr>
          <p:nvPr/>
        </p:nvSpPr>
        <p:spPr>
          <a:xfrm>
            <a:off x="0" y="193947"/>
            <a:ext cx="11138025" cy="5265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solidFill>
                  <a:srgbClr val="992E3A"/>
                </a:solidFill>
                <a:latin typeface="Times New Roman"/>
                <a:cs typeface="Times New Roman"/>
              </a:rPr>
              <a:t>6. Polymorphism</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5386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90CFE6-235E-DA4F-E6CD-412BC3C6AEC5}"/>
              </a:ext>
            </a:extLst>
          </p:cNvPr>
          <p:cNvSpPr txBox="1"/>
          <p:nvPr/>
        </p:nvSpPr>
        <p:spPr>
          <a:xfrm>
            <a:off x="265176" y="702284"/>
            <a:ext cx="6062472" cy="581697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#include &lt;iostream&gt;</a:t>
            </a:r>
          </a:p>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CarHMI</a:t>
            </a:r>
            <a:r>
              <a:rPr lang="en-US" dirty="0">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 Base class representing generic Car HMI</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public:</a:t>
            </a:r>
          </a:p>
          <a:p>
            <a:r>
              <a:rPr lang="en-US" dirty="0">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 Virtual function to be overridden in derived classes</a:t>
            </a:r>
          </a:p>
          <a:p>
            <a:r>
              <a:rPr lang="en-US" dirty="0">
                <a:latin typeface="Times New Roman" panose="02020603050405020304" pitchFamily="18" charset="0"/>
                <a:cs typeface="Times New Roman" panose="02020603050405020304" pitchFamily="18" charset="0"/>
              </a:rPr>
              <a:t>    virtual void display() const {</a:t>
            </a:r>
          </a:p>
          <a:p>
            <a:r>
              <a:rPr lang="en-US" dirty="0">
                <a:latin typeface="Times New Roman" panose="02020603050405020304" pitchFamily="18" charset="0"/>
                <a:cs typeface="Times New Roman" panose="02020603050405020304" pitchFamily="18" charset="0"/>
              </a:rPr>
              <a:t>        std::cout &lt;&lt; "Generic Car HMI Display." &lt;&lt; std::endl;</a:t>
            </a:r>
          </a:p>
          <a:p>
            <a:r>
              <a:rPr lang="en-US" dirty="0">
                <a:latin typeface="Times New Roman" panose="02020603050405020304" pitchFamily="18" charset="0"/>
                <a:cs typeface="Times New Roman" panose="02020603050405020304" pitchFamily="18" charset="0"/>
              </a:rPr>
              <a:t>    }   </a:t>
            </a:r>
          </a:p>
          <a:p>
            <a:r>
              <a:rPr lang="en-US" dirty="0">
                <a:solidFill>
                  <a:schemeClr val="accent6">
                    <a:lumMod val="75000"/>
                  </a:schemeClr>
                </a:solidFill>
                <a:latin typeface="Times New Roman" panose="02020603050405020304" pitchFamily="18" charset="0"/>
                <a:cs typeface="Times New Roman" panose="02020603050405020304" pitchFamily="18" charset="0"/>
              </a:rPr>
              <a:t>    // Virtual destructor to ensure proper cleanup of derived classes</a:t>
            </a:r>
          </a:p>
          <a:p>
            <a:r>
              <a:rPr lang="en-US" dirty="0">
                <a:latin typeface="Times New Roman" panose="02020603050405020304" pitchFamily="18" charset="0"/>
                <a:cs typeface="Times New Roman" panose="02020603050405020304" pitchFamily="18" charset="0"/>
              </a:rPr>
              <a:t>    virtual ~CarHMI() {}</a:t>
            </a:r>
          </a:p>
          <a:p>
            <a:r>
              <a:rPr lang="en-US" dirty="0">
                <a:latin typeface="Times New Roman" panose="02020603050405020304" pitchFamily="18" charset="0"/>
                <a:cs typeface="Times New Roman" panose="02020603050405020304" pitchFamily="18" charset="0"/>
              </a:rPr>
              <a:t>};</a:t>
            </a:r>
          </a:p>
          <a:p>
            <a:r>
              <a:rPr lang="en-US" dirty="0">
                <a:solidFill>
                  <a:schemeClr val="accent6">
                    <a:lumMod val="75000"/>
                  </a:schemeClr>
                </a:solidFill>
                <a:latin typeface="Times New Roman" panose="02020603050405020304" pitchFamily="18" charset="0"/>
                <a:cs typeface="Times New Roman" panose="02020603050405020304" pitchFamily="18" charset="0"/>
              </a:rPr>
              <a:t>// Derived class representing Normal mode HMI</a:t>
            </a:r>
          </a:p>
          <a:p>
            <a:r>
              <a:rPr lang="en-US" dirty="0">
                <a:latin typeface="Times New Roman" panose="02020603050405020304" pitchFamily="18" charset="0"/>
                <a:cs typeface="Times New Roman" panose="02020603050405020304" pitchFamily="18" charset="0"/>
              </a:rPr>
              <a:t>class NormalModeHMI : public CarHMI {</a:t>
            </a:r>
          </a:p>
          <a:p>
            <a:r>
              <a:rPr lang="en-US" dirty="0">
                <a:latin typeface="Times New Roman" panose="02020603050405020304" pitchFamily="18" charset="0"/>
                <a:cs typeface="Times New Roman" panose="02020603050405020304" pitchFamily="18" charset="0"/>
              </a:rPr>
              <a:t>public:</a:t>
            </a:r>
          </a:p>
          <a:p>
            <a:r>
              <a:rPr lang="en-US" dirty="0">
                <a:latin typeface="Times New Roman" panose="02020603050405020304" pitchFamily="18" charset="0"/>
                <a:cs typeface="Times New Roman" panose="02020603050405020304" pitchFamily="18" charset="0"/>
              </a:rPr>
              <a:t>    void display() const override {</a:t>
            </a:r>
          </a:p>
          <a:p>
            <a:r>
              <a:rPr lang="en-US" dirty="0">
                <a:latin typeface="Times New Roman" panose="02020603050405020304" pitchFamily="18" charset="0"/>
                <a:cs typeface="Times New Roman" panose="02020603050405020304" pitchFamily="18" charset="0"/>
              </a:rPr>
              <a:t>        std::cout &lt;&lt; "Normal Mode HMI: Fuel Efficiency, Speed, Basic Alerts." &lt;&lt; std::endl;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endParaRPr lang="en-US" sz="1200" dirty="0"/>
          </a:p>
        </p:txBody>
      </p:sp>
      <p:sp>
        <p:nvSpPr>
          <p:cNvPr id="7" name="TextBox 6">
            <a:extLst>
              <a:ext uri="{FF2B5EF4-FFF2-40B4-BE49-F238E27FC236}">
                <a16:creationId xmlns:a16="http://schemas.microsoft.com/office/drawing/2014/main" id="{AF4933F7-46BE-7DC0-A1AB-04166C83A842}"/>
              </a:ext>
            </a:extLst>
          </p:cNvPr>
          <p:cNvSpPr txBox="1"/>
          <p:nvPr/>
        </p:nvSpPr>
        <p:spPr>
          <a:xfrm>
            <a:off x="6621018" y="671691"/>
            <a:ext cx="5113782" cy="6186309"/>
          </a:xfrm>
          <a:prstGeom prst="rect">
            <a:avLst/>
          </a:prstGeom>
          <a:noFill/>
        </p:spPr>
        <p:txBody>
          <a:bodyPr wrap="square">
            <a:spAutoFit/>
          </a:bodyPr>
          <a:lstStyle/>
          <a:p>
            <a:r>
              <a:rPr lang="en-US" dirty="0">
                <a:solidFill>
                  <a:schemeClr val="accent6">
                    <a:lumMod val="75000"/>
                  </a:schemeClr>
                </a:solidFill>
                <a:latin typeface="Times New Roman" panose="02020603050405020304" pitchFamily="18" charset="0"/>
                <a:cs typeface="Times New Roman" panose="02020603050405020304" pitchFamily="18" charset="0"/>
              </a:rPr>
              <a:t>// Derived class representing Sport mode HMI</a:t>
            </a:r>
          </a:p>
          <a:p>
            <a:r>
              <a:rPr lang="en-US" dirty="0">
                <a:latin typeface="Times New Roman" panose="02020603050405020304" pitchFamily="18" charset="0"/>
                <a:cs typeface="Times New Roman" panose="02020603050405020304" pitchFamily="18" charset="0"/>
              </a:rPr>
              <a:t>class SportModeHMI : public CarHMI {</a:t>
            </a:r>
          </a:p>
          <a:p>
            <a:r>
              <a:rPr lang="en-US" dirty="0">
                <a:latin typeface="Times New Roman" panose="02020603050405020304" pitchFamily="18" charset="0"/>
                <a:cs typeface="Times New Roman" panose="02020603050405020304" pitchFamily="18" charset="0"/>
              </a:rPr>
              <a:t>public:</a:t>
            </a:r>
          </a:p>
          <a:p>
            <a:r>
              <a:rPr lang="en-US" dirty="0">
                <a:latin typeface="Times New Roman" panose="02020603050405020304" pitchFamily="18" charset="0"/>
                <a:cs typeface="Times New Roman" panose="02020603050405020304" pitchFamily="18" charset="0"/>
              </a:rPr>
              <a:t>    void display() const override {</a:t>
            </a:r>
          </a:p>
          <a:p>
            <a:r>
              <a:rPr lang="en-US" dirty="0">
                <a:latin typeface="Times New Roman" panose="02020603050405020304" pitchFamily="18" charset="0"/>
                <a:cs typeface="Times New Roman" panose="02020603050405020304" pitchFamily="18" charset="0"/>
              </a:rPr>
              <a:t>        std::cout &lt;&lt; "Sport Mode HMI: Performance Metrics, Engine RPM, Boost Indicator." &lt;&lt; std::endl;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solidFill>
                  <a:schemeClr val="accent6">
                    <a:lumMod val="75000"/>
                  </a:schemeClr>
                </a:solidFill>
                <a:latin typeface="Times New Roman" panose="02020603050405020304" pitchFamily="18" charset="0"/>
                <a:cs typeface="Times New Roman" panose="02020603050405020304" pitchFamily="18" charset="0"/>
              </a:rPr>
              <a:t>// Derived class representing Eco mode HMI</a:t>
            </a:r>
          </a:p>
          <a:p>
            <a:r>
              <a:rPr lang="en-US" dirty="0">
                <a:latin typeface="Times New Roman" panose="02020603050405020304" pitchFamily="18" charset="0"/>
                <a:cs typeface="Times New Roman" panose="02020603050405020304" pitchFamily="18" charset="0"/>
              </a:rPr>
              <a:t>class EcoModeHMI : public CarHMI {</a:t>
            </a:r>
          </a:p>
          <a:p>
            <a:r>
              <a:rPr lang="en-US" dirty="0">
                <a:latin typeface="Times New Roman" panose="02020603050405020304" pitchFamily="18" charset="0"/>
                <a:cs typeface="Times New Roman" panose="02020603050405020304" pitchFamily="18" charset="0"/>
              </a:rPr>
              <a:t>public:</a:t>
            </a:r>
          </a:p>
          <a:p>
            <a:r>
              <a:rPr lang="en-US" dirty="0">
                <a:latin typeface="Times New Roman" panose="02020603050405020304" pitchFamily="18" charset="0"/>
                <a:cs typeface="Times New Roman" panose="02020603050405020304" pitchFamily="18" charset="0"/>
              </a:rPr>
              <a:t>    void display() const override {</a:t>
            </a:r>
          </a:p>
          <a:p>
            <a:r>
              <a:rPr lang="en-US" dirty="0">
                <a:latin typeface="Times New Roman" panose="02020603050405020304" pitchFamily="18" charset="0"/>
                <a:cs typeface="Times New Roman" panose="02020603050405020304" pitchFamily="18" charset="0"/>
              </a:rPr>
              <a:t>        std::cout &lt;&lt; "Eco Mode HMI: Eco Score, Energy Consumption, Regenerative Braking Info." &lt;&lt; std::endl;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solidFill>
                  <a:schemeClr val="accent6">
                    <a:lumMod val="75000"/>
                  </a:schemeClr>
                </a:solidFill>
                <a:latin typeface="Times New Roman" panose="02020603050405020304" pitchFamily="18" charset="0"/>
                <a:cs typeface="Times New Roman" panose="02020603050405020304" pitchFamily="18" charset="0"/>
              </a:rPr>
              <a:t>// Function that takes a pointer to the base class and calls the virtual function</a:t>
            </a:r>
          </a:p>
          <a:p>
            <a:r>
              <a:rPr lang="en-US" dirty="0">
                <a:latin typeface="Times New Roman" panose="02020603050405020304" pitchFamily="18" charset="0"/>
                <a:cs typeface="Times New Roman" panose="02020603050405020304" pitchFamily="18" charset="0"/>
              </a:rPr>
              <a:t>void showHmiFeatures(const CarHMI&amp; carHmi) {</a:t>
            </a:r>
          </a:p>
          <a:p>
            <a:r>
              <a:rPr lang="en-US" dirty="0">
                <a:latin typeface="Times New Roman" panose="02020603050405020304" pitchFamily="18" charset="0"/>
                <a:cs typeface="Times New Roman" panose="02020603050405020304" pitchFamily="18" charset="0"/>
              </a:rPr>
              <a:t>    carHmi.display();</a:t>
            </a:r>
          </a:p>
          <a:p>
            <a:r>
              <a:rPr lang="en-US" dirty="0">
                <a:latin typeface="Times New Roman" panose="02020603050405020304" pitchFamily="18" charset="0"/>
                <a:cs typeface="Times New Roman" panose="02020603050405020304" pitchFamily="18" charset="0"/>
              </a:rPr>
              <a:t>}</a:t>
            </a:r>
          </a:p>
        </p:txBody>
      </p:sp>
      <p:sp>
        <p:nvSpPr>
          <p:cNvPr id="6" name="Title 2">
            <a:extLst>
              <a:ext uri="{FF2B5EF4-FFF2-40B4-BE49-F238E27FC236}">
                <a16:creationId xmlns:a16="http://schemas.microsoft.com/office/drawing/2014/main" id="{7BCB56B2-6A79-A3B6-2F84-4FD5F14FE057}"/>
              </a:ext>
            </a:extLst>
          </p:cNvPr>
          <p:cNvSpPr>
            <a:spLocks noGrp="1"/>
          </p:cNvSpPr>
          <p:nvPr>
            <p:ph type="title"/>
          </p:nvPr>
        </p:nvSpPr>
        <p:spPr>
          <a:xfrm>
            <a:off x="0" y="193947"/>
            <a:ext cx="11138025" cy="526506"/>
          </a:xfrm>
        </p:spPr>
        <p:txBody>
          <a:bodyPr>
            <a:normAutofit/>
          </a:bodyPr>
          <a:lstStyle/>
          <a:p>
            <a:r>
              <a:rPr lang="en-IN" sz="2400" b="1" kern="100" dirty="0">
                <a:solidFill>
                  <a:srgbClr val="992E3A"/>
                </a:solidFill>
                <a:latin typeface="Times New Roman"/>
                <a:cs typeface="Times New Roman"/>
              </a:rPr>
              <a:t>6</a:t>
            </a:r>
            <a:r>
              <a:rPr lang="en-IN" sz="2400" b="1" kern="100" dirty="0">
                <a:solidFill>
                  <a:srgbClr val="992E3A"/>
                </a:solidFill>
                <a:effectLst/>
                <a:latin typeface="Times New Roman"/>
                <a:cs typeface="Times New Roman"/>
              </a:rPr>
              <a:t>. Polymorphism</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722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565E895-5ABB-F63F-1CAE-4E917135963B}"/>
              </a:ext>
            </a:extLst>
          </p:cNvPr>
          <p:cNvSpPr txBox="1"/>
          <p:nvPr/>
        </p:nvSpPr>
        <p:spPr>
          <a:xfrm>
            <a:off x="227074" y="748694"/>
            <a:ext cx="7034022" cy="5632311"/>
          </a:xfrm>
          <a:prstGeom prst="rect">
            <a:avLst/>
          </a:prstGeom>
          <a:noFill/>
        </p:spPr>
        <p:txBody>
          <a:bodyPr wrap="square">
            <a:spAutoFit/>
          </a:bodyPr>
          <a:lstStyle/>
          <a:p>
            <a:endParaRPr lang="en-US" dirty="0"/>
          </a:p>
          <a:p>
            <a:r>
              <a:rPr lang="en-US" dirty="0">
                <a:latin typeface="Times New Roman" panose="02020603050405020304" pitchFamily="18" charset="0"/>
                <a:cs typeface="Times New Roman" panose="02020603050405020304" pitchFamily="18" charset="0"/>
              </a:rPr>
              <a:t>int main()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 Creating objects for each mode</a:t>
            </a:r>
          </a:p>
          <a:p>
            <a:r>
              <a:rPr lang="en-US" dirty="0">
                <a:latin typeface="Times New Roman" panose="02020603050405020304" pitchFamily="18" charset="0"/>
                <a:cs typeface="Times New Roman" panose="02020603050405020304" pitchFamily="18" charset="0"/>
              </a:rPr>
              <a:t>    NormalModeHMI normalMode;</a:t>
            </a:r>
          </a:p>
          <a:p>
            <a:r>
              <a:rPr lang="en-US" dirty="0">
                <a:latin typeface="Times New Roman" panose="02020603050405020304" pitchFamily="18" charset="0"/>
                <a:cs typeface="Times New Roman" panose="02020603050405020304" pitchFamily="18" charset="0"/>
              </a:rPr>
              <a:t>    SportModeHMI sportMode;</a:t>
            </a:r>
          </a:p>
          <a:p>
            <a:r>
              <a:rPr lang="en-US" dirty="0">
                <a:latin typeface="Times New Roman" panose="02020603050405020304" pitchFamily="18" charset="0"/>
                <a:cs typeface="Times New Roman" panose="02020603050405020304" pitchFamily="18" charset="0"/>
              </a:rPr>
              <a:t>    EcoModeHMI ecoMode;</a:t>
            </a:r>
          </a:p>
          <a:p>
            <a:r>
              <a:rPr lang="en-US" dirty="0">
                <a:latin typeface="Times New Roman" panose="02020603050405020304" pitchFamily="18" charset="0"/>
                <a:cs typeface="Times New Roman" panose="02020603050405020304" pitchFamily="18" charset="0"/>
              </a:rPr>
              <a:t>    </a:t>
            </a:r>
          </a:p>
          <a:p>
            <a:r>
              <a:rPr lang="en-US" dirty="0">
                <a:solidFill>
                  <a:schemeClr val="accent6">
                    <a:lumMod val="75000"/>
                  </a:schemeClr>
                </a:solidFill>
                <a:latin typeface="Times New Roman" panose="02020603050405020304" pitchFamily="18" charset="0"/>
                <a:cs typeface="Times New Roman" panose="02020603050405020304" pitchFamily="18" charset="0"/>
              </a:rPr>
              <a:t>    // Displaying different HMI features using dynamic polymorphism</a:t>
            </a:r>
          </a:p>
          <a:p>
            <a:r>
              <a:rPr lang="en-US" dirty="0">
                <a:latin typeface="Times New Roman" panose="02020603050405020304" pitchFamily="18" charset="0"/>
                <a:cs typeface="Times New Roman" panose="02020603050405020304" pitchFamily="18" charset="0"/>
              </a:rPr>
              <a:t>    std::cout &lt;&lt; "Normal Mode:" &lt;&lt; std::endl;</a:t>
            </a:r>
          </a:p>
          <a:p>
            <a:r>
              <a:rPr lang="en-US" dirty="0">
                <a:latin typeface="Times New Roman" panose="02020603050405020304" pitchFamily="18" charset="0"/>
                <a:cs typeface="Times New Roman" panose="02020603050405020304" pitchFamily="18" charset="0"/>
              </a:rPr>
              <a:t>    showHmiFeatures(normalMode);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std::cout &lt;&lt; "\nSport Mode:" &lt;&lt; std::endl;</a:t>
            </a:r>
          </a:p>
          <a:p>
            <a:r>
              <a:rPr lang="en-US" dirty="0">
                <a:latin typeface="Times New Roman" panose="02020603050405020304" pitchFamily="18" charset="0"/>
                <a:cs typeface="Times New Roman" panose="02020603050405020304" pitchFamily="18" charset="0"/>
              </a:rPr>
              <a:t>    showHmiFeatures(sportMode);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std::cout &lt;&lt; "\nEco Mode:" &lt;&lt; std::endl;</a:t>
            </a:r>
          </a:p>
          <a:p>
            <a:r>
              <a:rPr lang="en-US" dirty="0">
                <a:latin typeface="Times New Roman" panose="02020603050405020304" pitchFamily="18" charset="0"/>
                <a:cs typeface="Times New Roman" panose="02020603050405020304" pitchFamily="18" charset="0"/>
              </a:rPr>
              <a:t>    showHmiFeatures(ecoMode);</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return 0;</a:t>
            </a:r>
          </a:p>
          <a:p>
            <a:r>
              <a:rPr lang="en-US"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C2280720-BED9-799F-C877-6D5B1B38E141}"/>
              </a:ext>
            </a:extLst>
          </p:cNvPr>
          <p:cNvSpPr txBox="1"/>
          <p:nvPr/>
        </p:nvSpPr>
        <p:spPr>
          <a:xfrm>
            <a:off x="7767830" y="1655064"/>
            <a:ext cx="4078224" cy="3693319"/>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Output :-</a:t>
            </a:r>
          </a:p>
          <a:p>
            <a:r>
              <a:rPr lang="en-US" dirty="0">
                <a:latin typeface="Times New Roman" panose="02020603050405020304" pitchFamily="18" charset="0"/>
                <a:cs typeface="Times New Roman" panose="02020603050405020304" pitchFamily="18" charset="0"/>
              </a:rPr>
              <a:t>Normal Mode:</a:t>
            </a:r>
          </a:p>
          <a:p>
            <a:r>
              <a:rPr lang="en-US" dirty="0">
                <a:latin typeface="Times New Roman" panose="02020603050405020304" pitchFamily="18" charset="0"/>
                <a:cs typeface="Times New Roman" panose="02020603050405020304" pitchFamily="18" charset="0"/>
              </a:rPr>
              <a:t>Normal Mode HMI: Fuel Efficiency, Speed, Basic Alerts.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Sport Mode:</a:t>
            </a:r>
          </a:p>
          <a:p>
            <a:r>
              <a:rPr lang="en-US" dirty="0">
                <a:latin typeface="Times New Roman" panose="02020603050405020304" pitchFamily="18" charset="0"/>
                <a:cs typeface="Times New Roman" panose="02020603050405020304" pitchFamily="18" charset="0"/>
              </a:rPr>
              <a:t>Sport Mode HMI: Performance Metrics, Engine RPM, Boost Indicator.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Eco Mode:</a:t>
            </a:r>
          </a:p>
          <a:p>
            <a:r>
              <a:rPr lang="en-US" dirty="0">
                <a:latin typeface="Times New Roman" panose="02020603050405020304" pitchFamily="18" charset="0"/>
                <a:cs typeface="Times New Roman" panose="02020603050405020304" pitchFamily="18" charset="0"/>
              </a:rPr>
              <a:t>Eco Mode HMI: Eco Score, Energy Consumption, Regenerative Braking Info.</a:t>
            </a:r>
          </a:p>
          <a:p>
            <a:endParaRPr lang="en-US" u="sng" dirty="0"/>
          </a:p>
        </p:txBody>
      </p:sp>
      <p:sp>
        <p:nvSpPr>
          <p:cNvPr id="4" name="Title 2">
            <a:extLst>
              <a:ext uri="{FF2B5EF4-FFF2-40B4-BE49-F238E27FC236}">
                <a16:creationId xmlns:a16="http://schemas.microsoft.com/office/drawing/2014/main" id="{FF428FBA-8A81-CB43-7698-52256ED003CC}"/>
              </a:ext>
            </a:extLst>
          </p:cNvPr>
          <p:cNvSpPr>
            <a:spLocks noGrp="1"/>
          </p:cNvSpPr>
          <p:nvPr>
            <p:ph type="title"/>
          </p:nvPr>
        </p:nvSpPr>
        <p:spPr>
          <a:xfrm>
            <a:off x="0" y="193947"/>
            <a:ext cx="11138025" cy="526506"/>
          </a:xfrm>
        </p:spPr>
        <p:txBody>
          <a:bodyPr>
            <a:normAutofit/>
          </a:bodyPr>
          <a:lstStyle/>
          <a:p>
            <a:r>
              <a:rPr lang="en-IN" sz="2400" b="1" kern="100" dirty="0">
                <a:solidFill>
                  <a:srgbClr val="992E3A"/>
                </a:solidFill>
                <a:latin typeface="Times New Roman"/>
                <a:cs typeface="Times New Roman"/>
              </a:rPr>
              <a:t>6</a:t>
            </a:r>
            <a:r>
              <a:rPr lang="en-IN" sz="2400" b="1" kern="100" dirty="0">
                <a:solidFill>
                  <a:srgbClr val="992E3A"/>
                </a:solidFill>
                <a:effectLst/>
                <a:latin typeface="Times New Roman"/>
                <a:cs typeface="Times New Roman"/>
              </a:rPr>
              <a:t>. Polymorphism</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191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EF0930-D7C1-90D1-8B97-01AD6ED03024}"/>
              </a:ext>
            </a:extLst>
          </p:cNvPr>
          <p:cNvSpPr txBox="1"/>
          <p:nvPr/>
        </p:nvSpPr>
        <p:spPr>
          <a:xfrm>
            <a:off x="329184" y="869018"/>
            <a:ext cx="11862816" cy="1704569"/>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pure virtual function</a:t>
            </a:r>
            <a:r>
              <a:rPr lang="en-US" dirty="0">
                <a:latin typeface="Times New Roman" panose="02020603050405020304" pitchFamily="18" charset="0"/>
                <a:cs typeface="Times New Roman" panose="02020603050405020304" pitchFamily="18" charset="0"/>
              </a:rPr>
              <a:t> in C++ is a function declared in a base class that has no implementation. It’s meant to be overridden in any derived class that inherits from this base class.</a:t>
            </a:r>
          </a:p>
          <a:p>
            <a:pPr>
              <a:lnSpc>
                <a:spcPct val="150000"/>
              </a:lnSpc>
            </a:pPr>
            <a:r>
              <a:rPr lang="en-US" dirty="0">
                <a:latin typeface="Times New Roman" panose="02020603050405020304" pitchFamily="18" charset="0"/>
                <a:cs typeface="Times New Roman" panose="02020603050405020304" pitchFamily="18" charset="0"/>
              </a:rPr>
              <a:t> A class that contains at least one pure virtual function becomes an </a:t>
            </a:r>
            <a:r>
              <a:rPr lang="en-US" b="1" dirty="0">
                <a:latin typeface="Times New Roman" panose="02020603050405020304" pitchFamily="18" charset="0"/>
                <a:cs typeface="Times New Roman" panose="02020603050405020304" pitchFamily="18" charset="0"/>
              </a:rPr>
              <a:t>abstract class</a:t>
            </a:r>
            <a:r>
              <a:rPr lang="en-US" dirty="0">
                <a:latin typeface="Times New Roman" panose="02020603050405020304" pitchFamily="18" charset="0"/>
                <a:cs typeface="Times New Roman" panose="02020603050405020304" pitchFamily="18" charset="0"/>
              </a:rPr>
              <a:t>, meaning it cannot be instantiated on its own. </a:t>
            </a:r>
          </a:p>
          <a:p>
            <a:pPr>
              <a:lnSpc>
                <a:spcPct val="150000"/>
              </a:lnSpc>
            </a:pPr>
            <a:r>
              <a:rPr lang="en-US" dirty="0">
                <a:latin typeface="Times New Roman" panose="02020603050405020304" pitchFamily="18" charset="0"/>
                <a:cs typeface="Times New Roman" panose="02020603050405020304" pitchFamily="18" charset="0"/>
              </a:rPr>
              <a:t>Instead, derived classes must provide concrete implementations of the pure virtual function.</a:t>
            </a:r>
          </a:p>
        </p:txBody>
      </p:sp>
      <p:sp>
        <p:nvSpPr>
          <p:cNvPr id="7" name="TextBox 6">
            <a:extLst>
              <a:ext uri="{FF2B5EF4-FFF2-40B4-BE49-F238E27FC236}">
                <a16:creationId xmlns:a16="http://schemas.microsoft.com/office/drawing/2014/main" id="{68521F44-F723-49AF-7ECF-0033D69FEEA1}"/>
              </a:ext>
            </a:extLst>
          </p:cNvPr>
          <p:cNvSpPr txBox="1"/>
          <p:nvPr/>
        </p:nvSpPr>
        <p:spPr>
          <a:xfrm>
            <a:off x="329184" y="2683751"/>
            <a:ext cx="11626667" cy="880369"/>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Advantage</a:t>
            </a:r>
            <a:r>
              <a:rPr lang="en-US" dirty="0">
                <a:latin typeface="Times New Roman" panose="02020603050405020304" pitchFamily="18" charset="0"/>
                <a:cs typeface="Times New Roman" panose="02020603050405020304" pitchFamily="18" charset="0"/>
              </a:rPr>
              <a:t>: Pure virtual functions ensure that all derived classes implement specific methods. This enforces a common interface that all derived classes must follow.</a:t>
            </a:r>
          </a:p>
        </p:txBody>
      </p:sp>
      <p:sp>
        <p:nvSpPr>
          <p:cNvPr id="8" name="Rectangle 1">
            <a:extLst>
              <a:ext uri="{FF2B5EF4-FFF2-40B4-BE49-F238E27FC236}">
                <a16:creationId xmlns:a16="http://schemas.microsoft.com/office/drawing/2014/main" id="{FA0A8072-355A-1D4E-ACA2-43CD655C754C}"/>
              </a:ext>
            </a:extLst>
          </p:cNvPr>
          <p:cNvSpPr>
            <a:spLocks noChangeArrowheads="1"/>
          </p:cNvSpPr>
          <p:nvPr/>
        </p:nvSpPr>
        <p:spPr bwMode="auto">
          <a:xfrm>
            <a:off x="329184" y="3674284"/>
            <a:ext cx="11626667" cy="128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HMI control example, every control (like Button, Slider,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ToggleSwitch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must implement render()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handleInteraction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guarantees that all controls have the essential behavior required for rendering and interaction, no matter the type of control. </a:t>
            </a:r>
          </a:p>
        </p:txBody>
      </p:sp>
      <p:sp>
        <p:nvSpPr>
          <p:cNvPr id="2" name="Title 2">
            <a:extLst>
              <a:ext uri="{FF2B5EF4-FFF2-40B4-BE49-F238E27FC236}">
                <a16:creationId xmlns:a16="http://schemas.microsoft.com/office/drawing/2014/main" id="{03E1767B-711D-71ED-3AC2-B856CE405D79}"/>
              </a:ext>
            </a:extLst>
          </p:cNvPr>
          <p:cNvSpPr>
            <a:spLocks noGrp="1"/>
          </p:cNvSpPr>
          <p:nvPr>
            <p:ph type="title"/>
          </p:nvPr>
        </p:nvSpPr>
        <p:spPr>
          <a:xfrm>
            <a:off x="0" y="193947"/>
            <a:ext cx="11138025" cy="526506"/>
          </a:xfrm>
        </p:spPr>
        <p:txBody>
          <a:bodyPr>
            <a:normAutofit/>
          </a:bodyPr>
          <a:lstStyle/>
          <a:p>
            <a:r>
              <a:rPr lang="en-IN" sz="2400" b="1" kern="100" dirty="0">
                <a:solidFill>
                  <a:srgbClr val="992E3A"/>
                </a:solidFill>
                <a:effectLst/>
                <a:latin typeface="Times New Roman"/>
                <a:cs typeface="Times New Roman"/>
              </a:rPr>
              <a:t>7. Pure </a:t>
            </a:r>
            <a:r>
              <a:rPr lang="en-IN" sz="2400" b="1" kern="100" dirty="0">
                <a:solidFill>
                  <a:srgbClr val="992E3A"/>
                </a:solidFill>
                <a:latin typeface="Times New Roman"/>
                <a:cs typeface="Times New Roman"/>
              </a:rPr>
              <a:t>V</a:t>
            </a:r>
            <a:r>
              <a:rPr lang="en-IN" sz="2400" b="1" kern="100" dirty="0">
                <a:solidFill>
                  <a:srgbClr val="992E3A"/>
                </a:solidFill>
                <a:effectLst/>
                <a:latin typeface="Times New Roman"/>
                <a:cs typeface="Times New Roman"/>
              </a:rPr>
              <a:t>irtual </a:t>
            </a:r>
            <a:r>
              <a:rPr lang="en-IN" sz="2400" b="1" kern="100" dirty="0">
                <a:solidFill>
                  <a:srgbClr val="992E3A"/>
                </a:solidFill>
                <a:latin typeface="Times New Roman"/>
                <a:cs typeface="Times New Roman"/>
              </a:rPr>
              <a:t>F</a:t>
            </a:r>
            <a:r>
              <a:rPr lang="en-IN" sz="2400" b="1" kern="100" dirty="0">
                <a:solidFill>
                  <a:srgbClr val="992E3A"/>
                </a:solidFill>
                <a:effectLst/>
                <a:latin typeface="Times New Roman"/>
                <a:cs typeface="Times New Roman"/>
              </a:rPr>
              <a:t>unction </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20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5F255-BCEB-0B4B-FE38-93084F69E5EC}"/>
              </a:ext>
            </a:extLst>
          </p:cNvPr>
          <p:cNvSpPr>
            <a:spLocks noGrp="1"/>
          </p:cNvSpPr>
          <p:nvPr>
            <p:ph sz="quarter" idx="10"/>
          </p:nvPr>
        </p:nvSpPr>
        <p:spPr>
          <a:xfrm>
            <a:off x="100781" y="789587"/>
            <a:ext cx="11795563" cy="5031575"/>
          </a:xfrm>
        </p:spPr>
        <p:txBody>
          <a:bodyPr>
            <a:normAutofit fontScale="92500" lnSpcReduction="20000"/>
          </a:bodyPr>
          <a:lstStyle/>
          <a:p>
            <a:pPr marL="0" indent="0">
              <a:lnSpc>
                <a:spcPct val="100000"/>
              </a:lnSpc>
              <a:buNone/>
            </a:pPr>
            <a:r>
              <a:rPr lang="en-IN" sz="2000" kern="100" dirty="0">
                <a:effectLst/>
                <a:latin typeface="Times New Roman" panose="02020603050405020304" pitchFamily="18" charset="0"/>
                <a:cs typeface="Times New Roman" panose="02020603050405020304" pitchFamily="18" charset="0"/>
              </a:rPr>
              <a:t>1.  Introduction to OOPS</a:t>
            </a:r>
          </a:p>
          <a:p>
            <a:pPr marL="0" indent="0">
              <a:lnSpc>
                <a:spcPct val="100000"/>
              </a:lnSpc>
              <a:buNone/>
            </a:pPr>
            <a:r>
              <a:rPr lang="en-IN" sz="2000" kern="100" dirty="0">
                <a:effectLst/>
                <a:latin typeface="Times New Roman" panose="02020603050405020304" pitchFamily="18" charset="0"/>
                <a:cs typeface="Times New Roman" panose="02020603050405020304" pitchFamily="18" charset="0"/>
              </a:rPr>
              <a:t>2.  Classes &amp; Objects</a:t>
            </a:r>
          </a:p>
          <a:p>
            <a:pPr marL="0" indent="0">
              <a:lnSpc>
                <a:spcPct val="100000"/>
              </a:lnSpc>
              <a:buNone/>
            </a:pPr>
            <a:r>
              <a:rPr lang="en-IN" sz="2000" kern="100" dirty="0">
                <a:effectLst/>
                <a:latin typeface="Times New Roman" panose="02020603050405020304" pitchFamily="18" charset="0"/>
                <a:cs typeface="Times New Roman" panose="02020603050405020304" pitchFamily="18" charset="0"/>
              </a:rPr>
              <a:t>3.  Encapsulation. </a:t>
            </a:r>
          </a:p>
          <a:p>
            <a:pPr marL="0" indent="0">
              <a:lnSpc>
                <a:spcPct val="100000"/>
              </a:lnSpc>
              <a:buNone/>
            </a:pPr>
            <a:r>
              <a:rPr lang="en-IN" sz="2000" kern="100" dirty="0">
                <a:latin typeface="Times New Roman" panose="02020603050405020304" pitchFamily="18" charset="0"/>
                <a:cs typeface="Times New Roman" panose="02020603050405020304" pitchFamily="18" charset="0"/>
              </a:rPr>
              <a:t>4.  </a:t>
            </a:r>
            <a:r>
              <a:rPr lang="en-IN" sz="2000" kern="100" dirty="0">
                <a:effectLst/>
                <a:latin typeface="Times New Roman" panose="02020603050405020304" pitchFamily="18" charset="0"/>
                <a:cs typeface="Times New Roman" panose="02020603050405020304" pitchFamily="18" charset="0"/>
              </a:rPr>
              <a:t>Abstraction. </a:t>
            </a:r>
          </a:p>
          <a:p>
            <a:pPr marL="0" indent="0">
              <a:lnSpc>
                <a:spcPct val="100000"/>
              </a:lnSpc>
              <a:buNone/>
            </a:pPr>
            <a:r>
              <a:rPr lang="en-IN" sz="2000" kern="100" dirty="0">
                <a:latin typeface="Times New Roman" panose="02020603050405020304" pitchFamily="18" charset="0"/>
                <a:cs typeface="Times New Roman" panose="02020603050405020304" pitchFamily="18" charset="0"/>
              </a:rPr>
              <a:t>5.  </a:t>
            </a:r>
            <a:r>
              <a:rPr lang="en-IN" sz="2000" kern="100" dirty="0">
                <a:effectLst/>
                <a:latin typeface="Times New Roman" panose="02020603050405020304" pitchFamily="18" charset="0"/>
                <a:cs typeface="Times New Roman" panose="02020603050405020304" pitchFamily="18" charset="0"/>
              </a:rPr>
              <a:t>Inheritance. </a:t>
            </a:r>
          </a:p>
          <a:p>
            <a:pPr marL="0" indent="0">
              <a:lnSpc>
                <a:spcPct val="100000"/>
              </a:lnSpc>
              <a:buNone/>
            </a:pPr>
            <a:r>
              <a:rPr lang="en-IN" sz="2000" kern="100" dirty="0">
                <a:latin typeface="Times New Roman" panose="02020603050405020304" pitchFamily="18" charset="0"/>
                <a:cs typeface="Times New Roman" panose="02020603050405020304" pitchFamily="18" charset="0"/>
              </a:rPr>
              <a:t>6.  </a:t>
            </a:r>
            <a:r>
              <a:rPr lang="en-IN" sz="2000" kern="100" dirty="0">
                <a:effectLst/>
                <a:latin typeface="Times New Roman" panose="02020603050405020304" pitchFamily="18" charset="0"/>
                <a:cs typeface="Times New Roman" panose="02020603050405020304" pitchFamily="18" charset="0"/>
              </a:rPr>
              <a:t>Polymorphism.</a:t>
            </a:r>
          </a:p>
          <a:p>
            <a:pPr marL="0" indent="0">
              <a:lnSpc>
                <a:spcPct val="100000"/>
              </a:lnSpc>
              <a:buNone/>
            </a:pPr>
            <a:r>
              <a:rPr lang="en-IN" sz="2000" kern="100" dirty="0">
                <a:effectLst/>
                <a:latin typeface="Times New Roman" panose="02020603050405020304" pitchFamily="18" charset="0"/>
                <a:cs typeface="Times New Roman" panose="02020603050405020304" pitchFamily="18" charset="0"/>
              </a:rPr>
              <a:t>7.  Pure </a:t>
            </a:r>
            <a:r>
              <a:rPr lang="en-IN" sz="2000" kern="100" dirty="0">
                <a:latin typeface="Times New Roman" panose="02020603050405020304" pitchFamily="18" charset="0"/>
                <a:cs typeface="Times New Roman" panose="02020603050405020304" pitchFamily="18" charset="0"/>
              </a:rPr>
              <a:t>V</a:t>
            </a:r>
            <a:r>
              <a:rPr lang="en-IN" sz="2000" kern="100" dirty="0">
                <a:effectLst/>
                <a:latin typeface="Times New Roman" panose="02020603050405020304" pitchFamily="18" charset="0"/>
                <a:cs typeface="Times New Roman" panose="02020603050405020304" pitchFamily="18" charset="0"/>
              </a:rPr>
              <a:t>irtual </a:t>
            </a:r>
            <a:r>
              <a:rPr lang="en-IN" sz="2000" kern="100" dirty="0">
                <a:latin typeface="Times New Roman" panose="02020603050405020304" pitchFamily="18" charset="0"/>
                <a:cs typeface="Times New Roman" panose="02020603050405020304" pitchFamily="18" charset="0"/>
              </a:rPr>
              <a:t>F</a:t>
            </a:r>
            <a:r>
              <a:rPr lang="en-IN" sz="2000" kern="100" dirty="0">
                <a:effectLst/>
                <a:latin typeface="Times New Roman" panose="02020603050405020304" pitchFamily="18" charset="0"/>
                <a:cs typeface="Times New Roman" panose="02020603050405020304" pitchFamily="18" charset="0"/>
              </a:rPr>
              <a:t>unction </a:t>
            </a:r>
          </a:p>
          <a:p>
            <a:pPr marL="0" indent="0">
              <a:lnSpc>
                <a:spcPct val="100000"/>
              </a:lnSpc>
              <a:buNone/>
            </a:pPr>
            <a:r>
              <a:rPr lang="en-IN" sz="2000" kern="100" dirty="0">
                <a:effectLst/>
                <a:latin typeface="Times New Roman" panose="02020603050405020304" pitchFamily="18" charset="0"/>
                <a:cs typeface="Times New Roman" panose="02020603050405020304" pitchFamily="18" charset="0"/>
              </a:rPr>
              <a:t>8.  Constructors </a:t>
            </a:r>
          </a:p>
          <a:p>
            <a:pPr marL="0" indent="0">
              <a:lnSpc>
                <a:spcPct val="100000"/>
              </a:lnSpc>
              <a:buNone/>
            </a:pPr>
            <a:r>
              <a:rPr lang="en-IN" sz="2000" kern="100" dirty="0">
                <a:effectLst/>
                <a:latin typeface="Times New Roman" panose="02020603050405020304" pitchFamily="18" charset="0"/>
                <a:cs typeface="Times New Roman" panose="02020603050405020304" pitchFamily="18" charset="0"/>
              </a:rPr>
              <a:t>9.  Types of Constructors </a:t>
            </a:r>
          </a:p>
          <a:p>
            <a:pPr marL="0" indent="0">
              <a:lnSpc>
                <a:spcPct val="100000"/>
              </a:lnSpc>
              <a:buNone/>
            </a:pPr>
            <a:r>
              <a:rPr lang="en-IN" sz="2000" kern="100" dirty="0">
                <a:effectLst/>
                <a:latin typeface="Times New Roman" panose="02020603050405020304" pitchFamily="18" charset="0"/>
                <a:cs typeface="Times New Roman" panose="02020603050405020304" pitchFamily="18" charset="0"/>
              </a:rPr>
              <a:t>1</a:t>
            </a:r>
            <a:r>
              <a:rPr lang="en-IN" sz="2000" kern="100" dirty="0">
                <a:latin typeface="Times New Roman" panose="02020603050405020304" pitchFamily="18" charset="0"/>
                <a:cs typeface="Times New Roman" panose="02020603050405020304" pitchFamily="18" charset="0"/>
              </a:rPr>
              <a:t>0.</a:t>
            </a:r>
            <a:r>
              <a:rPr lang="en-IN" sz="2000" kern="100" dirty="0">
                <a:effectLst/>
                <a:latin typeface="Times New Roman" panose="02020603050405020304" pitchFamily="18" charset="0"/>
                <a:cs typeface="Times New Roman" panose="02020603050405020304" pitchFamily="18" charset="0"/>
              </a:rPr>
              <a:t> Destructors</a:t>
            </a: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a:p>
            <a:pPr marL="0" indent="0">
              <a:buNone/>
            </a:pPr>
            <a:br>
              <a:rPr lang="en-US" dirty="0"/>
            </a:br>
            <a:endParaRPr lang="en-US" sz="1800"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D1C2010-A260-2F95-7333-5D16B1A46699}"/>
              </a:ext>
            </a:extLst>
          </p:cNvPr>
          <p:cNvSpPr txBox="1"/>
          <p:nvPr/>
        </p:nvSpPr>
        <p:spPr>
          <a:xfrm>
            <a:off x="100781" y="198793"/>
            <a:ext cx="6100916" cy="523220"/>
          </a:xfrm>
          <a:prstGeom prst="rect">
            <a:avLst/>
          </a:prstGeom>
          <a:noFill/>
        </p:spPr>
        <p:txBody>
          <a:bodyPr wrap="square">
            <a:spAutoFit/>
          </a:bodyPr>
          <a:lstStyle/>
          <a:p>
            <a:r>
              <a:rPr lang="en-US" sz="2800" b="1" dirty="0">
                <a:solidFill>
                  <a:srgbClr val="992E3A"/>
                </a:solidFill>
                <a:latin typeface="Times New Roman"/>
                <a:cs typeface="Times New Roman"/>
              </a:rPr>
              <a:t>List of Topics to be covered</a:t>
            </a:r>
            <a:endParaRPr lang="en-US" sz="2800" b="1" dirty="0">
              <a:solidFill>
                <a:srgbClr val="992E3A"/>
              </a:solidFill>
            </a:endParaRPr>
          </a:p>
        </p:txBody>
      </p:sp>
    </p:spTree>
    <p:extLst>
      <p:ext uri="{BB962C8B-B14F-4D97-AF65-F5344CB8AC3E}">
        <p14:creationId xmlns:p14="http://schemas.microsoft.com/office/powerpoint/2010/main" val="1643380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E51AFA-F7B7-5417-562A-75ED6BE9B219}"/>
              </a:ext>
            </a:extLst>
          </p:cNvPr>
          <p:cNvSpPr txBox="1"/>
          <p:nvPr/>
        </p:nvSpPr>
        <p:spPr>
          <a:xfrm>
            <a:off x="173737" y="896112"/>
            <a:ext cx="11841480" cy="93955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C++, </a:t>
            </a:r>
            <a:r>
              <a:rPr lang="en-US" b="1" dirty="0">
                <a:solidFill>
                  <a:srgbClr val="992E3A"/>
                </a:solidFill>
                <a:latin typeface="Times New Roman" panose="02020603050405020304" pitchFamily="18" charset="0"/>
                <a:cs typeface="Times New Roman" panose="02020603050405020304" pitchFamily="18" charset="0"/>
              </a:rPr>
              <a:t>constructors</a:t>
            </a:r>
            <a:r>
              <a:rPr lang="en-US" dirty="0">
                <a:latin typeface="Times New Roman" panose="02020603050405020304" pitchFamily="18" charset="0"/>
                <a:cs typeface="Times New Roman" panose="02020603050405020304" pitchFamily="18" charset="0"/>
              </a:rPr>
              <a:t> are special member functions used to initialize objects of a class. They are called automatically when an object is created. There are different types of constructors in C++, and each serves a specific purpose depending on the type of object initialization required.</a:t>
            </a:r>
          </a:p>
        </p:txBody>
      </p:sp>
      <p:sp>
        <p:nvSpPr>
          <p:cNvPr id="7" name="TextBox 6">
            <a:extLst>
              <a:ext uri="{FF2B5EF4-FFF2-40B4-BE49-F238E27FC236}">
                <a16:creationId xmlns:a16="http://schemas.microsoft.com/office/drawing/2014/main" id="{C342EE94-874E-ECB5-1701-7FE65EAD42F3}"/>
              </a:ext>
            </a:extLst>
          </p:cNvPr>
          <p:cNvSpPr txBox="1"/>
          <p:nvPr/>
        </p:nvSpPr>
        <p:spPr>
          <a:xfrm>
            <a:off x="173737" y="1930154"/>
            <a:ext cx="6101080" cy="2397066"/>
          </a:xfrm>
          <a:prstGeom prst="rect">
            <a:avLst/>
          </a:prstGeom>
          <a:noFill/>
        </p:spPr>
        <p:txBody>
          <a:bodyPr wrap="square">
            <a:spAutoFit/>
          </a:bodyPr>
          <a:lstStyle/>
          <a:p>
            <a:r>
              <a:rPr lang="en-US" b="1" dirty="0">
                <a:solidFill>
                  <a:srgbClr val="992E3A"/>
                </a:solidFill>
                <a:latin typeface="Times New Roman" panose="02020603050405020304" pitchFamily="18" charset="0"/>
                <a:cs typeface="Times New Roman" panose="02020603050405020304" pitchFamily="18" charset="0"/>
              </a:rPr>
              <a:t>Types of Constructors in C++:</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Default Constructor</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Parameterized Constructor</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Copy Constructor</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Move Constructor </a:t>
            </a:r>
          </a:p>
          <a:p>
            <a:pPr>
              <a:lnSpc>
                <a:spcPct val="150000"/>
              </a:lnSpc>
              <a:buFont typeface="+mj-lt"/>
              <a:buAutoNum type="arabicPeriod"/>
            </a:pPr>
            <a:r>
              <a:rPr lang="en-US" dirty="0">
                <a:latin typeface="Times New Roman" panose="02020603050405020304" pitchFamily="18" charset="0"/>
                <a:cs typeface="Times New Roman" panose="02020603050405020304" pitchFamily="18" charset="0"/>
              </a:rPr>
              <a:t>Constructor with Initializer List</a:t>
            </a:r>
          </a:p>
        </p:txBody>
      </p:sp>
      <p:sp>
        <p:nvSpPr>
          <p:cNvPr id="6" name="Title 2">
            <a:extLst>
              <a:ext uri="{FF2B5EF4-FFF2-40B4-BE49-F238E27FC236}">
                <a16:creationId xmlns:a16="http://schemas.microsoft.com/office/drawing/2014/main" id="{0C605720-1FD8-C64E-7E1A-1127AB9F49FB}"/>
              </a:ext>
            </a:extLst>
          </p:cNvPr>
          <p:cNvSpPr>
            <a:spLocks noGrp="1"/>
          </p:cNvSpPr>
          <p:nvPr>
            <p:ph type="title"/>
          </p:nvPr>
        </p:nvSpPr>
        <p:spPr>
          <a:xfrm>
            <a:off x="0" y="193947"/>
            <a:ext cx="11138025" cy="526506"/>
          </a:xfrm>
        </p:spPr>
        <p:txBody>
          <a:bodyPr>
            <a:normAutofit/>
          </a:bodyPr>
          <a:lstStyle/>
          <a:p>
            <a:r>
              <a:rPr lang="en-IN" sz="2400" b="1" kern="100" dirty="0">
                <a:solidFill>
                  <a:srgbClr val="992E3A"/>
                </a:solidFill>
                <a:latin typeface="Times New Roman"/>
                <a:cs typeface="Times New Roman"/>
              </a:rPr>
              <a:t>8</a:t>
            </a:r>
            <a:r>
              <a:rPr lang="en-IN" sz="2400" b="1" kern="100" dirty="0">
                <a:solidFill>
                  <a:srgbClr val="992E3A"/>
                </a:solidFill>
                <a:effectLst/>
                <a:latin typeface="Times New Roman"/>
                <a:cs typeface="Times New Roman"/>
              </a:rPr>
              <a:t>. Constructors</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5999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1C62BA9-7EAA-DF70-33BB-E46208078650}"/>
              </a:ext>
            </a:extLst>
          </p:cNvPr>
          <p:cNvSpPr>
            <a:spLocks noGrp="1"/>
          </p:cNvSpPr>
          <p:nvPr>
            <p:ph sz="quarter" idx="10"/>
          </p:nvPr>
        </p:nvSpPr>
        <p:spPr>
          <a:xfrm>
            <a:off x="173736" y="868680"/>
            <a:ext cx="11868912" cy="5449824"/>
          </a:xfrm>
        </p:spPr>
        <p:txBody>
          <a:bodyPr>
            <a:normAutofit/>
          </a:bodyPr>
          <a:lstStyle/>
          <a:p>
            <a:r>
              <a:rPr lang="en-US" sz="1800" b="1" dirty="0">
                <a:solidFill>
                  <a:srgbClr val="992E3A"/>
                </a:solidFill>
                <a:latin typeface="Times New Roman" panose="02020603050405020304" pitchFamily="18" charset="0"/>
                <a:cs typeface="Times New Roman" panose="02020603050405020304" pitchFamily="18" charset="0"/>
              </a:rPr>
              <a:t>Default Constructor:- </a:t>
            </a:r>
            <a:r>
              <a:rPr lang="en-US" sz="1800" dirty="0">
                <a:latin typeface="Times New Roman" panose="02020603050405020304" pitchFamily="18" charset="0"/>
                <a:cs typeface="Times New Roman" panose="02020603050405020304" pitchFamily="18" charset="0"/>
              </a:rPr>
              <a:t>A default constructor is one that takes no arguments. It is called when an object is created without any parameters.</a:t>
            </a:r>
          </a:p>
          <a:p>
            <a:pPr marL="0" indent="0">
              <a:buNone/>
            </a:pPr>
            <a:endParaRPr lang="en-US" sz="1800" dirty="0">
              <a:solidFill>
                <a:srgbClr val="992E3A"/>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40880D6-F39C-27CE-789C-DD0680D1A539}"/>
              </a:ext>
            </a:extLst>
          </p:cNvPr>
          <p:cNvSpPr txBox="1"/>
          <p:nvPr/>
        </p:nvSpPr>
        <p:spPr>
          <a:xfrm>
            <a:off x="528320" y="1502894"/>
            <a:ext cx="5209542" cy="369332"/>
          </a:xfrm>
          <a:prstGeom prst="rect">
            <a:avLst/>
          </a:prstGeom>
          <a:noFill/>
          <a:ln w="12700">
            <a:solidFill>
              <a:schemeClr val="tx1"/>
            </a:solidFill>
          </a:ln>
        </p:spPr>
        <p:txBody>
          <a:bodyPr wrap="square">
            <a:spAutoFit/>
          </a:bodyPr>
          <a:lstStyle/>
          <a:p>
            <a:r>
              <a:rPr lang="en-US" i="1" u="sng" dirty="0">
                <a:latin typeface="Times New Roman" panose="02020603050405020304" pitchFamily="18" charset="0"/>
                <a:cs typeface="Times New Roman" panose="02020603050405020304" pitchFamily="18" charset="0"/>
              </a:rPr>
              <a:t>Syntax:-   </a:t>
            </a: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9ABB8B26-F58A-C434-FC0E-F7CB5B478D81}"/>
              </a:ext>
            </a:extLst>
          </p:cNvPr>
          <p:cNvSpPr txBox="1"/>
          <p:nvPr/>
        </p:nvSpPr>
        <p:spPr>
          <a:xfrm>
            <a:off x="491744" y="1998970"/>
            <a:ext cx="6101080" cy="424731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#include &lt;iostream&gt;</a:t>
            </a:r>
          </a:p>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public:</a:t>
            </a:r>
          </a:p>
          <a:p>
            <a:r>
              <a:rPr lang="en-US" dirty="0">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 Default Constructor</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std:: cout &lt;&lt; "Default HMI Feature initialized." &lt;&lt; endl;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int main()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feature1; </a:t>
            </a:r>
            <a:r>
              <a:rPr lang="en-US" dirty="0">
                <a:solidFill>
                  <a:schemeClr val="accent6">
                    <a:lumMod val="75000"/>
                  </a:schemeClr>
                </a:solidFill>
                <a:latin typeface="Times New Roman" panose="02020603050405020304" pitchFamily="18" charset="0"/>
                <a:cs typeface="Times New Roman" panose="02020603050405020304" pitchFamily="18" charset="0"/>
              </a:rPr>
              <a:t>// Default constructor is called</a:t>
            </a:r>
          </a:p>
          <a:p>
            <a:r>
              <a:rPr lang="en-US" dirty="0">
                <a:latin typeface="Times New Roman" panose="02020603050405020304" pitchFamily="18" charset="0"/>
                <a:cs typeface="Times New Roman" panose="02020603050405020304" pitchFamily="18" charset="0"/>
              </a:rPr>
              <a:t>    return 0;</a:t>
            </a:r>
          </a:p>
          <a:p>
            <a:r>
              <a:rPr lang="en-US" dirty="0">
                <a:latin typeface="Times New Roman" panose="02020603050405020304" pitchFamily="18" charset="0"/>
                <a:cs typeface="Times New Roman" panose="02020603050405020304" pitchFamily="18" charset="0"/>
              </a:rPr>
              <a:t>}</a:t>
            </a:r>
          </a:p>
        </p:txBody>
      </p:sp>
      <p:sp>
        <p:nvSpPr>
          <p:cNvPr id="10" name="Title 2">
            <a:extLst>
              <a:ext uri="{FF2B5EF4-FFF2-40B4-BE49-F238E27FC236}">
                <a16:creationId xmlns:a16="http://schemas.microsoft.com/office/drawing/2014/main" id="{E99C5A4F-34D6-0B8C-C5D8-B97DF32F9DFE}"/>
              </a:ext>
            </a:extLst>
          </p:cNvPr>
          <p:cNvSpPr>
            <a:spLocks noGrp="1"/>
          </p:cNvSpPr>
          <p:nvPr>
            <p:ph type="title"/>
          </p:nvPr>
        </p:nvSpPr>
        <p:spPr>
          <a:xfrm>
            <a:off x="0" y="193947"/>
            <a:ext cx="11138025" cy="526506"/>
          </a:xfrm>
        </p:spPr>
        <p:txBody>
          <a:bodyPr>
            <a:normAutofit/>
          </a:bodyPr>
          <a:lstStyle/>
          <a:p>
            <a:r>
              <a:rPr lang="en-IN" sz="2400" b="1" kern="100" dirty="0">
                <a:solidFill>
                  <a:srgbClr val="992E3A"/>
                </a:solidFill>
                <a:effectLst/>
                <a:latin typeface="Times New Roman"/>
                <a:cs typeface="Times New Roman"/>
              </a:rPr>
              <a:t>9. Types of Constructors</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422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17D4316-B04C-0886-E311-AC8B4428649E}"/>
              </a:ext>
            </a:extLst>
          </p:cNvPr>
          <p:cNvSpPr txBox="1"/>
          <p:nvPr/>
        </p:nvSpPr>
        <p:spPr>
          <a:xfrm>
            <a:off x="211707" y="870635"/>
            <a:ext cx="11138025" cy="646331"/>
          </a:xfrm>
          <a:prstGeom prst="rect">
            <a:avLst/>
          </a:prstGeom>
          <a:noFill/>
        </p:spPr>
        <p:txBody>
          <a:bodyPr wrap="square">
            <a:spAutoFit/>
          </a:bodyPr>
          <a:lstStyle/>
          <a:p>
            <a:r>
              <a:rPr lang="en-US" sz="1800" b="1" dirty="0">
                <a:solidFill>
                  <a:srgbClr val="992E3A"/>
                </a:solidFill>
                <a:latin typeface="Times New Roman" panose="02020603050405020304" pitchFamily="18" charset="0"/>
                <a:cs typeface="Times New Roman" panose="02020603050405020304" pitchFamily="18" charset="0"/>
              </a:rPr>
              <a:t>Parameterized Constructor:- </a:t>
            </a:r>
            <a:r>
              <a:rPr lang="en-US" dirty="0">
                <a:latin typeface="Times New Roman" panose="02020603050405020304" pitchFamily="18" charset="0"/>
                <a:cs typeface="Times New Roman" panose="02020603050405020304" pitchFamily="18" charset="0"/>
              </a:rPr>
              <a:t>A parameterized constructor allows the initialization of an object with specific values by passing arguments.</a:t>
            </a:r>
          </a:p>
        </p:txBody>
      </p:sp>
      <p:sp>
        <p:nvSpPr>
          <p:cNvPr id="7" name="TextBox 6">
            <a:extLst>
              <a:ext uri="{FF2B5EF4-FFF2-40B4-BE49-F238E27FC236}">
                <a16:creationId xmlns:a16="http://schemas.microsoft.com/office/drawing/2014/main" id="{A55B33F3-9BAF-9F85-5DBD-4CFB3F1086D7}"/>
              </a:ext>
            </a:extLst>
          </p:cNvPr>
          <p:cNvSpPr txBox="1"/>
          <p:nvPr/>
        </p:nvSpPr>
        <p:spPr>
          <a:xfrm>
            <a:off x="211707" y="2014368"/>
            <a:ext cx="8602980" cy="480131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#include &lt;iostream&gt;</a:t>
            </a:r>
          </a:p>
          <a:p>
            <a:r>
              <a:rPr lang="en-US" dirty="0">
                <a:latin typeface="Times New Roman" panose="02020603050405020304" pitchFamily="18" charset="0"/>
                <a:cs typeface="Times New Roman" panose="02020603050405020304" pitchFamily="18" charset="0"/>
              </a:rPr>
              <a:t>using namespace std;</a:t>
            </a:r>
          </a:p>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public:   </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(string name)                          </a:t>
            </a:r>
            <a:r>
              <a:rPr lang="en-US" dirty="0">
                <a:solidFill>
                  <a:schemeClr val="accent6">
                    <a:lumMod val="75000"/>
                  </a:schemeClr>
                </a:solidFill>
                <a:latin typeface="Times New Roman" panose="02020603050405020304" pitchFamily="18" charset="0"/>
                <a:cs typeface="Times New Roman" panose="02020603050405020304" pitchFamily="18" charset="0"/>
              </a:rPr>
              <a:t>// Parameterized Constructor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 = name;</a:t>
            </a:r>
          </a:p>
          <a:p>
            <a:r>
              <a:rPr lang="en-US" dirty="0">
                <a:latin typeface="Times New Roman" panose="02020603050405020304" pitchFamily="18" charset="0"/>
                <a:cs typeface="Times New Roman" panose="02020603050405020304" pitchFamily="18" charset="0"/>
              </a:rPr>
              <a:t>        cout &lt;&lt; "HMI Feature: " &lt;&lt;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 &lt;&lt; " initialized." &lt;&lt; endl;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int main()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feature1("Climate Control");  </a:t>
            </a:r>
            <a:r>
              <a:rPr lang="en-US" dirty="0">
                <a:solidFill>
                  <a:schemeClr val="accent6">
                    <a:lumMod val="75000"/>
                  </a:schemeClr>
                </a:solidFill>
                <a:latin typeface="Times New Roman" panose="02020603050405020304" pitchFamily="18" charset="0"/>
                <a:cs typeface="Times New Roman" panose="02020603050405020304" pitchFamily="18" charset="0"/>
              </a:rPr>
              <a:t>// Calls parameterized constructor</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feature2("Media Player");     </a:t>
            </a:r>
            <a:r>
              <a:rPr lang="en-US" dirty="0">
                <a:solidFill>
                  <a:schemeClr val="accent6">
                    <a:lumMod val="75000"/>
                  </a:schemeClr>
                </a:solidFill>
                <a:latin typeface="Times New Roman" panose="02020603050405020304" pitchFamily="18" charset="0"/>
                <a:cs typeface="Times New Roman" panose="02020603050405020304" pitchFamily="18" charset="0"/>
              </a:rPr>
              <a:t>// Calls parameterized constructor</a:t>
            </a:r>
          </a:p>
          <a:p>
            <a:r>
              <a:rPr lang="en-US" dirty="0">
                <a:latin typeface="Times New Roman" panose="02020603050405020304" pitchFamily="18" charset="0"/>
                <a:cs typeface="Times New Roman" panose="02020603050405020304" pitchFamily="18" charset="0"/>
              </a:rPr>
              <a:t>    return 0;</a:t>
            </a:r>
          </a:p>
          <a:p>
            <a:r>
              <a:rPr lang="en-US"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EADD438A-4E61-95EA-ECB1-6B9685ED6220}"/>
              </a:ext>
            </a:extLst>
          </p:cNvPr>
          <p:cNvSpPr txBox="1"/>
          <p:nvPr/>
        </p:nvSpPr>
        <p:spPr>
          <a:xfrm>
            <a:off x="291081" y="1543514"/>
            <a:ext cx="6837680" cy="369332"/>
          </a:xfrm>
          <a:prstGeom prst="rect">
            <a:avLst/>
          </a:prstGeom>
          <a:noFill/>
          <a:ln w="12700">
            <a:solidFill>
              <a:schemeClr val="tx1"/>
            </a:solidFill>
          </a:ln>
        </p:spPr>
        <p:txBody>
          <a:bodyPr wrap="square">
            <a:spAutoFit/>
          </a:bodyPr>
          <a:lstStyle/>
          <a:p>
            <a:r>
              <a:rPr lang="en-US" i="1" u="sng" dirty="0">
                <a:latin typeface="Times New Roman" panose="02020603050405020304" pitchFamily="18" charset="0"/>
                <a:cs typeface="Times New Roman" panose="02020603050405020304" pitchFamily="18" charset="0"/>
              </a:rPr>
              <a:t>Syntax:- </a:t>
            </a: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data_type</a:t>
            </a:r>
            <a:r>
              <a:rPr lang="en-US" dirty="0">
                <a:latin typeface="Times New Roman" panose="02020603050405020304" pitchFamily="18" charset="0"/>
                <a:cs typeface="Times New Roman" panose="02020603050405020304" pitchFamily="18" charset="0"/>
              </a:rPr>
              <a:t> arg1, </a:t>
            </a:r>
            <a:r>
              <a:rPr lang="en-US" dirty="0" err="1">
                <a:latin typeface="Times New Roman" panose="02020603050405020304" pitchFamily="18" charset="0"/>
                <a:cs typeface="Times New Roman" panose="02020603050405020304" pitchFamily="18" charset="0"/>
              </a:rPr>
              <a:t>data_type</a:t>
            </a:r>
            <a:r>
              <a:rPr lang="en-US" dirty="0">
                <a:latin typeface="Times New Roman" panose="02020603050405020304" pitchFamily="18" charset="0"/>
                <a:cs typeface="Times New Roman" panose="02020603050405020304" pitchFamily="18" charset="0"/>
              </a:rPr>
              <a:t> arg2, ...);</a:t>
            </a:r>
          </a:p>
        </p:txBody>
      </p:sp>
      <p:sp>
        <p:nvSpPr>
          <p:cNvPr id="2" name="Title 2">
            <a:extLst>
              <a:ext uri="{FF2B5EF4-FFF2-40B4-BE49-F238E27FC236}">
                <a16:creationId xmlns:a16="http://schemas.microsoft.com/office/drawing/2014/main" id="{3E151631-A254-3851-9C53-8EA7B5064353}"/>
              </a:ext>
            </a:extLst>
          </p:cNvPr>
          <p:cNvSpPr>
            <a:spLocks noGrp="1"/>
          </p:cNvSpPr>
          <p:nvPr>
            <p:ph type="title"/>
          </p:nvPr>
        </p:nvSpPr>
        <p:spPr>
          <a:xfrm>
            <a:off x="0" y="193947"/>
            <a:ext cx="11138025" cy="526506"/>
          </a:xfrm>
        </p:spPr>
        <p:txBody>
          <a:bodyPr>
            <a:normAutofit/>
          </a:bodyPr>
          <a:lstStyle/>
          <a:p>
            <a:r>
              <a:rPr lang="en-IN" sz="2400" b="1" kern="100" dirty="0">
                <a:solidFill>
                  <a:srgbClr val="992E3A"/>
                </a:solidFill>
                <a:effectLst/>
                <a:latin typeface="Times New Roman"/>
                <a:cs typeface="Times New Roman"/>
              </a:rPr>
              <a:t>9. Types of Constructors</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362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DC74C9-13E8-24E1-619F-AA8561153A73}"/>
              </a:ext>
            </a:extLst>
          </p:cNvPr>
          <p:cNvSpPr txBox="1"/>
          <p:nvPr/>
        </p:nvSpPr>
        <p:spPr>
          <a:xfrm>
            <a:off x="104524" y="833473"/>
            <a:ext cx="11138025" cy="646331"/>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Copy Constructor:- </a:t>
            </a:r>
            <a:r>
              <a:rPr lang="en-US" dirty="0">
                <a:latin typeface="Times New Roman" panose="02020603050405020304" pitchFamily="18" charset="0"/>
                <a:cs typeface="Times New Roman" panose="02020603050405020304" pitchFamily="18" charset="0"/>
              </a:rPr>
              <a:t>A copy constructor creates a new object as a copy of an existing object. If not defined explicitly, the compiler provides a default copy constructor.</a:t>
            </a:r>
          </a:p>
        </p:txBody>
      </p:sp>
      <p:sp>
        <p:nvSpPr>
          <p:cNvPr id="7" name="TextBox 6">
            <a:extLst>
              <a:ext uri="{FF2B5EF4-FFF2-40B4-BE49-F238E27FC236}">
                <a16:creationId xmlns:a16="http://schemas.microsoft.com/office/drawing/2014/main" id="{DBCB4DF9-10C4-864C-1127-03AE66D97CC0}"/>
              </a:ext>
            </a:extLst>
          </p:cNvPr>
          <p:cNvSpPr txBox="1"/>
          <p:nvPr/>
        </p:nvSpPr>
        <p:spPr>
          <a:xfrm>
            <a:off x="104524" y="1652068"/>
            <a:ext cx="7650247" cy="526297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#include &lt;iostream&gt;</a:t>
            </a:r>
          </a:p>
          <a:p>
            <a:r>
              <a:rPr lang="en-US" dirty="0">
                <a:latin typeface="Times New Roman" panose="02020603050405020304" pitchFamily="18" charset="0"/>
                <a:cs typeface="Times New Roman" panose="02020603050405020304" pitchFamily="18" charset="0"/>
              </a:rPr>
              <a:t>using namespace std;</a:t>
            </a:r>
          </a:p>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public:</a:t>
            </a:r>
          </a:p>
          <a:p>
            <a:r>
              <a:rPr lang="en-US" dirty="0">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 Parameterized Constructor</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(string name) :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(name) {}</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(const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&amp;obj)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                           </a:t>
            </a:r>
            <a:r>
              <a:rPr lang="en-US" dirty="0">
                <a:solidFill>
                  <a:schemeClr val="accent6">
                    <a:lumMod val="75000"/>
                  </a:schemeClr>
                </a:solidFill>
                <a:latin typeface="Times New Roman" panose="02020603050405020304" pitchFamily="18" charset="0"/>
                <a:cs typeface="Times New Roman" panose="02020603050405020304" pitchFamily="18" charset="0"/>
              </a:rPr>
              <a:t>// Copy Constructor</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obj.featureName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cout &lt;&lt; "Copy Constructor: HMI Feature copied." &lt;&lt; endl;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void display() {</a:t>
            </a:r>
          </a:p>
          <a:p>
            <a:r>
              <a:rPr lang="en-US" dirty="0">
                <a:latin typeface="Times New Roman" panose="02020603050405020304" pitchFamily="18" charset="0"/>
                <a:cs typeface="Times New Roman" panose="02020603050405020304" pitchFamily="18" charset="0"/>
              </a:rPr>
              <a:t>        cout &lt;&lt; "HMI Feature: " &lt;&lt;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 &lt;&lt; endl;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sz="1200" dirty="0"/>
          </a:p>
        </p:txBody>
      </p:sp>
      <p:sp>
        <p:nvSpPr>
          <p:cNvPr id="9" name="TextBox 8">
            <a:extLst>
              <a:ext uri="{FF2B5EF4-FFF2-40B4-BE49-F238E27FC236}">
                <a16:creationId xmlns:a16="http://schemas.microsoft.com/office/drawing/2014/main" id="{FDB7C793-FE61-8DF3-C8AA-2BDF2DD517FA}"/>
              </a:ext>
            </a:extLst>
          </p:cNvPr>
          <p:cNvSpPr txBox="1"/>
          <p:nvPr/>
        </p:nvSpPr>
        <p:spPr>
          <a:xfrm>
            <a:off x="5073472" y="2273470"/>
            <a:ext cx="8394192" cy="230832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int main()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feature1("Navigation System");  </a:t>
            </a:r>
            <a:r>
              <a:rPr lang="en-US" dirty="0">
                <a:solidFill>
                  <a:schemeClr val="accent6">
                    <a:lumMod val="75000"/>
                  </a:schemeClr>
                </a:solidFill>
                <a:latin typeface="Times New Roman" panose="02020603050405020304" pitchFamily="18" charset="0"/>
                <a:cs typeface="Times New Roman" panose="02020603050405020304" pitchFamily="18" charset="0"/>
              </a:rPr>
              <a:t>// Parameterized constructor</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feature2 = feature1;  </a:t>
            </a:r>
            <a:r>
              <a:rPr lang="en-US" dirty="0">
                <a:solidFill>
                  <a:schemeClr val="accent6">
                    <a:lumMod val="75000"/>
                  </a:schemeClr>
                </a:solidFill>
                <a:latin typeface="Times New Roman" panose="02020603050405020304" pitchFamily="18" charset="0"/>
                <a:cs typeface="Times New Roman" panose="02020603050405020304" pitchFamily="18" charset="0"/>
              </a:rPr>
              <a:t>// Copy constructor is called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feature1.display();</a:t>
            </a:r>
          </a:p>
          <a:p>
            <a:r>
              <a:rPr lang="en-US" dirty="0">
                <a:latin typeface="Times New Roman" panose="02020603050405020304" pitchFamily="18" charset="0"/>
                <a:cs typeface="Times New Roman" panose="02020603050405020304" pitchFamily="18" charset="0"/>
              </a:rPr>
              <a:t>    feature2.display();</a:t>
            </a:r>
          </a:p>
          <a:p>
            <a:r>
              <a:rPr lang="en-US" dirty="0">
                <a:latin typeface="Times New Roman" panose="02020603050405020304" pitchFamily="18" charset="0"/>
                <a:cs typeface="Times New Roman" panose="02020603050405020304" pitchFamily="18" charset="0"/>
              </a:rPr>
              <a:t>    return 0;</a:t>
            </a:r>
          </a:p>
          <a:p>
            <a:r>
              <a:rPr lang="en-US"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2E921DE6-5818-E783-640F-3EB131340552}"/>
              </a:ext>
            </a:extLst>
          </p:cNvPr>
          <p:cNvSpPr txBox="1"/>
          <p:nvPr/>
        </p:nvSpPr>
        <p:spPr>
          <a:xfrm>
            <a:off x="4310380" y="1488640"/>
            <a:ext cx="6283960" cy="369332"/>
          </a:xfrm>
          <a:prstGeom prst="rect">
            <a:avLst/>
          </a:prstGeom>
          <a:noFill/>
          <a:ln w="12700">
            <a:solidFill>
              <a:schemeClr val="accent6">
                <a:lumMod val="75000"/>
              </a:schemeClr>
            </a:solidFill>
          </a:ln>
        </p:spPr>
        <p:txBody>
          <a:bodyPr wrap="square">
            <a:spAutoFit/>
          </a:bodyPr>
          <a:lstStyle/>
          <a:p>
            <a:r>
              <a:rPr lang="en-US" i="1" u="sng" dirty="0">
                <a:latin typeface="Times New Roman" panose="02020603050405020304" pitchFamily="18" charset="0"/>
                <a:cs typeface="Times New Roman" panose="02020603050405020304" pitchFamily="18" charset="0"/>
              </a:rPr>
              <a:t>Syntax:-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(const </a:t>
            </a: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 &amp;obj);</a:t>
            </a:r>
          </a:p>
        </p:txBody>
      </p:sp>
      <p:sp>
        <p:nvSpPr>
          <p:cNvPr id="2" name="Title 2">
            <a:extLst>
              <a:ext uri="{FF2B5EF4-FFF2-40B4-BE49-F238E27FC236}">
                <a16:creationId xmlns:a16="http://schemas.microsoft.com/office/drawing/2014/main" id="{F7447A8A-7CAC-F3EA-5E32-A4B753FCD22F}"/>
              </a:ext>
            </a:extLst>
          </p:cNvPr>
          <p:cNvSpPr>
            <a:spLocks noGrp="1"/>
          </p:cNvSpPr>
          <p:nvPr>
            <p:ph type="title"/>
          </p:nvPr>
        </p:nvSpPr>
        <p:spPr>
          <a:xfrm>
            <a:off x="0" y="193947"/>
            <a:ext cx="11138025" cy="526506"/>
          </a:xfrm>
        </p:spPr>
        <p:txBody>
          <a:bodyPr>
            <a:normAutofit/>
          </a:bodyPr>
          <a:lstStyle/>
          <a:p>
            <a:r>
              <a:rPr lang="en-IN" sz="2400" b="1" kern="100" dirty="0">
                <a:solidFill>
                  <a:srgbClr val="992E3A"/>
                </a:solidFill>
                <a:effectLst/>
                <a:latin typeface="Times New Roman"/>
                <a:cs typeface="Times New Roman"/>
              </a:rPr>
              <a:t>9. Types of Constructors</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803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023D28-39D2-5472-667B-C2113FDC4644}"/>
              </a:ext>
            </a:extLst>
          </p:cNvPr>
          <p:cNvSpPr txBox="1"/>
          <p:nvPr/>
        </p:nvSpPr>
        <p:spPr>
          <a:xfrm>
            <a:off x="128571" y="835397"/>
            <a:ext cx="11138025" cy="923330"/>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Move Constructor:- </a:t>
            </a:r>
            <a:r>
              <a:rPr lang="en-US" dirty="0">
                <a:latin typeface="Times New Roman" panose="02020603050405020304" pitchFamily="18" charset="0"/>
                <a:cs typeface="Times New Roman" panose="02020603050405020304" pitchFamily="18" charset="0"/>
              </a:rPr>
              <a:t>A move constructor transfers ownership of resources (e.g., dynamic memory) from one object to another, leaving the original object in a valid but empty state. This is useful for optimizing performance, especially with temporary objects</a:t>
            </a:r>
            <a:r>
              <a:rPr lang="en-US" dirty="0"/>
              <a:t>.</a:t>
            </a:r>
          </a:p>
        </p:txBody>
      </p:sp>
      <p:sp>
        <p:nvSpPr>
          <p:cNvPr id="7" name="TextBox 6">
            <a:extLst>
              <a:ext uri="{FF2B5EF4-FFF2-40B4-BE49-F238E27FC236}">
                <a16:creationId xmlns:a16="http://schemas.microsoft.com/office/drawing/2014/main" id="{9B1DEEE0-4AC2-2032-4BD1-4179A28E3C18}"/>
              </a:ext>
            </a:extLst>
          </p:cNvPr>
          <p:cNvSpPr txBox="1"/>
          <p:nvPr/>
        </p:nvSpPr>
        <p:spPr>
          <a:xfrm>
            <a:off x="128571" y="1873683"/>
            <a:ext cx="10061804" cy="4856714"/>
          </a:xfrm>
          <a:prstGeom prst="rect">
            <a:avLst/>
          </a:prstGeom>
          <a:noFill/>
        </p:spPr>
        <p:txBody>
          <a:bodyPr wrap="square">
            <a:spAutoFit/>
          </a:bodyPr>
          <a:lstStyle/>
          <a:p>
            <a:pPr>
              <a:lnSpc>
                <a:spcPct val="90000"/>
              </a:lnSpc>
            </a:pPr>
            <a:r>
              <a:rPr lang="en-US" dirty="0">
                <a:latin typeface="Times New Roman" panose="02020603050405020304" pitchFamily="18" charset="0"/>
                <a:cs typeface="Times New Roman" panose="02020603050405020304" pitchFamily="18" charset="0"/>
              </a:rPr>
              <a:t>#include &lt;iostream&gt;</a:t>
            </a:r>
          </a:p>
          <a:p>
            <a:pPr>
              <a:lnSpc>
                <a:spcPct val="90000"/>
              </a:lnSpc>
            </a:pPr>
            <a:r>
              <a:rPr lang="en-US" dirty="0">
                <a:latin typeface="Times New Roman" panose="02020603050405020304" pitchFamily="18" charset="0"/>
                <a:cs typeface="Times New Roman" panose="02020603050405020304" pitchFamily="18" charset="0"/>
              </a:rPr>
              <a:t>#include &lt;utility&gt; </a:t>
            </a:r>
            <a:r>
              <a:rPr lang="en-US" dirty="0">
                <a:solidFill>
                  <a:schemeClr val="accent6">
                    <a:lumMod val="75000"/>
                  </a:schemeClr>
                </a:solidFill>
                <a:latin typeface="Times New Roman" panose="02020603050405020304" pitchFamily="18" charset="0"/>
                <a:cs typeface="Times New Roman" panose="02020603050405020304" pitchFamily="18" charset="0"/>
              </a:rPr>
              <a:t>// for std::move</a:t>
            </a:r>
          </a:p>
          <a:p>
            <a:pPr>
              <a:lnSpc>
                <a:spcPct val="90000"/>
              </a:lnSpc>
            </a:pPr>
            <a:r>
              <a:rPr lang="en-US" dirty="0">
                <a:latin typeface="Times New Roman" panose="02020603050405020304" pitchFamily="18" charset="0"/>
                <a:cs typeface="Times New Roman" panose="02020603050405020304" pitchFamily="18" charset="0"/>
              </a:rPr>
              <a:t>using namespace std;</a:t>
            </a:r>
          </a:p>
          <a:p>
            <a:pPr>
              <a:lnSpc>
                <a:spcPct val="90000"/>
              </a:lnSpc>
            </a:pPr>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p>
          <a:p>
            <a:pPr>
              <a:lnSpc>
                <a:spcPct val="90000"/>
              </a:lnSpc>
            </a:pPr>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a:t>
            </a:r>
          </a:p>
          <a:p>
            <a:pPr>
              <a:lnSpc>
                <a:spcPct val="90000"/>
              </a:lnSpc>
            </a:pPr>
            <a:r>
              <a:rPr lang="en-US" dirty="0">
                <a:latin typeface="Times New Roman" panose="02020603050405020304" pitchFamily="18" charset="0"/>
                <a:cs typeface="Times New Roman" panose="02020603050405020304" pitchFamily="18" charset="0"/>
              </a:rPr>
              <a:t>public:</a:t>
            </a:r>
          </a:p>
          <a:p>
            <a:pPr>
              <a:lnSpc>
                <a:spcPct val="9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(string name) :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(name) {} </a:t>
            </a:r>
            <a:r>
              <a:rPr lang="en-US" dirty="0">
                <a:solidFill>
                  <a:schemeClr val="accent6">
                    <a:lumMod val="75000"/>
                  </a:schemeClr>
                </a:solidFill>
                <a:latin typeface="Times New Roman" panose="02020603050405020304" pitchFamily="18" charset="0"/>
                <a:cs typeface="Times New Roman" panose="02020603050405020304" pitchFamily="18" charset="0"/>
              </a:rPr>
              <a:t>// Parameterized Constructor</a:t>
            </a: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&amp;&amp;obj) </a:t>
            </a:r>
            <a:r>
              <a:rPr lang="en-US" dirty="0" err="1">
                <a:latin typeface="Times New Roman" panose="02020603050405020304" pitchFamily="18" charset="0"/>
                <a:cs typeface="Times New Roman" panose="02020603050405020304" pitchFamily="18" charset="0"/>
              </a:rPr>
              <a:t>noexcept</a:t>
            </a:r>
            <a:r>
              <a:rPr lang="en-US" dirty="0">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 Move Constructor</a:t>
            </a:r>
            <a:endParaRPr lang="en-US" dirty="0">
              <a:latin typeface="Times New Roman" panose="02020603050405020304" pitchFamily="18" charset="0"/>
              <a:cs typeface="Times New Roman" panose="02020603050405020304" pitchFamily="18" charset="0"/>
            </a:endParaRPr>
          </a:p>
          <a:p>
            <a:pPr>
              <a:lnSpc>
                <a:spcPct val="90000"/>
              </a:lnSpc>
            </a:pPr>
            <a:r>
              <a:rPr lang="en-US" dirty="0">
                <a:latin typeface="Times New Roman" panose="02020603050405020304" pitchFamily="18" charset="0"/>
                <a:cs typeface="Times New Roman" panose="02020603050405020304" pitchFamily="18" charset="0"/>
              </a:rPr>
              <a:t>    {        </a:t>
            </a:r>
          </a:p>
          <a:p>
            <a:pPr>
              <a:lnSpc>
                <a:spcPct val="9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 = std::move(</a:t>
            </a:r>
            <a:r>
              <a:rPr lang="en-US" dirty="0" err="1">
                <a:latin typeface="Times New Roman" panose="02020603050405020304" pitchFamily="18" charset="0"/>
                <a:cs typeface="Times New Roman" panose="02020603050405020304" pitchFamily="18" charset="0"/>
              </a:rPr>
              <a:t>obj.featureName</a:t>
            </a:r>
            <a:r>
              <a:rPr lang="en-US" dirty="0">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 Transfer ownership</a:t>
            </a:r>
          </a:p>
          <a:p>
            <a:pPr>
              <a:lnSpc>
                <a:spcPct val="90000"/>
              </a:lnSpc>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obj.featureName</a:t>
            </a:r>
            <a:r>
              <a:rPr lang="en-US" dirty="0">
                <a:latin typeface="Times New Roman" panose="02020603050405020304" pitchFamily="18" charset="0"/>
                <a:cs typeface="Times New Roman" panose="02020603050405020304" pitchFamily="18" charset="0"/>
              </a:rPr>
              <a:t> = "";               </a:t>
            </a:r>
            <a:r>
              <a:rPr lang="en-US" dirty="0">
                <a:solidFill>
                  <a:schemeClr val="accent6"/>
                </a:solidFill>
                <a:latin typeface="Times New Roman" panose="02020603050405020304" pitchFamily="18" charset="0"/>
                <a:cs typeface="Times New Roman" panose="02020603050405020304" pitchFamily="18" charset="0"/>
              </a:rPr>
              <a:t>// Leave the moved-from object in a valid but empty state</a:t>
            </a:r>
          </a:p>
          <a:p>
            <a:pPr>
              <a:lnSpc>
                <a:spcPct val="90000"/>
              </a:lnSpc>
            </a:pPr>
            <a:r>
              <a:rPr lang="en-US" dirty="0">
                <a:latin typeface="Times New Roman" panose="02020603050405020304" pitchFamily="18" charset="0"/>
                <a:cs typeface="Times New Roman" panose="02020603050405020304" pitchFamily="18" charset="0"/>
              </a:rPr>
              <a:t>        cout &lt;&lt; "Move Constructor: Ownership transferred." &lt;&lt; endl;</a:t>
            </a:r>
          </a:p>
          <a:p>
            <a:pPr>
              <a:lnSpc>
                <a:spcPct val="90000"/>
              </a:lnSpc>
            </a:pPr>
            <a:r>
              <a:rPr lang="en-US" dirty="0">
                <a:latin typeface="Times New Roman" panose="02020603050405020304" pitchFamily="18" charset="0"/>
                <a:cs typeface="Times New Roman" panose="02020603050405020304" pitchFamily="18" charset="0"/>
              </a:rPr>
              <a:t>    }</a:t>
            </a:r>
          </a:p>
          <a:p>
            <a:pPr>
              <a:lnSpc>
                <a:spcPct val="90000"/>
              </a:lnSpc>
            </a:pPr>
            <a:r>
              <a:rPr lang="en-US" dirty="0">
                <a:latin typeface="Times New Roman" panose="02020603050405020304" pitchFamily="18" charset="0"/>
                <a:cs typeface="Times New Roman" panose="02020603050405020304" pitchFamily="18" charset="0"/>
              </a:rPr>
              <a:t>    void display() {</a:t>
            </a:r>
          </a:p>
          <a:p>
            <a:pPr>
              <a:lnSpc>
                <a:spcPct val="90000"/>
              </a:lnSpc>
            </a:pPr>
            <a:r>
              <a:rPr lang="en-US" dirty="0">
                <a:latin typeface="Times New Roman" panose="02020603050405020304" pitchFamily="18" charset="0"/>
                <a:cs typeface="Times New Roman" panose="02020603050405020304" pitchFamily="18" charset="0"/>
              </a:rPr>
              <a:t>        cout &lt;&lt; "HMI Feature: " &lt;&lt;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 &lt;&lt; endl;</a:t>
            </a:r>
          </a:p>
          <a:p>
            <a:pPr>
              <a:lnSpc>
                <a:spcPct val="90000"/>
              </a:lnSpc>
            </a:pPr>
            <a:r>
              <a:rPr lang="en-US" dirty="0">
                <a:latin typeface="Times New Roman" panose="02020603050405020304" pitchFamily="18" charset="0"/>
                <a:cs typeface="Times New Roman" panose="02020603050405020304" pitchFamily="18" charset="0"/>
              </a:rPr>
              <a:t>    }</a:t>
            </a:r>
          </a:p>
          <a:p>
            <a:pPr>
              <a:lnSpc>
                <a:spcPct val="90000"/>
              </a:lnSpc>
            </a:pPr>
            <a:r>
              <a:rPr lang="en-US" dirty="0">
                <a:latin typeface="Times New Roman" panose="02020603050405020304" pitchFamily="18" charset="0"/>
                <a:cs typeface="Times New Roman" panose="02020603050405020304" pitchFamily="18" charset="0"/>
              </a:rPr>
              <a:t>};</a:t>
            </a:r>
          </a:p>
          <a:p>
            <a:endParaRPr lang="en-US" dirty="0"/>
          </a:p>
        </p:txBody>
      </p:sp>
      <p:sp>
        <p:nvSpPr>
          <p:cNvPr id="9" name="TextBox 8">
            <a:extLst>
              <a:ext uri="{FF2B5EF4-FFF2-40B4-BE49-F238E27FC236}">
                <a16:creationId xmlns:a16="http://schemas.microsoft.com/office/drawing/2014/main" id="{D1C06DF2-F1EE-643C-C4BE-1B8672F45163}"/>
              </a:ext>
            </a:extLst>
          </p:cNvPr>
          <p:cNvSpPr txBox="1"/>
          <p:nvPr/>
        </p:nvSpPr>
        <p:spPr>
          <a:xfrm>
            <a:off x="4852667" y="1626437"/>
            <a:ext cx="6101080" cy="369332"/>
          </a:xfrm>
          <a:prstGeom prst="rect">
            <a:avLst/>
          </a:prstGeom>
          <a:noFill/>
          <a:ln w="12700">
            <a:solidFill>
              <a:schemeClr val="tx1"/>
            </a:solidFill>
          </a:ln>
        </p:spPr>
        <p:txBody>
          <a:bodyPr wrap="square">
            <a:spAutoFit/>
          </a:bodyPr>
          <a:lstStyle/>
          <a:p>
            <a:r>
              <a:rPr lang="en-US" b="1" i="1" u="sng" dirty="0">
                <a:latin typeface="Times New Roman" panose="02020603050405020304" pitchFamily="18" charset="0"/>
                <a:cs typeface="Times New Roman" panose="02020603050405020304" pitchFamily="18" charset="0"/>
              </a:rPr>
              <a:t>Syntax:-</a:t>
            </a:r>
            <a:r>
              <a:rPr lang="en-US" b="1" i="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 &amp;&amp;obj) </a:t>
            </a:r>
            <a:r>
              <a:rPr lang="en-US" dirty="0" err="1">
                <a:latin typeface="Times New Roman" panose="02020603050405020304" pitchFamily="18" charset="0"/>
                <a:cs typeface="Times New Roman" panose="02020603050405020304" pitchFamily="18" charset="0"/>
              </a:rPr>
              <a:t>noexcept</a:t>
            </a:r>
            <a:r>
              <a:rPr lang="en-US" dirty="0">
                <a:latin typeface="Times New Roman" panose="02020603050405020304" pitchFamily="18" charset="0"/>
                <a:cs typeface="Times New Roman" panose="02020603050405020304" pitchFamily="18" charset="0"/>
              </a:rPr>
              <a:t>;</a:t>
            </a:r>
          </a:p>
        </p:txBody>
      </p:sp>
      <p:sp>
        <p:nvSpPr>
          <p:cNvPr id="13" name="TextBox 12">
            <a:extLst>
              <a:ext uri="{FF2B5EF4-FFF2-40B4-BE49-F238E27FC236}">
                <a16:creationId xmlns:a16="http://schemas.microsoft.com/office/drawing/2014/main" id="{A6C24636-3BA8-29F6-6C2C-03DE8D337EC2}"/>
              </a:ext>
            </a:extLst>
          </p:cNvPr>
          <p:cNvSpPr txBox="1"/>
          <p:nvPr/>
        </p:nvSpPr>
        <p:spPr>
          <a:xfrm>
            <a:off x="7180313" y="4272677"/>
            <a:ext cx="6343034" cy="258532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int main( )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feature1("Gesture Control");</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feature2 = std::move(feature1);  </a:t>
            </a:r>
          </a:p>
          <a:p>
            <a:r>
              <a:rPr lang="en-US" dirty="0">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 Move constructor is called</a:t>
            </a:r>
          </a:p>
          <a:p>
            <a:r>
              <a:rPr lang="en-US" dirty="0">
                <a:latin typeface="Times New Roman" panose="02020603050405020304" pitchFamily="18" charset="0"/>
                <a:cs typeface="Times New Roman" panose="02020603050405020304" pitchFamily="18" charset="0"/>
              </a:rPr>
              <a:t>    feature1.display();  </a:t>
            </a:r>
            <a:r>
              <a:rPr lang="en-US" dirty="0">
                <a:solidFill>
                  <a:schemeClr val="accent6">
                    <a:lumMod val="75000"/>
                  </a:schemeClr>
                </a:solidFill>
                <a:latin typeface="Times New Roman" panose="02020603050405020304" pitchFamily="18" charset="0"/>
                <a:cs typeface="Times New Roman" panose="02020603050405020304" pitchFamily="18" charset="0"/>
              </a:rPr>
              <a:t>// Will display empty</a:t>
            </a:r>
          </a:p>
          <a:p>
            <a:r>
              <a:rPr lang="en-US" dirty="0">
                <a:latin typeface="Times New Roman" panose="02020603050405020304" pitchFamily="18" charset="0"/>
                <a:cs typeface="Times New Roman" panose="02020603050405020304" pitchFamily="18" charset="0"/>
              </a:rPr>
              <a:t>    feature2.display();  </a:t>
            </a:r>
            <a:r>
              <a:rPr lang="en-US" dirty="0">
                <a:solidFill>
                  <a:schemeClr val="accent6">
                    <a:lumMod val="75000"/>
                  </a:schemeClr>
                </a:solidFill>
                <a:latin typeface="Times New Roman" panose="02020603050405020304" pitchFamily="18" charset="0"/>
                <a:cs typeface="Times New Roman" panose="02020603050405020304" pitchFamily="18" charset="0"/>
              </a:rPr>
              <a:t>// Displays "Gesture Control"</a:t>
            </a:r>
          </a:p>
          <a:p>
            <a:r>
              <a:rPr lang="en-US" dirty="0">
                <a:latin typeface="Times New Roman" panose="02020603050405020304" pitchFamily="18" charset="0"/>
                <a:cs typeface="Times New Roman" panose="02020603050405020304" pitchFamily="18" charset="0"/>
              </a:rPr>
              <a:t>    return 0;</a:t>
            </a:r>
          </a:p>
          <a:p>
            <a:r>
              <a:rPr lang="en-US" dirty="0">
                <a:latin typeface="Times New Roman" panose="02020603050405020304" pitchFamily="18" charset="0"/>
                <a:cs typeface="Times New Roman" panose="02020603050405020304" pitchFamily="18" charset="0"/>
              </a:rPr>
              <a:t>}</a:t>
            </a:r>
          </a:p>
        </p:txBody>
      </p:sp>
      <p:sp>
        <p:nvSpPr>
          <p:cNvPr id="2" name="Title 2">
            <a:extLst>
              <a:ext uri="{FF2B5EF4-FFF2-40B4-BE49-F238E27FC236}">
                <a16:creationId xmlns:a16="http://schemas.microsoft.com/office/drawing/2014/main" id="{C778CDB2-C6F5-BBCB-4A68-B0FEEDD47B2F}"/>
              </a:ext>
            </a:extLst>
          </p:cNvPr>
          <p:cNvSpPr>
            <a:spLocks noGrp="1"/>
          </p:cNvSpPr>
          <p:nvPr>
            <p:ph type="title"/>
          </p:nvPr>
        </p:nvSpPr>
        <p:spPr>
          <a:xfrm>
            <a:off x="0" y="193947"/>
            <a:ext cx="11138025" cy="526506"/>
          </a:xfrm>
        </p:spPr>
        <p:txBody>
          <a:bodyPr>
            <a:normAutofit/>
          </a:bodyPr>
          <a:lstStyle/>
          <a:p>
            <a:r>
              <a:rPr lang="en-IN" sz="2400" b="1" kern="100" dirty="0">
                <a:solidFill>
                  <a:srgbClr val="992E3A"/>
                </a:solidFill>
                <a:effectLst/>
                <a:latin typeface="Times New Roman"/>
                <a:cs typeface="Times New Roman"/>
              </a:rPr>
              <a:t>9. Types of Constructors</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0135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43DE7C-EBA6-F517-D91E-5820728FDAD0}"/>
              </a:ext>
            </a:extLst>
          </p:cNvPr>
          <p:cNvSpPr txBox="1"/>
          <p:nvPr/>
        </p:nvSpPr>
        <p:spPr>
          <a:xfrm>
            <a:off x="281937" y="702522"/>
            <a:ext cx="11138025" cy="923330"/>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Constructor with Initializer List:- </a:t>
            </a:r>
            <a:r>
              <a:rPr lang="en-US" dirty="0"/>
              <a:t>The </a:t>
            </a:r>
            <a:r>
              <a:rPr lang="en-US" b="1" dirty="0"/>
              <a:t>initializer list</a:t>
            </a:r>
            <a:r>
              <a:rPr lang="en-US" dirty="0"/>
              <a:t> is used to initialize member variables before the body of the constructor executes. It's particularly useful for initializing constants, references, or base class members in inheritance.</a:t>
            </a:r>
          </a:p>
        </p:txBody>
      </p:sp>
      <p:sp>
        <p:nvSpPr>
          <p:cNvPr id="7" name="TextBox 6">
            <a:extLst>
              <a:ext uri="{FF2B5EF4-FFF2-40B4-BE49-F238E27FC236}">
                <a16:creationId xmlns:a16="http://schemas.microsoft.com/office/drawing/2014/main" id="{57D67F92-BE8C-C24D-8F64-05507EBD1BEF}"/>
              </a:ext>
            </a:extLst>
          </p:cNvPr>
          <p:cNvSpPr txBox="1"/>
          <p:nvPr/>
        </p:nvSpPr>
        <p:spPr>
          <a:xfrm>
            <a:off x="281937" y="1625852"/>
            <a:ext cx="11232388" cy="424731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#include &lt;iostream&gt;</a:t>
            </a:r>
          </a:p>
          <a:p>
            <a:r>
              <a:rPr lang="en-US" dirty="0">
                <a:latin typeface="Times New Roman" panose="02020603050405020304" pitchFamily="18" charset="0"/>
                <a:cs typeface="Times New Roman" panose="02020603050405020304" pitchFamily="18" charset="0"/>
              </a:rPr>
              <a:t>using namespace std;</a:t>
            </a:r>
          </a:p>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string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const int version;</a:t>
            </a:r>
          </a:p>
          <a:p>
            <a:r>
              <a:rPr lang="en-US" dirty="0">
                <a:latin typeface="Times New Roman" panose="02020603050405020304" pitchFamily="18" charset="0"/>
                <a:cs typeface="Times New Roman" panose="02020603050405020304" pitchFamily="18" charset="0"/>
              </a:rPr>
              <a:t>public:</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(string name, int </a:t>
            </a:r>
            <a:r>
              <a:rPr lang="en-US" dirty="0" err="1">
                <a:latin typeface="Times New Roman" panose="02020603050405020304" pitchFamily="18" charset="0"/>
                <a:cs typeface="Times New Roman" panose="02020603050405020304" pitchFamily="18" charset="0"/>
              </a:rPr>
              <a:t>ver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(name), version(</a:t>
            </a:r>
            <a:r>
              <a:rPr lang="en-US" dirty="0" err="1">
                <a:latin typeface="Times New Roman" panose="02020603050405020304" pitchFamily="18" charset="0"/>
                <a:cs typeface="Times New Roman" panose="02020603050405020304" pitchFamily="18" charset="0"/>
              </a:rPr>
              <a:t>ver</a:t>
            </a:r>
            <a:r>
              <a:rPr lang="en-US" dirty="0">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 Constructor with Initializer List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cout &lt;&lt; "HMI Feature: " &lt;&lt;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 &lt;&lt; " initialized with version " &lt;&lt;      version &lt;&lt; "." &lt;&lt; endl;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void display() {</a:t>
            </a:r>
          </a:p>
          <a:p>
            <a:r>
              <a:rPr lang="en-US" dirty="0">
                <a:latin typeface="Times New Roman" panose="02020603050405020304" pitchFamily="18" charset="0"/>
                <a:cs typeface="Times New Roman" panose="02020603050405020304" pitchFamily="18" charset="0"/>
              </a:rPr>
              <a:t>        cout &lt;&lt; "HMI Feature: " &lt;&lt; </a:t>
            </a:r>
            <a:r>
              <a:rPr lang="en-US" dirty="0" err="1">
                <a:latin typeface="Times New Roman" panose="02020603050405020304" pitchFamily="18" charset="0"/>
                <a:cs typeface="Times New Roman" panose="02020603050405020304" pitchFamily="18" charset="0"/>
              </a:rPr>
              <a:t>featureName</a:t>
            </a:r>
            <a:r>
              <a:rPr lang="en-US" dirty="0">
                <a:latin typeface="Times New Roman" panose="02020603050405020304" pitchFamily="18" charset="0"/>
                <a:cs typeface="Times New Roman" panose="02020603050405020304" pitchFamily="18" charset="0"/>
              </a:rPr>
              <a:t> &lt;&lt; ", Version: " &lt;&lt; version &lt;&lt; endl;</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996949FB-6B7B-2C5A-E180-5C808D07BFFB}"/>
              </a:ext>
            </a:extLst>
          </p:cNvPr>
          <p:cNvSpPr txBox="1"/>
          <p:nvPr/>
        </p:nvSpPr>
        <p:spPr>
          <a:xfrm>
            <a:off x="3871057" y="5232148"/>
            <a:ext cx="8446322"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int main() </a:t>
            </a:r>
          </a:p>
          <a:p>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HmiFeature</a:t>
            </a:r>
            <a:r>
              <a:rPr lang="en-US" dirty="0">
                <a:latin typeface="Times New Roman" panose="02020603050405020304" pitchFamily="18" charset="0"/>
                <a:cs typeface="Times New Roman" panose="02020603050405020304" pitchFamily="18" charset="0"/>
              </a:rPr>
              <a:t> feature1("Adaptive Cruise Control", 2);  </a:t>
            </a:r>
            <a:r>
              <a:rPr lang="en-US" dirty="0">
                <a:solidFill>
                  <a:schemeClr val="accent6">
                    <a:lumMod val="75000"/>
                  </a:schemeClr>
                </a:solidFill>
                <a:latin typeface="Times New Roman" panose="02020603050405020304" pitchFamily="18" charset="0"/>
                <a:cs typeface="Times New Roman" panose="02020603050405020304" pitchFamily="18" charset="0"/>
              </a:rPr>
              <a:t>// Initializer list constructor</a:t>
            </a:r>
          </a:p>
          <a:p>
            <a:r>
              <a:rPr lang="en-US" dirty="0">
                <a:latin typeface="Times New Roman" panose="02020603050405020304" pitchFamily="18" charset="0"/>
                <a:cs typeface="Times New Roman" panose="02020603050405020304" pitchFamily="18" charset="0"/>
              </a:rPr>
              <a:t>    feature1.display();</a:t>
            </a:r>
          </a:p>
          <a:p>
            <a:r>
              <a:rPr lang="en-US" dirty="0">
                <a:latin typeface="Times New Roman" panose="02020603050405020304" pitchFamily="18" charset="0"/>
                <a:cs typeface="Times New Roman" panose="02020603050405020304" pitchFamily="18" charset="0"/>
              </a:rPr>
              <a:t>    return 0;</a:t>
            </a:r>
          </a:p>
          <a:p>
            <a:r>
              <a:rPr lang="en-US" dirty="0">
                <a:latin typeface="Times New Roman" panose="0202060305040502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5D5C2D61-AD63-22F8-86F9-4344F65F5160}"/>
              </a:ext>
            </a:extLst>
          </p:cNvPr>
          <p:cNvSpPr txBox="1"/>
          <p:nvPr/>
        </p:nvSpPr>
        <p:spPr>
          <a:xfrm>
            <a:off x="4391783" y="1458129"/>
            <a:ext cx="7165340" cy="1200329"/>
          </a:xfrm>
          <a:prstGeom prst="rect">
            <a:avLst/>
          </a:prstGeom>
          <a:noFill/>
          <a:ln w="12700">
            <a:solidFill>
              <a:schemeClr val="accent6">
                <a:lumMod val="75000"/>
              </a:schemeClr>
            </a:solidFill>
          </a:ln>
        </p:spPr>
        <p:txBody>
          <a:bodyPr wrap="square">
            <a:spAutoFit/>
          </a:bodyPr>
          <a:lstStyle/>
          <a:p>
            <a:r>
              <a:rPr lang="en-US" i="1" u="sng" dirty="0"/>
              <a:t>Syntax :-</a:t>
            </a:r>
            <a:r>
              <a:rPr lang="en-US" i="1" dirty="0"/>
              <a:t> </a:t>
            </a:r>
            <a:r>
              <a:rPr lang="en-US" dirty="0" err="1"/>
              <a:t>ClassName</a:t>
            </a:r>
            <a:r>
              <a:rPr lang="en-US" dirty="0"/>
              <a:t>(parameters) : member1(value1), member2(value2), ... {</a:t>
            </a:r>
          </a:p>
          <a:p>
            <a:r>
              <a:rPr lang="en-US" dirty="0"/>
              <a:t>    // Constructor body (optional)</a:t>
            </a:r>
          </a:p>
          <a:p>
            <a:r>
              <a:rPr lang="en-US" dirty="0"/>
              <a:t>}</a:t>
            </a:r>
          </a:p>
        </p:txBody>
      </p:sp>
      <p:sp>
        <p:nvSpPr>
          <p:cNvPr id="2" name="Title 2">
            <a:extLst>
              <a:ext uri="{FF2B5EF4-FFF2-40B4-BE49-F238E27FC236}">
                <a16:creationId xmlns:a16="http://schemas.microsoft.com/office/drawing/2014/main" id="{E5EB0171-B2A5-4273-FDF9-B9C0C9BA9217}"/>
              </a:ext>
            </a:extLst>
          </p:cNvPr>
          <p:cNvSpPr>
            <a:spLocks noGrp="1"/>
          </p:cNvSpPr>
          <p:nvPr>
            <p:ph type="title"/>
          </p:nvPr>
        </p:nvSpPr>
        <p:spPr>
          <a:xfrm>
            <a:off x="0" y="193947"/>
            <a:ext cx="11138025" cy="526506"/>
          </a:xfrm>
        </p:spPr>
        <p:txBody>
          <a:bodyPr>
            <a:normAutofit/>
          </a:bodyPr>
          <a:lstStyle/>
          <a:p>
            <a:r>
              <a:rPr lang="en-IN" sz="2400" b="1" kern="100" dirty="0">
                <a:solidFill>
                  <a:srgbClr val="992E3A"/>
                </a:solidFill>
                <a:latin typeface="Times New Roman"/>
                <a:cs typeface="Times New Roman"/>
              </a:rPr>
              <a:t>9</a:t>
            </a:r>
            <a:r>
              <a:rPr lang="en-IN" sz="2400" b="1" kern="100" dirty="0">
                <a:solidFill>
                  <a:srgbClr val="992E3A"/>
                </a:solidFill>
                <a:effectLst/>
                <a:latin typeface="Times New Roman"/>
                <a:cs typeface="Times New Roman"/>
              </a:rPr>
              <a:t>. Types of Constructors</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6977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59D4A7-E77D-FDE2-D1DD-445BDCB688CF}"/>
              </a:ext>
            </a:extLst>
          </p:cNvPr>
          <p:cNvSpPr>
            <a:spLocks noGrp="1"/>
          </p:cNvSpPr>
          <p:nvPr>
            <p:ph type="title"/>
          </p:nvPr>
        </p:nvSpPr>
        <p:spPr>
          <a:xfrm>
            <a:off x="419097" y="5183326"/>
            <a:ext cx="11138025" cy="526506"/>
          </a:xfrm>
        </p:spPr>
        <p:txBody>
          <a:bodyPr>
            <a:normAutofit/>
          </a:bodyPr>
          <a:lstStyle/>
          <a:p>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D193A0-79D5-D378-FB97-DE70839291F0}"/>
              </a:ext>
            </a:extLst>
          </p:cNvPr>
          <p:cNvSpPr txBox="1"/>
          <p:nvPr/>
        </p:nvSpPr>
        <p:spPr>
          <a:xfrm>
            <a:off x="163065" y="887082"/>
            <a:ext cx="11513823" cy="923330"/>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Destructor :- </a:t>
            </a: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destructor</a:t>
            </a:r>
            <a:r>
              <a:rPr lang="en-US" dirty="0">
                <a:latin typeface="Times New Roman" panose="02020603050405020304" pitchFamily="18" charset="0"/>
                <a:cs typeface="Times New Roman" panose="02020603050405020304" pitchFamily="18" charset="0"/>
              </a:rPr>
              <a:t> is a special member function in a class that is called when an object of that class goes out of scope or is explicitly deleted. Its primary purpose is to release resources that the object may have acquired during its lifetime, such as dynamically allocated memory, file handles, network connections, etc.</a:t>
            </a:r>
          </a:p>
        </p:txBody>
      </p:sp>
      <p:sp>
        <p:nvSpPr>
          <p:cNvPr id="6" name="Rectangle 1">
            <a:extLst>
              <a:ext uri="{FF2B5EF4-FFF2-40B4-BE49-F238E27FC236}">
                <a16:creationId xmlns:a16="http://schemas.microsoft.com/office/drawing/2014/main" id="{291B9925-E714-2C3F-8E76-5FAD83E695F2}"/>
              </a:ext>
            </a:extLst>
          </p:cNvPr>
          <p:cNvSpPr>
            <a:spLocks noChangeArrowheads="1"/>
          </p:cNvSpPr>
          <p:nvPr/>
        </p:nvSpPr>
        <p:spPr bwMode="auto">
          <a:xfrm>
            <a:off x="163065" y="1945245"/>
            <a:ext cx="123748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latin typeface="Times New Roman" panose="02020603050405020304" pitchFamily="18" charset="0"/>
                <a:cs typeface="Times New Roman" panose="02020603050405020304" pitchFamily="18" charset="0"/>
              </a:rPr>
              <a:t>Key Characteristics of Destructors</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destructor has the same name as the class but is preceded by a tilde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does not take any parameters and does not return a value. </a:t>
            </a:r>
          </a:p>
        </p:txBody>
      </p:sp>
      <p:sp>
        <p:nvSpPr>
          <p:cNvPr id="8" name="TextBox 7">
            <a:extLst>
              <a:ext uri="{FF2B5EF4-FFF2-40B4-BE49-F238E27FC236}">
                <a16:creationId xmlns:a16="http://schemas.microsoft.com/office/drawing/2014/main" id="{3A129BB6-4582-75DE-ACD6-FF9573CA39E1}"/>
              </a:ext>
            </a:extLst>
          </p:cNvPr>
          <p:cNvSpPr txBox="1"/>
          <p:nvPr/>
        </p:nvSpPr>
        <p:spPr>
          <a:xfrm>
            <a:off x="299212" y="3044348"/>
            <a:ext cx="6517640"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class </a:t>
            </a: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public:</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ClassName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a:solidFill>
                  <a:schemeClr val="accent6">
                    <a:lumMod val="75000"/>
                  </a:schemeClr>
                </a:solidFill>
                <a:latin typeface="Times New Roman" panose="02020603050405020304" pitchFamily="18" charset="0"/>
                <a:cs typeface="Times New Roman" panose="02020603050405020304" pitchFamily="18" charset="0"/>
              </a:rPr>
              <a:t>// Destructor body</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a:t>
            </a:r>
          </a:p>
        </p:txBody>
      </p:sp>
      <p:sp>
        <p:nvSpPr>
          <p:cNvPr id="2" name="Title 2">
            <a:extLst>
              <a:ext uri="{FF2B5EF4-FFF2-40B4-BE49-F238E27FC236}">
                <a16:creationId xmlns:a16="http://schemas.microsoft.com/office/drawing/2014/main" id="{7EDB3343-CC3A-00BF-84C2-BBDEF8AE6841}"/>
              </a:ext>
            </a:extLst>
          </p:cNvPr>
          <p:cNvSpPr txBox="1">
            <a:spLocks/>
          </p:cNvSpPr>
          <p:nvPr/>
        </p:nvSpPr>
        <p:spPr>
          <a:xfrm>
            <a:off x="0" y="193947"/>
            <a:ext cx="11138025" cy="5265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kern="100" dirty="0">
                <a:solidFill>
                  <a:srgbClr val="992E3A"/>
                </a:solidFill>
                <a:latin typeface="Times New Roman"/>
                <a:cs typeface="Times New Roman"/>
              </a:rPr>
              <a:t>9. Destructor </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4701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DCAD903E-406E-3074-4E31-31555A7A68B4}"/>
              </a:ext>
            </a:extLst>
          </p:cNvPr>
          <p:cNvSpPr>
            <a:spLocks noGrp="1"/>
          </p:cNvSpPr>
          <p:nvPr>
            <p:ph type="title"/>
          </p:nvPr>
        </p:nvSpPr>
        <p:spPr>
          <a:xfrm>
            <a:off x="0" y="184521"/>
            <a:ext cx="11138025" cy="526506"/>
          </a:xfrm>
        </p:spPr>
        <p:txBody>
          <a:bodyPr>
            <a:normAutofit/>
          </a:bodyPr>
          <a:lstStyle/>
          <a:p>
            <a:r>
              <a:rPr lang="en-US" sz="2400" b="1" dirty="0">
                <a:solidFill>
                  <a:srgbClr val="992E3A"/>
                </a:solidFill>
                <a:latin typeface="Times New Roman"/>
                <a:cs typeface="Segoe UI"/>
              </a:rPr>
              <a:t>2.Usage of Pointers:</a:t>
            </a:r>
            <a:endParaRPr lang="en-US" sz="2400" dirty="0">
              <a:solidFill>
                <a:srgbClr val="992E3A"/>
              </a:solidFill>
            </a:endParaRPr>
          </a:p>
        </p:txBody>
      </p:sp>
      <p:pic>
        <p:nvPicPr>
          <p:cNvPr id="12" name="Content Placeholder 11">
            <a:extLst>
              <a:ext uri="{FF2B5EF4-FFF2-40B4-BE49-F238E27FC236}">
                <a16:creationId xmlns:a16="http://schemas.microsoft.com/office/drawing/2014/main" id="{ABA07CE3-18BB-8B2C-03AE-3E7EDE51F4AF}"/>
              </a:ext>
            </a:extLst>
          </p:cNvPr>
          <p:cNvPicPr>
            <a:picLocks noGrp="1" noChangeAspect="1"/>
          </p:cNvPicPr>
          <p:nvPr>
            <p:ph sz="quarter" idx="10"/>
          </p:nvPr>
        </p:nvPicPr>
        <p:blipFill>
          <a:blip r:embed="rId2"/>
          <a:stretch>
            <a:fillRect/>
          </a:stretch>
        </p:blipFill>
        <p:spPr>
          <a:xfrm>
            <a:off x="213163" y="1399965"/>
            <a:ext cx="6663125" cy="4762009"/>
          </a:xfrm>
        </p:spPr>
      </p:pic>
      <p:pic>
        <p:nvPicPr>
          <p:cNvPr id="14" name="Picture 13">
            <a:extLst>
              <a:ext uri="{FF2B5EF4-FFF2-40B4-BE49-F238E27FC236}">
                <a16:creationId xmlns:a16="http://schemas.microsoft.com/office/drawing/2014/main" id="{4613D309-D4FF-5415-4C47-4CACEFE72B07}"/>
              </a:ext>
            </a:extLst>
          </p:cNvPr>
          <p:cNvPicPr>
            <a:picLocks noChangeAspect="1"/>
          </p:cNvPicPr>
          <p:nvPr/>
        </p:nvPicPr>
        <p:blipFill>
          <a:blip r:embed="rId3"/>
          <a:stretch>
            <a:fillRect/>
          </a:stretch>
        </p:blipFill>
        <p:spPr>
          <a:xfrm>
            <a:off x="7434135" y="1399965"/>
            <a:ext cx="3991532" cy="1400370"/>
          </a:xfrm>
          <a:prstGeom prst="rect">
            <a:avLst/>
          </a:prstGeom>
        </p:spPr>
      </p:pic>
      <p:sp>
        <p:nvSpPr>
          <p:cNvPr id="15" name="TextBox 14">
            <a:extLst>
              <a:ext uri="{FF2B5EF4-FFF2-40B4-BE49-F238E27FC236}">
                <a16:creationId xmlns:a16="http://schemas.microsoft.com/office/drawing/2014/main" id="{CB27ED30-F0A1-32E2-C210-41BA873F47F8}"/>
              </a:ext>
            </a:extLst>
          </p:cNvPr>
          <p:cNvSpPr txBox="1"/>
          <p:nvPr/>
        </p:nvSpPr>
        <p:spPr>
          <a:xfrm>
            <a:off x="213163" y="1030633"/>
            <a:ext cx="1056700" cy="369332"/>
          </a:xfrm>
          <a:prstGeom prst="rect">
            <a:avLst/>
          </a:prstGeom>
          <a:noFill/>
          <a:ln>
            <a:solidFill>
              <a:schemeClr val="tx1"/>
            </a:solidFill>
          </a:ln>
        </p:spPr>
        <p:txBody>
          <a:bodyPr wrap="none" rtlCol="0">
            <a:spAutoFit/>
          </a:bodyPr>
          <a:lstStyle/>
          <a:p>
            <a:r>
              <a:rPr lang="en-US" b="1" dirty="0">
                <a:latin typeface="Times New Roman" panose="02020603050405020304" pitchFamily="18" charset="0"/>
                <a:cs typeface="Times New Roman" panose="02020603050405020304" pitchFamily="18" charset="0"/>
              </a:rPr>
              <a:t>Example</a:t>
            </a:r>
          </a:p>
        </p:txBody>
      </p:sp>
      <p:sp>
        <p:nvSpPr>
          <p:cNvPr id="16" name="TextBox 15">
            <a:extLst>
              <a:ext uri="{FF2B5EF4-FFF2-40B4-BE49-F238E27FC236}">
                <a16:creationId xmlns:a16="http://schemas.microsoft.com/office/drawing/2014/main" id="{FA8C5E8B-C905-DE95-5915-91239675345A}"/>
              </a:ext>
            </a:extLst>
          </p:cNvPr>
          <p:cNvSpPr txBox="1"/>
          <p:nvPr/>
        </p:nvSpPr>
        <p:spPr>
          <a:xfrm>
            <a:off x="7434135" y="1030633"/>
            <a:ext cx="902811" cy="369332"/>
          </a:xfrm>
          <a:prstGeom prst="rect">
            <a:avLst/>
          </a:prstGeom>
          <a:noFill/>
          <a:ln>
            <a:solidFill>
              <a:schemeClr val="tx1"/>
            </a:solidFill>
          </a:ln>
        </p:spPr>
        <p:txBody>
          <a:bodyPr wrap="none" rtlCol="0">
            <a:spAutoFit/>
          </a:bodyPr>
          <a:lstStyle/>
          <a:p>
            <a:r>
              <a:rPr lang="en-US"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700499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BDCFB0-12AE-EF3D-72D3-BC4C72C6527E}"/>
              </a:ext>
            </a:extLst>
          </p:cNvPr>
          <p:cNvGrpSpPr>
            <a:grpSpLocks noGrp="1" noUngrp="1" noRot="1" noMove="1" noResize="1"/>
          </p:cNvGrpSpPr>
          <p:nvPr/>
        </p:nvGrpSpPr>
        <p:grpSpPr>
          <a:xfrm>
            <a:off x="-8878" y="-35513"/>
            <a:ext cx="6296788" cy="6924583"/>
            <a:chOff x="-6659" y="0"/>
            <a:chExt cx="4722591" cy="5143500"/>
          </a:xfrm>
        </p:grpSpPr>
        <p:sp>
          <p:nvSpPr>
            <p:cNvPr id="10" name="Flowchart: Delay 9">
              <a:extLst>
                <a:ext uri="{FF2B5EF4-FFF2-40B4-BE49-F238E27FC236}">
                  <a16:creationId xmlns:a16="http://schemas.microsoft.com/office/drawing/2014/main" id="{CB184579-C921-36DB-E362-3CDBB5E3B106}"/>
                </a:ext>
              </a:extLst>
            </p:cNvPr>
            <p:cNvSpPr>
              <a:spLocks noGrp="1" noRot="1" noMove="1" noResize="1" noEditPoints="1" noAdjustHandles="1" noChangeArrowheads="1" noChangeShapeType="1"/>
            </p:cNvSpPr>
            <p:nvPr/>
          </p:nvSpPr>
          <p:spPr>
            <a:xfrm>
              <a:off x="-1" y="2"/>
              <a:ext cx="4715933" cy="5143498"/>
            </a:xfrm>
            <a:prstGeom prst="flowChartDelay">
              <a:avLst/>
            </a:prstGeom>
            <a:blipFill>
              <a:blip r:embed="rId2">
                <a:alphaModFix amt="78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8000" b="1"/>
            </a:p>
          </p:txBody>
        </p:sp>
        <p:sp>
          <p:nvSpPr>
            <p:cNvPr id="3" name="Flowchart: Delay 2">
              <a:extLst>
                <a:ext uri="{FF2B5EF4-FFF2-40B4-BE49-F238E27FC236}">
                  <a16:creationId xmlns:a16="http://schemas.microsoft.com/office/drawing/2014/main" id="{E15B3111-97BF-26D3-66CD-F377A236713E}"/>
                </a:ext>
              </a:extLst>
            </p:cNvPr>
            <p:cNvSpPr>
              <a:spLocks/>
            </p:cNvSpPr>
            <p:nvPr/>
          </p:nvSpPr>
          <p:spPr>
            <a:xfrm>
              <a:off x="-6659" y="0"/>
              <a:ext cx="4715933" cy="5143498"/>
            </a:xfrm>
            <a:prstGeom prst="flowChartDelay">
              <a:avLst/>
            </a:prstGeom>
            <a:gradFill>
              <a:gsLst>
                <a:gs pos="0">
                  <a:srgbClr val="A71F36"/>
                </a:gs>
                <a:gs pos="19000">
                  <a:srgbClr val="A71F36"/>
                </a:gs>
                <a:gs pos="100000">
                  <a:srgbClr val="EF4B4A">
                    <a:tint val="23500"/>
                    <a:satMod val="160000"/>
                    <a:alpha val="0"/>
                    <a:lumMod val="0"/>
                    <a:lumOff val="10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0" b="1">
                  <a:latin typeface="Brush Script MT" panose="03060802040406070304" pitchFamily="66" charset="0"/>
                </a:rPr>
                <a:t>Thank You</a:t>
              </a:r>
            </a:p>
          </p:txBody>
        </p:sp>
      </p:grpSp>
      <p:pic>
        <p:nvPicPr>
          <p:cNvPr id="20" name="Picture 19" descr="A black background with red and grey text&#10;&#10;Description automatically generated">
            <a:extLst>
              <a:ext uri="{FF2B5EF4-FFF2-40B4-BE49-F238E27FC236}">
                <a16:creationId xmlns:a16="http://schemas.microsoft.com/office/drawing/2014/main" id="{F4C51A72-E5CB-C0AE-B546-3773C9C4FA4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9131301" y="5756413"/>
            <a:ext cx="3060700" cy="1600200"/>
          </a:xfrm>
          <a:prstGeom prst="rect">
            <a:avLst/>
          </a:prstGeom>
        </p:spPr>
      </p:pic>
    </p:spTree>
    <p:extLst>
      <p:ext uri="{BB962C8B-B14F-4D97-AF65-F5344CB8AC3E}">
        <p14:creationId xmlns:p14="http://schemas.microsoft.com/office/powerpoint/2010/main" val="18652769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183124" y="886968"/>
            <a:ext cx="11859523" cy="5376672"/>
          </a:xfrm>
        </p:spPr>
        <p:txBody>
          <a:bodyPr/>
          <a:lstStyle/>
          <a:p>
            <a:pPr>
              <a:lnSpc>
                <a:spcPct val="100000"/>
              </a:lnSpc>
            </a:pPr>
            <a:r>
              <a:rPr lang="en-US" sz="1800" kern="100" dirty="0">
                <a:effectLst/>
                <a:latin typeface="Times New Roman"/>
                <a:ea typeface="Aptos" panose="020B0004020202020204" pitchFamily="34" charset="0"/>
                <a:cs typeface="Times New Roman"/>
              </a:rPr>
              <a:t>Object-oriented programming – As the name suggests uses objects in programming.</a:t>
            </a:r>
          </a:p>
          <a:p>
            <a:pPr>
              <a:lnSpc>
                <a:spcPct val="100000"/>
              </a:lnSpc>
            </a:pPr>
            <a:r>
              <a:rPr lang="en-US" sz="1800" kern="100" dirty="0">
                <a:effectLst/>
                <a:latin typeface="Times New Roman"/>
                <a:ea typeface="Aptos" panose="020B0004020202020204" pitchFamily="34" charset="0"/>
                <a:cs typeface="Times New Roman"/>
              </a:rPr>
              <a:t> Object-oriented programming aims to implement real-world entities like inheritance, hiding, polymorphism, etc. in programming. </a:t>
            </a:r>
          </a:p>
          <a:p>
            <a:pPr>
              <a:lnSpc>
                <a:spcPct val="100000"/>
              </a:lnSpc>
            </a:pPr>
            <a:r>
              <a:rPr lang="en-US" sz="1800" kern="100" dirty="0">
                <a:effectLst/>
                <a:latin typeface="Times New Roman"/>
                <a:ea typeface="Aptos" panose="020B0004020202020204" pitchFamily="34" charset="0"/>
                <a:cs typeface="Times New Roman"/>
              </a:rPr>
              <a:t>The major purpose of C++ programming is to introduce the concept of object orientation to the C programming language.</a:t>
            </a:r>
          </a:p>
          <a:p>
            <a:pPr>
              <a:lnSpc>
                <a:spcPct val="100000"/>
              </a:lnSpc>
            </a:pPr>
            <a:r>
              <a:rPr lang="en-US" sz="1800" kern="100" dirty="0">
                <a:effectLst/>
                <a:latin typeface="Times New Roman"/>
                <a:ea typeface="Aptos" panose="020B0004020202020204" pitchFamily="34" charset="0"/>
                <a:cs typeface="Times New Roman"/>
              </a:rPr>
              <a:t>Object Oriented Programming is a paradigm that provides many concepts such as </a:t>
            </a:r>
            <a:r>
              <a:rPr lang="en-US" sz="1800" b="1" kern="100" dirty="0">
                <a:solidFill>
                  <a:srgbClr val="992E3A"/>
                </a:solidFill>
                <a:effectLst/>
                <a:latin typeface="Times New Roman"/>
                <a:ea typeface="Aptos" panose="020B0004020202020204" pitchFamily="34" charset="0"/>
                <a:cs typeface="Times New Roman"/>
              </a:rPr>
              <a:t>inheritance,</a:t>
            </a:r>
            <a:r>
              <a:rPr lang="en-US" sz="1800" dirty="0">
                <a:solidFill>
                  <a:srgbClr val="992E3A"/>
                </a:solidFill>
                <a:effectLst/>
                <a:latin typeface="Segoe UI" panose="020B0502040204020203" pitchFamily="34" charset="0"/>
              </a:rPr>
              <a:t> </a:t>
            </a:r>
            <a:r>
              <a:rPr lang="en-US" sz="1800" b="1" dirty="0">
                <a:solidFill>
                  <a:srgbClr val="992E3A"/>
                </a:solidFill>
                <a:effectLst/>
                <a:latin typeface="Times New Roman" panose="02020603050405020304" pitchFamily="18" charset="0"/>
                <a:cs typeface="Times New Roman" panose="02020603050405020304" pitchFamily="18" charset="0"/>
              </a:rPr>
              <a:t>abstraction, encapsulation</a:t>
            </a:r>
            <a:r>
              <a:rPr lang="en-US" sz="1800" b="1" kern="100" dirty="0">
                <a:solidFill>
                  <a:srgbClr val="992E3A"/>
                </a:solidFill>
                <a:effectLst/>
                <a:latin typeface="Times New Roman"/>
                <a:ea typeface="Aptos" panose="020B0004020202020204" pitchFamily="34" charset="0"/>
                <a:cs typeface="Times New Roman"/>
              </a:rPr>
              <a:t>, polymorphism</a:t>
            </a:r>
            <a:r>
              <a:rPr lang="en-US" sz="1800" kern="100" dirty="0">
                <a:effectLst/>
                <a:latin typeface="Times New Roman"/>
                <a:ea typeface="Aptos" panose="020B0004020202020204" pitchFamily="34" charset="0"/>
                <a:cs typeface="Times New Roman"/>
              </a:rPr>
              <a:t> etc.</a:t>
            </a:r>
          </a:p>
          <a:p>
            <a:pPr>
              <a:lnSpc>
                <a:spcPct val="100000"/>
              </a:lnSpc>
            </a:pPr>
            <a:r>
              <a:rPr lang="en-US" sz="1800" b="1" kern="100" dirty="0">
                <a:solidFill>
                  <a:srgbClr val="992E3A"/>
                </a:solidFill>
                <a:effectLst/>
                <a:latin typeface="Times New Roman"/>
                <a:ea typeface="Aptos" panose="020B0004020202020204" pitchFamily="34" charset="0"/>
                <a:cs typeface="Times New Roman"/>
              </a:rPr>
              <a:t>Object-Oriented Programming </a:t>
            </a:r>
            <a:r>
              <a:rPr lang="en-US" sz="1800" kern="100" dirty="0">
                <a:effectLst/>
                <a:latin typeface="Times New Roman"/>
                <a:ea typeface="Aptos" panose="020B0004020202020204" pitchFamily="34" charset="0"/>
                <a:cs typeface="Times New Roman"/>
              </a:rPr>
              <a:t>is a methodology or paradigm to design a program using classes and objects.</a:t>
            </a:r>
          </a:p>
          <a:p>
            <a:pPr marL="0" indent="0">
              <a:buNone/>
            </a:pPr>
            <a:endParaRPr lang="en-IN" sz="1800" kern="100" dirty="0">
              <a:effectLst/>
              <a:latin typeface="Times New Roman"/>
              <a:ea typeface="Aptos" panose="020B0004020202020204" pitchFamily="34" charset="0"/>
              <a:cs typeface="Times New Roman"/>
            </a:endParaRPr>
          </a:p>
          <a:p>
            <a:pPr marL="0" indent="0">
              <a:buNone/>
            </a:pPr>
            <a:endParaRPr lang="en-IN" sz="1800" kern="100" dirty="0">
              <a:effectLst/>
              <a:latin typeface="Times New Roman"/>
              <a:ea typeface="Aptos" panose="020B0004020202020204" pitchFamily="34" charset="0"/>
              <a:cs typeface="Times New Roman"/>
            </a:endParaRPr>
          </a:p>
          <a:p>
            <a:pPr marL="0" indent="0">
              <a:buNone/>
            </a:pPr>
            <a:endParaRPr lang="en-IN" sz="1800" kern="100" dirty="0">
              <a:effectLst/>
              <a:latin typeface="Times New Roman"/>
              <a:ea typeface="Aptos" panose="020B0004020202020204" pitchFamily="34" charset="0"/>
              <a:cs typeface="Times New Roman"/>
            </a:endParaRPr>
          </a:p>
          <a:p>
            <a:pPr marL="0" indent="0">
              <a:buNone/>
            </a:pPr>
            <a:endParaRPr lang="en-IN" sz="2000" kern="100" dirty="0">
              <a:effectLst/>
              <a:latin typeface="Times New Roman"/>
              <a:ea typeface="Aptos" panose="020B0004020202020204" pitchFamily="34" charset="0"/>
              <a:cs typeface="Times New Roman"/>
            </a:endParaRPr>
          </a:p>
          <a:p>
            <a:pPr marL="0" indent="0">
              <a:buNone/>
            </a:pPr>
            <a:endParaRPr lang="en-IN" sz="2000" kern="100" dirty="0">
              <a:effectLst/>
              <a:latin typeface="Times New Roman"/>
              <a:ea typeface="Aptos" panose="020B0004020202020204" pitchFamily="34" charset="0"/>
              <a:cs typeface="Times New Roman"/>
            </a:endParaRPr>
          </a:p>
          <a:p>
            <a:pPr marL="0" indent="0">
              <a:buNone/>
            </a:pPr>
            <a:endParaRPr lang="en-US" dirty="0"/>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183124" y="145398"/>
            <a:ext cx="11138025" cy="526506"/>
          </a:xfrm>
        </p:spPr>
        <p:txBody>
          <a:bodyPr>
            <a:normAutofit/>
          </a:bodyPr>
          <a:lstStyle/>
          <a:p>
            <a:r>
              <a:rPr lang="en-IN" sz="2400" b="1" kern="100" dirty="0">
                <a:solidFill>
                  <a:srgbClr val="992E3A"/>
                </a:solidFill>
                <a:effectLst/>
                <a:latin typeface="Times New Roman"/>
                <a:cs typeface="Times New Roman"/>
              </a:rPr>
              <a:t>1. Introduction to OOPS</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16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C734D9-98AF-44F9-4A49-8BA53208E88F}"/>
              </a:ext>
            </a:extLst>
          </p:cNvPr>
          <p:cNvSpPr>
            <a:spLocks noGrp="1"/>
          </p:cNvSpPr>
          <p:nvPr>
            <p:ph sz="quarter" idx="10"/>
          </p:nvPr>
        </p:nvSpPr>
        <p:spPr/>
        <p:txBody>
          <a:bodyPr/>
          <a:lstStyle/>
          <a:p>
            <a:pPr marL="0" indent="0">
              <a:buNone/>
            </a:pPr>
            <a:r>
              <a:rPr lang="en-US" sz="1800" dirty="0">
                <a:latin typeface="Times New Roman"/>
                <a:ea typeface="Aptos" panose="020B0004020202020204" pitchFamily="34" charset="0"/>
                <a:cs typeface="Times New Roman"/>
              </a:rPr>
              <a:t>There are some basic concepts that act as the building blocks of OOPs:-</a:t>
            </a:r>
          </a:p>
          <a:p>
            <a:pPr marL="342900" indent="-342900">
              <a:buFont typeface="+mj-lt"/>
              <a:buAutoNum type="arabicPeriod"/>
            </a:pPr>
            <a:r>
              <a:rPr lang="en-US" sz="1800" dirty="0">
                <a:effectLst/>
                <a:latin typeface="Times New Roman"/>
                <a:ea typeface="Aptos" panose="020B0004020202020204" pitchFamily="34" charset="0"/>
                <a:cs typeface="Times New Roman"/>
              </a:rPr>
              <a:t>Class</a:t>
            </a:r>
          </a:p>
          <a:p>
            <a:pPr marL="342900" indent="-342900">
              <a:buFont typeface="+mj-lt"/>
              <a:buAutoNum type="arabicPeriod"/>
            </a:pPr>
            <a:r>
              <a:rPr lang="en-US" sz="1800" dirty="0">
                <a:effectLst/>
                <a:latin typeface="Times New Roman"/>
                <a:ea typeface="Aptos" panose="020B0004020202020204" pitchFamily="34" charset="0"/>
                <a:cs typeface="Times New Roman"/>
              </a:rPr>
              <a:t>Objects</a:t>
            </a:r>
          </a:p>
          <a:p>
            <a:pPr marL="342900" indent="-342900">
              <a:buFont typeface="+mj-lt"/>
              <a:buAutoNum type="arabicPeriod"/>
            </a:pPr>
            <a:r>
              <a:rPr lang="en-US" sz="1800" dirty="0">
                <a:effectLst/>
                <a:latin typeface="Times New Roman"/>
                <a:ea typeface="Aptos" panose="020B0004020202020204" pitchFamily="34" charset="0"/>
                <a:cs typeface="Times New Roman"/>
              </a:rPr>
              <a:t>Encapsulation</a:t>
            </a:r>
          </a:p>
          <a:p>
            <a:pPr marL="342900" indent="-342900">
              <a:buFont typeface="+mj-lt"/>
              <a:buAutoNum type="arabicPeriod"/>
            </a:pPr>
            <a:r>
              <a:rPr lang="en-US" sz="1800" dirty="0">
                <a:effectLst/>
                <a:latin typeface="Times New Roman"/>
                <a:ea typeface="Aptos" panose="020B0004020202020204" pitchFamily="34" charset="0"/>
                <a:cs typeface="Times New Roman"/>
              </a:rPr>
              <a:t>Abstraction</a:t>
            </a:r>
          </a:p>
          <a:p>
            <a:pPr marL="342900" indent="-342900">
              <a:buFont typeface="+mj-lt"/>
              <a:buAutoNum type="arabicPeriod"/>
            </a:pPr>
            <a:r>
              <a:rPr lang="en-US" sz="1800" dirty="0">
                <a:effectLst/>
                <a:latin typeface="Times New Roman"/>
                <a:ea typeface="Aptos" panose="020B0004020202020204" pitchFamily="34" charset="0"/>
                <a:cs typeface="Times New Roman"/>
              </a:rPr>
              <a:t>Polymorphism</a:t>
            </a:r>
          </a:p>
          <a:p>
            <a:pPr marL="342900" indent="-342900">
              <a:buFont typeface="+mj-lt"/>
              <a:buAutoNum type="arabicPeriod"/>
            </a:pPr>
            <a:r>
              <a:rPr lang="en-US" sz="1800" dirty="0">
                <a:effectLst/>
                <a:latin typeface="Times New Roman"/>
                <a:ea typeface="Aptos" panose="020B0004020202020204" pitchFamily="34" charset="0"/>
                <a:cs typeface="Times New Roman"/>
              </a:rPr>
              <a:t>Inheritance</a:t>
            </a:r>
          </a:p>
          <a:p>
            <a:pPr marL="0" indent="0" algn="just">
              <a:buNone/>
            </a:pPr>
            <a:endParaRPr lang="en-US" sz="1800" dirty="0">
              <a:latin typeface="Times New Roman"/>
              <a:cs typeface="Arial"/>
            </a:endParaRPr>
          </a:p>
          <a:p>
            <a:pPr marL="0" indent="0" algn="just">
              <a:buNone/>
            </a:pPr>
            <a:endParaRPr lang="en-US" sz="1800" dirty="0">
              <a:latin typeface="Times New Roman"/>
              <a:cs typeface="Arial"/>
            </a:endParaRPr>
          </a:p>
          <a:p>
            <a:pPr marL="0" indent="0">
              <a:buNone/>
            </a:pPr>
            <a:endParaRPr lang="en-IN" sz="1800" dirty="0">
              <a:latin typeface="Times New Roman"/>
              <a:cs typeface="Times New Roman"/>
            </a:endParaRPr>
          </a:p>
          <a:p>
            <a:pPr marL="0" indent="0">
              <a:buNone/>
            </a:pPr>
            <a:endParaRPr lang="en-US" dirty="0"/>
          </a:p>
        </p:txBody>
      </p:sp>
      <p:sp>
        <p:nvSpPr>
          <p:cNvPr id="5" name="Flowchart: Connector 4">
            <a:extLst>
              <a:ext uri="{FF2B5EF4-FFF2-40B4-BE49-F238E27FC236}">
                <a16:creationId xmlns:a16="http://schemas.microsoft.com/office/drawing/2014/main" id="{CBBDB54E-B558-BD11-2D7E-83ACE64E2B85}"/>
              </a:ext>
            </a:extLst>
          </p:cNvPr>
          <p:cNvSpPr/>
          <p:nvPr/>
        </p:nvSpPr>
        <p:spPr>
          <a:xfrm>
            <a:off x="6430296" y="1956621"/>
            <a:ext cx="1268361" cy="1229032"/>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F8708BD-756A-84F0-0707-A61E4B5F686A}"/>
              </a:ext>
            </a:extLst>
          </p:cNvPr>
          <p:cNvSpPr txBox="1"/>
          <p:nvPr/>
        </p:nvSpPr>
        <p:spPr>
          <a:xfrm>
            <a:off x="6361471" y="2369575"/>
            <a:ext cx="143551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Polymorphism</a:t>
            </a:r>
          </a:p>
        </p:txBody>
      </p:sp>
      <p:sp>
        <p:nvSpPr>
          <p:cNvPr id="7" name="Flowchart: Connector 6">
            <a:extLst>
              <a:ext uri="{FF2B5EF4-FFF2-40B4-BE49-F238E27FC236}">
                <a16:creationId xmlns:a16="http://schemas.microsoft.com/office/drawing/2014/main" id="{0DC9B4E0-AE38-D8CB-C960-B5E315FF93B7}"/>
              </a:ext>
            </a:extLst>
          </p:cNvPr>
          <p:cNvSpPr/>
          <p:nvPr/>
        </p:nvSpPr>
        <p:spPr>
          <a:xfrm>
            <a:off x="5845278" y="3025272"/>
            <a:ext cx="1268361" cy="1229032"/>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42CC96EB-D7EF-7D64-A26F-EB8E08AEC8E2}"/>
              </a:ext>
            </a:extLst>
          </p:cNvPr>
          <p:cNvSpPr/>
          <p:nvPr/>
        </p:nvSpPr>
        <p:spPr>
          <a:xfrm>
            <a:off x="6235759" y="4231838"/>
            <a:ext cx="1268361" cy="1229032"/>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01FEB9C8-34A6-C505-5463-41F4467E1828}"/>
              </a:ext>
            </a:extLst>
          </p:cNvPr>
          <p:cNvSpPr/>
          <p:nvPr/>
        </p:nvSpPr>
        <p:spPr>
          <a:xfrm>
            <a:off x="7707321" y="1956621"/>
            <a:ext cx="1268361" cy="1229032"/>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06A97AB7-D51D-69D6-ACFC-C276D0327763}"/>
              </a:ext>
            </a:extLst>
          </p:cNvPr>
          <p:cNvSpPr/>
          <p:nvPr/>
        </p:nvSpPr>
        <p:spPr>
          <a:xfrm>
            <a:off x="7992234" y="3133485"/>
            <a:ext cx="1268361" cy="1229032"/>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C69D7A1C-6AAD-2DAF-5529-E03BC9AD2A5B}"/>
              </a:ext>
            </a:extLst>
          </p:cNvPr>
          <p:cNvSpPr/>
          <p:nvPr/>
        </p:nvSpPr>
        <p:spPr>
          <a:xfrm>
            <a:off x="7504120" y="4310349"/>
            <a:ext cx="1268361" cy="1229032"/>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BD7090E-A864-568D-6753-2FB2CE769D3B}"/>
              </a:ext>
            </a:extLst>
          </p:cNvPr>
          <p:cNvSpPr txBox="1"/>
          <p:nvPr/>
        </p:nvSpPr>
        <p:spPr>
          <a:xfrm>
            <a:off x="7646686" y="2399402"/>
            <a:ext cx="143551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Inheritance</a:t>
            </a:r>
          </a:p>
        </p:txBody>
      </p:sp>
      <p:sp>
        <p:nvSpPr>
          <p:cNvPr id="14" name="TextBox 13">
            <a:extLst>
              <a:ext uri="{FF2B5EF4-FFF2-40B4-BE49-F238E27FC236}">
                <a16:creationId xmlns:a16="http://schemas.microsoft.com/office/drawing/2014/main" id="{422338EB-AA64-3346-84A6-4FECDAACB1F6}"/>
              </a:ext>
            </a:extLst>
          </p:cNvPr>
          <p:cNvSpPr txBox="1"/>
          <p:nvPr/>
        </p:nvSpPr>
        <p:spPr>
          <a:xfrm>
            <a:off x="7952449" y="3264164"/>
            <a:ext cx="1435510"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Encapsulation</a:t>
            </a:r>
          </a:p>
        </p:txBody>
      </p:sp>
      <p:sp>
        <p:nvSpPr>
          <p:cNvPr id="15" name="TextBox 14">
            <a:extLst>
              <a:ext uri="{FF2B5EF4-FFF2-40B4-BE49-F238E27FC236}">
                <a16:creationId xmlns:a16="http://schemas.microsoft.com/office/drawing/2014/main" id="{8ADD564D-A7E3-9067-0DA2-AF14370AD0A5}"/>
              </a:ext>
            </a:extLst>
          </p:cNvPr>
          <p:cNvSpPr txBox="1"/>
          <p:nvPr/>
        </p:nvSpPr>
        <p:spPr>
          <a:xfrm>
            <a:off x="7398072" y="4739985"/>
            <a:ext cx="143551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Object</a:t>
            </a:r>
          </a:p>
        </p:txBody>
      </p:sp>
      <p:sp>
        <p:nvSpPr>
          <p:cNvPr id="16" name="TextBox 15">
            <a:extLst>
              <a:ext uri="{FF2B5EF4-FFF2-40B4-BE49-F238E27FC236}">
                <a16:creationId xmlns:a16="http://schemas.microsoft.com/office/drawing/2014/main" id="{B9C9ACDC-9E76-679F-3826-9AF1980AD201}"/>
              </a:ext>
            </a:extLst>
          </p:cNvPr>
          <p:cNvSpPr txBox="1"/>
          <p:nvPr/>
        </p:nvSpPr>
        <p:spPr>
          <a:xfrm>
            <a:off x="6152185" y="4683940"/>
            <a:ext cx="143551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Class</a:t>
            </a:r>
          </a:p>
        </p:txBody>
      </p:sp>
      <p:sp>
        <p:nvSpPr>
          <p:cNvPr id="17" name="TextBox 16">
            <a:extLst>
              <a:ext uri="{FF2B5EF4-FFF2-40B4-BE49-F238E27FC236}">
                <a16:creationId xmlns:a16="http://schemas.microsoft.com/office/drawing/2014/main" id="{8AA023C8-8F50-6D79-1C39-913C567B4B90}"/>
              </a:ext>
            </a:extLst>
          </p:cNvPr>
          <p:cNvSpPr txBox="1"/>
          <p:nvPr/>
        </p:nvSpPr>
        <p:spPr>
          <a:xfrm>
            <a:off x="5694535" y="3490477"/>
            <a:ext cx="1435510"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Abstraction</a:t>
            </a:r>
          </a:p>
        </p:txBody>
      </p:sp>
      <p:sp>
        <p:nvSpPr>
          <p:cNvPr id="18" name="TextBox 17">
            <a:extLst>
              <a:ext uri="{FF2B5EF4-FFF2-40B4-BE49-F238E27FC236}">
                <a16:creationId xmlns:a16="http://schemas.microsoft.com/office/drawing/2014/main" id="{A8BAD5A8-A8DB-2313-9B0B-447AE6EF8425}"/>
              </a:ext>
            </a:extLst>
          </p:cNvPr>
          <p:cNvSpPr txBox="1"/>
          <p:nvPr/>
        </p:nvSpPr>
        <p:spPr>
          <a:xfrm>
            <a:off x="6863277" y="3342675"/>
            <a:ext cx="1435510"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OOPs</a:t>
            </a:r>
          </a:p>
          <a:p>
            <a:r>
              <a:rPr lang="en-US" sz="1600" dirty="0">
                <a:latin typeface="Times New Roman" panose="02020603050405020304" pitchFamily="18" charset="0"/>
                <a:cs typeface="Times New Roman" panose="02020603050405020304" pitchFamily="18" charset="0"/>
              </a:rPr>
              <a:t>     Concepts</a:t>
            </a:r>
          </a:p>
        </p:txBody>
      </p:sp>
      <p:sp>
        <p:nvSpPr>
          <p:cNvPr id="4" name="Title 2">
            <a:extLst>
              <a:ext uri="{FF2B5EF4-FFF2-40B4-BE49-F238E27FC236}">
                <a16:creationId xmlns:a16="http://schemas.microsoft.com/office/drawing/2014/main" id="{E032840D-C28D-5C7A-DF0C-8AC5EB640240}"/>
              </a:ext>
            </a:extLst>
          </p:cNvPr>
          <p:cNvSpPr>
            <a:spLocks noGrp="1"/>
          </p:cNvSpPr>
          <p:nvPr>
            <p:ph type="title"/>
          </p:nvPr>
        </p:nvSpPr>
        <p:spPr>
          <a:xfrm>
            <a:off x="0" y="176096"/>
            <a:ext cx="11138025" cy="526506"/>
          </a:xfrm>
        </p:spPr>
        <p:txBody>
          <a:bodyPr>
            <a:normAutofit/>
          </a:bodyPr>
          <a:lstStyle/>
          <a:p>
            <a:r>
              <a:rPr lang="en-IN" sz="2400" b="1" kern="100" dirty="0">
                <a:solidFill>
                  <a:srgbClr val="992E3A"/>
                </a:solidFill>
                <a:effectLst/>
                <a:latin typeface="Times New Roman"/>
                <a:cs typeface="Times New Roman"/>
              </a:rPr>
              <a:t>1. Introduction to OOPS</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806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DF6D1D1-6C55-F295-F92F-38CCBFCE265D}"/>
              </a:ext>
            </a:extLst>
          </p:cNvPr>
          <p:cNvSpPr>
            <a:spLocks noGrp="1"/>
          </p:cNvSpPr>
          <p:nvPr>
            <p:ph sz="quarter" idx="10"/>
          </p:nvPr>
        </p:nvSpPr>
        <p:spPr>
          <a:xfrm>
            <a:off x="0" y="730034"/>
            <a:ext cx="12191999" cy="5322303"/>
          </a:xfrm>
        </p:spPr>
        <p:txBody>
          <a:bodyPr>
            <a:normAutofit/>
          </a:bodyPr>
          <a:lstStyle/>
          <a:p>
            <a:r>
              <a:rPr lang="en-US" sz="1800" dirty="0">
                <a:latin typeface="Times New Roman" panose="02020603050405020304" pitchFamily="18" charset="0"/>
                <a:cs typeface="Times New Roman" panose="02020603050405020304" pitchFamily="18" charset="0"/>
              </a:rPr>
              <a:t>The building block of C++ that leads to Object-Oriented programming is a Class. </a:t>
            </a:r>
          </a:p>
          <a:p>
            <a:r>
              <a:rPr lang="en-US" sz="1800" dirty="0">
                <a:latin typeface="Times New Roman" panose="02020603050405020304" pitchFamily="18" charset="0"/>
                <a:cs typeface="Times New Roman" panose="02020603050405020304" pitchFamily="18" charset="0"/>
              </a:rPr>
              <a:t>It is a user-defined data type, which holds its own data members and member functions, which can be accessed and used by creating an instance of that class.</a:t>
            </a:r>
          </a:p>
          <a:p>
            <a:r>
              <a:rPr lang="en-US" sz="1800" dirty="0">
                <a:latin typeface="Times New Roman" panose="02020603050405020304" pitchFamily="18" charset="0"/>
                <a:cs typeface="Times New Roman" panose="02020603050405020304" pitchFamily="18" charset="0"/>
              </a:rPr>
              <a:t> A class is like a blueprint for an object.</a:t>
            </a:r>
          </a:p>
          <a:p>
            <a:r>
              <a:rPr lang="en-US" sz="1800" dirty="0">
                <a:latin typeface="Times New Roman" panose="02020603050405020304" pitchFamily="18" charset="0"/>
                <a:cs typeface="Times New Roman" panose="02020603050405020304" pitchFamily="18" charset="0"/>
              </a:rPr>
              <a:t> </a:t>
            </a:r>
            <a:r>
              <a:rPr lang="en-US" sz="1800" b="1" dirty="0">
                <a:solidFill>
                  <a:srgbClr val="992E3A"/>
                </a:solidFill>
                <a:latin typeface="Times New Roman" panose="02020603050405020304" pitchFamily="18" charset="0"/>
                <a:cs typeface="Times New Roman" panose="02020603050405020304" pitchFamily="18" charset="0"/>
              </a:rPr>
              <a:t>For Example: </a:t>
            </a:r>
            <a:r>
              <a:rPr lang="en-US" sz="1800" dirty="0">
                <a:latin typeface="Times New Roman" panose="02020603050405020304" pitchFamily="18" charset="0"/>
                <a:cs typeface="Times New Roman" panose="02020603050405020304" pitchFamily="18" charset="0"/>
              </a:rPr>
              <a:t>Consider the Class of Cars. There may be many cars with different names and brands but all of them will share some common properties like all of them will have 4 wheels, Speed Limit, Mileage range, etc. So here, the Car is the class, and wheels, speed limits, and mileage are their properties.</a:t>
            </a:r>
          </a:p>
          <a:p>
            <a:pPr marL="0" indent="0">
              <a:buNone/>
            </a:pPr>
            <a:r>
              <a:rPr lang="en-US" sz="1800" dirty="0">
                <a:solidFill>
                  <a:schemeClr val="accent6"/>
                </a:solidFill>
                <a:latin typeface="Times New Roman" panose="02020603050405020304" pitchFamily="18" charset="0"/>
                <a:cs typeface="Times New Roman" panose="02020603050405020304" pitchFamily="18" charset="0"/>
              </a:rPr>
              <a:t>  </a:t>
            </a:r>
          </a:p>
        </p:txBody>
      </p:sp>
      <p:sp>
        <p:nvSpPr>
          <p:cNvPr id="9" name="Title 2">
            <a:extLst>
              <a:ext uri="{FF2B5EF4-FFF2-40B4-BE49-F238E27FC236}">
                <a16:creationId xmlns:a16="http://schemas.microsoft.com/office/drawing/2014/main" id="{0D2B2981-B7FB-ADDD-258A-920D252748BD}"/>
              </a:ext>
            </a:extLst>
          </p:cNvPr>
          <p:cNvSpPr>
            <a:spLocks noGrp="1"/>
          </p:cNvSpPr>
          <p:nvPr>
            <p:ph type="title"/>
          </p:nvPr>
        </p:nvSpPr>
        <p:spPr>
          <a:xfrm>
            <a:off x="0" y="203528"/>
            <a:ext cx="11138025" cy="526506"/>
          </a:xfrm>
        </p:spPr>
        <p:txBody>
          <a:bodyPr>
            <a:normAutofit/>
          </a:bodyPr>
          <a:lstStyle/>
          <a:p>
            <a:r>
              <a:rPr lang="en-IN" sz="2400" b="1" kern="100" dirty="0">
                <a:solidFill>
                  <a:srgbClr val="992E3A"/>
                </a:solidFill>
                <a:latin typeface="Times New Roman"/>
                <a:cs typeface="Times New Roman"/>
              </a:rPr>
              <a:t>2</a:t>
            </a:r>
            <a:r>
              <a:rPr lang="en-IN" sz="2400" b="1" kern="100" dirty="0">
                <a:solidFill>
                  <a:srgbClr val="992E3A"/>
                </a:solidFill>
                <a:effectLst/>
                <a:latin typeface="Times New Roman"/>
                <a:cs typeface="Times New Roman"/>
              </a:rPr>
              <a:t>. Classes &amp; Objects</a:t>
            </a:r>
            <a:endParaRPr lang="en-US" sz="2400" b="1" dirty="0">
              <a:solidFill>
                <a:srgbClr val="992E3A"/>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65F8E29D-0C04-374A-B478-1DF6FC80C1BB}"/>
              </a:ext>
            </a:extLst>
          </p:cNvPr>
          <p:cNvPicPr>
            <a:picLocks noChangeAspect="1"/>
          </p:cNvPicPr>
          <p:nvPr/>
        </p:nvPicPr>
        <p:blipFill>
          <a:blip r:embed="rId2"/>
          <a:stretch>
            <a:fillRect/>
          </a:stretch>
        </p:blipFill>
        <p:spPr>
          <a:xfrm>
            <a:off x="495284" y="3303315"/>
            <a:ext cx="3785040" cy="3095125"/>
          </a:xfrm>
          <a:prstGeom prst="rect">
            <a:avLst/>
          </a:prstGeom>
        </p:spPr>
      </p:pic>
      <p:pic>
        <p:nvPicPr>
          <p:cNvPr id="13" name="Picture 12">
            <a:extLst>
              <a:ext uri="{FF2B5EF4-FFF2-40B4-BE49-F238E27FC236}">
                <a16:creationId xmlns:a16="http://schemas.microsoft.com/office/drawing/2014/main" id="{8A84FF5D-BD28-BE21-2881-22091FAF3A97}"/>
              </a:ext>
            </a:extLst>
          </p:cNvPr>
          <p:cNvPicPr>
            <a:picLocks noChangeAspect="1"/>
          </p:cNvPicPr>
          <p:nvPr/>
        </p:nvPicPr>
        <p:blipFill>
          <a:blip r:embed="rId3"/>
          <a:stretch>
            <a:fillRect/>
          </a:stretch>
        </p:blipFill>
        <p:spPr>
          <a:xfrm>
            <a:off x="6096000" y="3303315"/>
            <a:ext cx="3953427" cy="1028844"/>
          </a:xfrm>
          <a:prstGeom prst="rect">
            <a:avLst/>
          </a:prstGeom>
        </p:spPr>
      </p:pic>
      <p:sp>
        <p:nvSpPr>
          <p:cNvPr id="14" name="TextBox 13">
            <a:extLst>
              <a:ext uri="{FF2B5EF4-FFF2-40B4-BE49-F238E27FC236}">
                <a16:creationId xmlns:a16="http://schemas.microsoft.com/office/drawing/2014/main" id="{71627E66-1114-1F4B-1298-1FDB4E7C9ED2}"/>
              </a:ext>
            </a:extLst>
          </p:cNvPr>
          <p:cNvSpPr txBox="1"/>
          <p:nvPr/>
        </p:nvSpPr>
        <p:spPr>
          <a:xfrm>
            <a:off x="495284" y="2933983"/>
            <a:ext cx="1056700" cy="369332"/>
          </a:xfrm>
          <a:prstGeom prst="rect">
            <a:avLst/>
          </a:prstGeom>
          <a:noFill/>
          <a:ln>
            <a:solidFill>
              <a:schemeClr val="tx1"/>
            </a:solidFill>
          </a:ln>
        </p:spPr>
        <p:txBody>
          <a:bodyPr wrap="none" rtlCol="0">
            <a:spAutoFit/>
          </a:bodyPr>
          <a:lstStyle/>
          <a:p>
            <a:r>
              <a:rPr lang="en-US" b="1" dirty="0">
                <a:latin typeface="Times New Roman" panose="02020603050405020304" pitchFamily="18" charset="0"/>
                <a:cs typeface="Times New Roman" panose="02020603050405020304" pitchFamily="18" charset="0"/>
              </a:rPr>
              <a:t>Example</a:t>
            </a:r>
          </a:p>
        </p:txBody>
      </p:sp>
      <p:sp>
        <p:nvSpPr>
          <p:cNvPr id="15" name="TextBox 14">
            <a:extLst>
              <a:ext uri="{FF2B5EF4-FFF2-40B4-BE49-F238E27FC236}">
                <a16:creationId xmlns:a16="http://schemas.microsoft.com/office/drawing/2014/main" id="{2ED86E57-C1AA-E346-1A0F-902CAE3F5A55}"/>
              </a:ext>
            </a:extLst>
          </p:cNvPr>
          <p:cNvSpPr txBox="1"/>
          <p:nvPr/>
        </p:nvSpPr>
        <p:spPr>
          <a:xfrm>
            <a:off x="6095999" y="2933983"/>
            <a:ext cx="902811" cy="369332"/>
          </a:xfrm>
          <a:prstGeom prst="rect">
            <a:avLst/>
          </a:prstGeom>
          <a:noFill/>
          <a:ln>
            <a:solidFill>
              <a:schemeClr val="tx1"/>
            </a:solidFill>
          </a:ln>
        </p:spPr>
        <p:txBody>
          <a:bodyPr wrap="none" rtlCol="0">
            <a:spAutoFit/>
          </a:bodyPr>
          <a:lstStyle/>
          <a:p>
            <a:r>
              <a:rPr lang="en-US"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1046670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C734D9-98AF-44F9-4A49-8BA53208E88F}"/>
              </a:ext>
            </a:extLst>
          </p:cNvPr>
          <p:cNvSpPr>
            <a:spLocks noGrp="1"/>
          </p:cNvSpPr>
          <p:nvPr>
            <p:ph sz="quarter" idx="10"/>
          </p:nvPr>
        </p:nvSpPr>
        <p:spPr>
          <a:xfrm>
            <a:off x="243494" y="905256"/>
            <a:ext cx="11735145" cy="5422392"/>
          </a:xfrm>
        </p:spPr>
        <p:txBody>
          <a:bodyPr/>
          <a:lstStyle/>
          <a:p>
            <a:pPr>
              <a:lnSpc>
                <a:spcPct val="8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An Object is an identifiable entity with some characteristics and behavior. </a:t>
            </a:r>
          </a:p>
          <a:p>
            <a:pPr>
              <a:lnSpc>
                <a:spcPct val="8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An Object is an instance of a Class. </a:t>
            </a:r>
          </a:p>
          <a:p>
            <a:pPr>
              <a:lnSpc>
                <a:spcPct val="8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When a class is defined, no memory is allocated but when it is instantiated (i.e. an object is created) memory is allocated.</a:t>
            </a:r>
          </a:p>
          <a:p>
            <a:pPr>
              <a:lnSpc>
                <a:spcPct val="80000"/>
              </a:lnSpc>
              <a:spcAft>
                <a:spcPts val="800"/>
              </a:spcAft>
            </a:pPr>
            <a:r>
              <a:rPr lang="en-US" sz="1800" b="1" kern="100" dirty="0">
                <a:solidFill>
                  <a:srgbClr val="992E3A"/>
                </a:solidFill>
                <a:effectLst/>
                <a:latin typeface="Times New Roman" panose="02020603050405020304" pitchFamily="18" charset="0"/>
                <a:ea typeface="Aptos" panose="020B0004020202020204" pitchFamily="34" charset="0"/>
                <a:cs typeface="Times New Roman" panose="02020603050405020304" pitchFamily="18" charset="0"/>
              </a:rPr>
              <a:t>Object</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means a real word entity such as pen, chair, table etc. </a:t>
            </a:r>
          </a:p>
          <a:p>
            <a:pPr>
              <a:lnSpc>
                <a:spcPct val="80000"/>
              </a:lnSpc>
              <a:spcAft>
                <a:spcPts val="800"/>
              </a:spcAft>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Any entity that has state and behavior is known as an object.</a:t>
            </a:r>
          </a:p>
          <a:p>
            <a:pPr marL="0" indent="0" algn="just">
              <a:buNone/>
            </a:pPr>
            <a:endParaRPr lang="en-US" sz="1800" dirty="0">
              <a:latin typeface="Times New Roman"/>
              <a:cs typeface="Arial"/>
            </a:endParaRPr>
          </a:p>
          <a:p>
            <a:pPr marL="0" indent="0">
              <a:buNone/>
            </a:pPr>
            <a:endParaRPr lang="en-IN" sz="1800" dirty="0">
              <a:latin typeface="Times New Roman"/>
              <a:cs typeface="Times New Roman"/>
            </a:endParaRPr>
          </a:p>
          <a:p>
            <a:pPr marL="0" indent="0">
              <a:buNone/>
            </a:pPr>
            <a:endParaRPr lang="en-US" dirty="0"/>
          </a:p>
        </p:txBody>
      </p:sp>
      <p:sp>
        <p:nvSpPr>
          <p:cNvPr id="6" name="Title 2">
            <a:extLst>
              <a:ext uri="{FF2B5EF4-FFF2-40B4-BE49-F238E27FC236}">
                <a16:creationId xmlns:a16="http://schemas.microsoft.com/office/drawing/2014/main" id="{4DC17EC7-DF61-8519-7D78-E081B270F3F2}"/>
              </a:ext>
            </a:extLst>
          </p:cNvPr>
          <p:cNvSpPr>
            <a:spLocks noGrp="1"/>
          </p:cNvSpPr>
          <p:nvPr>
            <p:ph type="title"/>
          </p:nvPr>
        </p:nvSpPr>
        <p:spPr>
          <a:xfrm>
            <a:off x="0" y="203528"/>
            <a:ext cx="11138025" cy="526506"/>
          </a:xfrm>
        </p:spPr>
        <p:txBody>
          <a:bodyPr>
            <a:normAutofit/>
          </a:bodyPr>
          <a:lstStyle/>
          <a:p>
            <a:r>
              <a:rPr lang="en-IN" sz="2400" b="1" kern="100" dirty="0">
                <a:solidFill>
                  <a:srgbClr val="992E3A"/>
                </a:solidFill>
                <a:latin typeface="Times New Roman"/>
                <a:cs typeface="Times New Roman"/>
              </a:rPr>
              <a:t>2</a:t>
            </a:r>
            <a:r>
              <a:rPr lang="en-IN" sz="2400" b="1" kern="100" dirty="0">
                <a:solidFill>
                  <a:srgbClr val="992E3A"/>
                </a:solidFill>
                <a:effectLst/>
                <a:latin typeface="Times New Roman"/>
                <a:cs typeface="Times New Roman"/>
              </a:rPr>
              <a:t>. Classes &amp; Objects</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33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D5206-B50C-400B-B122-0D3F0885DCC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FA58BC3-2620-2448-5538-9B9ED69A32C0}"/>
              </a:ext>
            </a:extLst>
          </p:cNvPr>
          <p:cNvSpPr>
            <a:spLocks noGrp="1"/>
          </p:cNvSpPr>
          <p:nvPr>
            <p:ph sz="quarter" idx="10"/>
          </p:nvPr>
        </p:nvSpPr>
        <p:spPr>
          <a:xfrm>
            <a:off x="146304" y="886968"/>
            <a:ext cx="11942064" cy="5440680"/>
          </a:xfrm>
        </p:spPr>
        <p:txBody>
          <a:bodyPr/>
          <a:lstStyle/>
          <a:p>
            <a:r>
              <a:rPr lang="en-US" sz="1800" dirty="0">
                <a:latin typeface="Times New Roman" panose="02020603050405020304" pitchFamily="18" charset="0"/>
                <a:cs typeface="Times New Roman" panose="02020603050405020304" pitchFamily="18" charset="0"/>
              </a:rPr>
              <a:t>Binding (or wrapping) code and data together into a single unit is known as encapsulation.</a:t>
            </a:r>
          </a:p>
          <a:p>
            <a:r>
              <a:rPr lang="en-US" sz="1800" dirty="0">
                <a:latin typeface="Times New Roman" panose="02020603050405020304" pitchFamily="18" charset="0"/>
                <a:cs typeface="Times New Roman" panose="02020603050405020304" pitchFamily="18" charset="0"/>
              </a:rPr>
              <a:t> </a:t>
            </a:r>
            <a:r>
              <a:rPr lang="en-US" sz="1800" b="1" dirty="0">
                <a:solidFill>
                  <a:srgbClr val="992E3A"/>
                </a:solidFill>
                <a:latin typeface="Times New Roman" panose="02020603050405020304" pitchFamily="18" charset="0"/>
                <a:cs typeface="Times New Roman" panose="02020603050405020304" pitchFamily="18" charset="0"/>
              </a:rPr>
              <a:t>For example: </a:t>
            </a:r>
            <a:r>
              <a:rPr lang="en-US" sz="1800" dirty="0">
                <a:latin typeface="Times New Roman" panose="02020603050405020304" pitchFamily="18" charset="0"/>
                <a:cs typeface="Times New Roman" panose="02020603050405020304" pitchFamily="18" charset="0"/>
              </a:rPr>
              <a:t>capsule, it is wrapped with different medicines. </a:t>
            </a:r>
          </a:p>
          <a:p>
            <a:r>
              <a:rPr lang="en-US" sz="1800" dirty="0">
                <a:latin typeface="Times New Roman" panose="02020603050405020304" pitchFamily="18" charset="0"/>
                <a:cs typeface="Times New Roman" panose="02020603050405020304" pitchFamily="18" charset="0"/>
              </a:rPr>
              <a:t>Encapsulation is typically understood as the grouping of related pieces of information and data into a single entity.</a:t>
            </a:r>
          </a:p>
          <a:p>
            <a:r>
              <a:rPr lang="en-US" sz="1800" dirty="0">
                <a:latin typeface="Times New Roman" panose="02020603050405020304" pitchFamily="18" charset="0"/>
                <a:cs typeface="Times New Roman" panose="02020603050405020304" pitchFamily="18" charset="0"/>
              </a:rPr>
              <a:t>Encapsulation is the process of tying together data and the functions that work with it in object-oriented programming. </a:t>
            </a:r>
          </a:p>
          <a:p>
            <a:r>
              <a:rPr lang="en-US" sz="1800" dirty="0">
                <a:latin typeface="Times New Roman" panose="02020603050405020304" pitchFamily="18" charset="0"/>
                <a:cs typeface="Times New Roman" panose="02020603050405020304" pitchFamily="18" charset="0"/>
              </a:rPr>
              <a:t>In a real car, users cannot directly interact with internal components like fuel injectors, engine temperature sensors, or oil systems. Instead, the user interacts through an interface like starting/stopping the car, driving, and refueling.</a:t>
            </a:r>
          </a:p>
          <a:p>
            <a:pPr marL="0" indent="0" algn="just">
              <a:buNone/>
            </a:pPr>
            <a:endParaRPr lang="en-US" sz="1800" dirty="0">
              <a:latin typeface="Times New Roman"/>
              <a:cs typeface="Arial"/>
            </a:endParaRPr>
          </a:p>
          <a:p>
            <a:pPr marL="0" indent="0">
              <a:buNone/>
            </a:pPr>
            <a:endParaRPr lang="en-IN" sz="1800" dirty="0">
              <a:latin typeface="Times New Roman"/>
              <a:cs typeface="Times New Roman"/>
            </a:endParaRPr>
          </a:p>
          <a:p>
            <a:pPr marL="0" indent="0">
              <a:buNone/>
            </a:pPr>
            <a:endParaRPr lang="en-US" dirty="0"/>
          </a:p>
        </p:txBody>
      </p:sp>
      <p:sp>
        <p:nvSpPr>
          <p:cNvPr id="5" name="Title 2">
            <a:extLst>
              <a:ext uri="{FF2B5EF4-FFF2-40B4-BE49-F238E27FC236}">
                <a16:creationId xmlns:a16="http://schemas.microsoft.com/office/drawing/2014/main" id="{1811ACCB-1EA0-886E-B1E8-0D61103DD637}"/>
              </a:ext>
            </a:extLst>
          </p:cNvPr>
          <p:cNvSpPr>
            <a:spLocks noGrp="1"/>
          </p:cNvSpPr>
          <p:nvPr>
            <p:ph type="title"/>
          </p:nvPr>
        </p:nvSpPr>
        <p:spPr>
          <a:xfrm>
            <a:off x="0" y="267099"/>
            <a:ext cx="11138025" cy="526506"/>
          </a:xfrm>
        </p:spPr>
        <p:txBody>
          <a:bodyPr>
            <a:normAutofit/>
          </a:bodyPr>
          <a:lstStyle/>
          <a:p>
            <a:r>
              <a:rPr lang="en-IN" sz="2400" b="1" kern="100" dirty="0">
                <a:solidFill>
                  <a:srgbClr val="992E3A"/>
                </a:solidFill>
                <a:effectLst/>
                <a:latin typeface="Times New Roman"/>
                <a:cs typeface="Times New Roman"/>
              </a:rPr>
              <a:t>3. Encapsulation</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97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43665A-E150-2DA7-821E-6F33970A2E60}"/>
              </a:ext>
            </a:extLst>
          </p:cNvPr>
          <p:cNvSpPr>
            <a:spLocks noGrp="1"/>
          </p:cNvSpPr>
          <p:nvPr>
            <p:ph sz="quarter" idx="10"/>
          </p:nvPr>
        </p:nvSpPr>
        <p:spPr>
          <a:xfrm>
            <a:off x="186813" y="835742"/>
            <a:ext cx="11874123" cy="5482762"/>
          </a:xfrm>
        </p:spPr>
        <p:txBody>
          <a:bodyPr>
            <a:normAutofit/>
          </a:bodyPr>
          <a:lstStyle/>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Hiding internal details and showing functionality is known as abstraction. </a:t>
            </a:r>
          </a:p>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Data abstraction is the process of exposing to the outside world only the information that is absolutely necessary while concealing implementation or background information.</a:t>
            </a:r>
          </a:p>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For example: phone call, we don't know the internal processing.</a:t>
            </a:r>
          </a:p>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C++, we use abstract class and interface to achieve abstraction.</a:t>
            </a:r>
          </a:p>
          <a:p>
            <a:pPr marL="0" indent="0">
              <a:buNone/>
            </a:pPr>
            <a:endParaRPr lang="en-US" dirty="0"/>
          </a:p>
        </p:txBody>
      </p:sp>
      <p:sp>
        <p:nvSpPr>
          <p:cNvPr id="3" name="Title 2">
            <a:extLst>
              <a:ext uri="{FF2B5EF4-FFF2-40B4-BE49-F238E27FC236}">
                <a16:creationId xmlns:a16="http://schemas.microsoft.com/office/drawing/2014/main" id="{B0BA530E-4B2C-8C48-22D1-EB997DEDE4B7}"/>
              </a:ext>
            </a:extLst>
          </p:cNvPr>
          <p:cNvSpPr>
            <a:spLocks noGrp="1"/>
          </p:cNvSpPr>
          <p:nvPr>
            <p:ph type="title"/>
          </p:nvPr>
        </p:nvSpPr>
        <p:spPr>
          <a:xfrm>
            <a:off x="0" y="276243"/>
            <a:ext cx="11138025" cy="526506"/>
          </a:xfrm>
        </p:spPr>
        <p:txBody>
          <a:bodyPr>
            <a:normAutofit/>
          </a:bodyPr>
          <a:lstStyle/>
          <a:p>
            <a:r>
              <a:rPr lang="en-IN" sz="2400" b="1" kern="100" dirty="0">
                <a:solidFill>
                  <a:srgbClr val="992E3A"/>
                </a:solidFill>
                <a:latin typeface="Times New Roman"/>
                <a:cs typeface="Times New Roman"/>
              </a:rPr>
              <a:t>4</a:t>
            </a:r>
            <a:r>
              <a:rPr lang="en-IN" sz="2400" b="1" kern="100" dirty="0">
                <a:solidFill>
                  <a:srgbClr val="992E3A"/>
                </a:solidFill>
                <a:effectLst/>
                <a:latin typeface="Times New Roman"/>
                <a:cs typeface="Times New Roman"/>
              </a:rPr>
              <a:t>. Abstraction</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07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9FDC6A3-9701-94B3-E426-6BD66EFE115F}"/>
              </a:ext>
            </a:extLst>
          </p:cNvPr>
          <p:cNvSpPr txBox="1"/>
          <p:nvPr/>
        </p:nvSpPr>
        <p:spPr>
          <a:xfrm>
            <a:off x="264564" y="824775"/>
            <a:ext cx="11686643" cy="2831801"/>
          </a:xfrm>
          <a:prstGeom prst="rect">
            <a:avLst/>
          </a:prstGeom>
          <a:noFill/>
        </p:spPr>
        <p:txBody>
          <a:bodyPr wrap="square" lIns="91440" tIns="45720" rIns="91440" bIns="45720" anchor="t">
            <a:spAutoFit/>
          </a:bodyPr>
          <a:lstStyle/>
          <a:p>
            <a:pPr marL="285750" indent="-285750">
              <a:lnSpc>
                <a:spcPct val="115000"/>
              </a:lnSpc>
              <a:spcAft>
                <a:spcPts val="800"/>
              </a:spcAft>
              <a:buFont typeface="Arial" panose="020B0604020202020204" pitchFamily="34" charset="0"/>
              <a:buChar cha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Inheritance is a mechanism of reusing and extending existing classes without modifying them, thus producing hierarchical relationships between them. </a:t>
            </a:r>
          </a:p>
          <a:p>
            <a:pPr marL="285750" indent="-285750">
              <a:lnSpc>
                <a:spcPct val="115000"/>
              </a:lnSpc>
              <a:spcAft>
                <a:spcPts val="800"/>
              </a:spcAft>
              <a:buFont typeface="Arial" panose="020B0604020202020204" pitchFamily="34" charset="0"/>
              <a:buChar char="•"/>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The object being inherited from is called the parent or base, and the object doing the inheriting is called the child or derived object.</a:t>
            </a:r>
          </a:p>
          <a:p>
            <a:pPr marL="285750" indent="-285750">
              <a:lnSpc>
                <a:spcPct val="115000"/>
              </a:lnSpc>
              <a:spcAft>
                <a:spcPts val="800"/>
              </a:spcAft>
              <a:buFont typeface="Arial" panose="020B0604020202020204" pitchFamily="34" charset="0"/>
              <a:buChar char="•"/>
            </a:pPr>
            <a:r>
              <a:rPr lang="en-US" b="1" kern="100" dirty="0">
                <a:solidFill>
                  <a:srgbClr val="992E3A"/>
                </a:solidFill>
                <a:effectLst/>
                <a:latin typeface="Times New Roman" panose="02020603050405020304" pitchFamily="18" charset="0"/>
                <a:ea typeface="Aptos" panose="020B0004020202020204" pitchFamily="34" charset="0"/>
                <a:cs typeface="Times New Roman" panose="02020603050405020304" pitchFamily="18" charset="0"/>
              </a:rPr>
              <a:t>Reusability</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 As a result, when we wish to create a new class, but an existing class already contains some of the code we need, we can generate our new class from the old class thanks to inheritance. This allows us to utilize the fields and methods of the pre-existing class.</a:t>
            </a:r>
          </a:p>
          <a:p>
            <a:pPr>
              <a:lnSpc>
                <a:spcPct val="115000"/>
              </a:lnSpc>
              <a:spcAft>
                <a:spcPts val="800"/>
              </a:spcAft>
            </a:pP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9C3CEFE-58A9-3383-38B4-231F18DBB409}"/>
              </a:ext>
            </a:extLst>
          </p:cNvPr>
          <p:cNvSpPr txBox="1"/>
          <p:nvPr/>
        </p:nvSpPr>
        <p:spPr>
          <a:xfrm>
            <a:off x="7536405" y="3740228"/>
            <a:ext cx="278787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Types of Inheritance in C++</a:t>
            </a:r>
          </a:p>
        </p:txBody>
      </p:sp>
      <p:cxnSp>
        <p:nvCxnSpPr>
          <p:cNvPr id="7" name="Straight Arrow Connector 6">
            <a:extLst>
              <a:ext uri="{FF2B5EF4-FFF2-40B4-BE49-F238E27FC236}">
                <a16:creationId xmlns:a16="http://schemas.microsoft.com/office/drawing/2014/main" id="{48EE6ACF-F13D-EE28-2A47-E341BB450D93}"/>
              </a:ext>
            </a:extLst>
          </p:cNvPr>
          <p:cNvCxnSpPr>
            <a:cxnSpLocks/>
          </p:cNvCxnSpPr>
          <p:nvPr/>
        </p:nvCxnSpPr>
        <p:spPr>
          <a:xfrm>
            <a:off x="8957808" y="4104733"/>
            <a:ext cx="0" cy="4248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A012412-5541-2F1A-28B4-7A1555B8FA62}"/>
              </a:ext>
            </a:extLst>
          </p:cNvPr>
          <p:cNvCxnSpPr>
            <a:cxnSpLocks/>
          </p:cNvCxnSpPr>
          <p:nvPr/>
        </p:nvCxnSpPr>
        <p:spPr>
          <a:xfrm>
            <a:off x="6018293" y="4529568"/>
            <a:ext cx="5232535" cy="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A522F7D-8BCF-6311-6485-EC23720CA2DE}"/>
              </a:ext>
            </a:extLst>
          </p:cNvPr>
          <p:cNvCxnSpPr/>
          <p:nvPr/>
        </p:nvCxnSpPr>
        <p:spPr>
          <a:xfrm>
            <a:off x="10090091" y="4522429"/>
            <a:ext cx="0" cy="639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658B182-990E-1853-D975-9C37A514BFB2}"/>
              </a:ext>
            </a:extLst>
          </p:cNvPr>
          <p:cNvCxnSpPr/>
          <p:nvPr/>
        </p:nvCxnSpPr>
        <p:spPr>
          <a:xfrm>
            <a:off x="6010690" y="4529568"/>
            <a:ext cx="0" cy="639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FC94DBE3-E149-5424-FB13-1A63913C8631}"/>
              </a:ext>
            </a:extLst>
          </p:cNvPr>
          <p:cNvCxnSpPr/>
          <p:nvPr/>
        </p:nvCxnSpPr>
        <p:spPr>
          <a:xfrm>
            <a:off x="7426709" y="4529568"/>
            <a:ext cx="0" cy="639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CCDD209-CEB4-8698-84C1-28D38168A893}"/>
              </a:ext>
            </a:extLst>
          </p:cNvPr>
          <p:cNvCxnSpPr/>
          <p:nvPr/>
        </p:nvCxnSpPr>
        <p:spPr>
          <a:xfrm>
            <a:off x="8765784" y="4522428"/>
            <a:ext cx="0" cy="639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3EEBE55C-F43C-3587-2695-713DE04E517A}"/>
              </a:ext>
            </a:extLst>
          </p:cNvPr>
          <p:cNvCxnSpPr/>
          <p:nvPr/>
        </p:nvCxnSpPr>
        <p:spPr>
          <a:xfrm>
            <a:off x="11250828" y="4529568"/>
            <a:ext cx="0" cy="639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EE98FAB7-0BE9-326D-2CDA-E610FA5D3BE0}"/>
              </a:ext>
            </a:extLst>
          </p:cNvPr>
          <p:cNvSpPr txBox="1"/>
          <p:nvPr/>
        </p:nvSpPr>
        <p:spPr>
          <a:xfrm>
            <a:off x="5807972" y="5168761"/>
            <a:ext cx="1223412"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Single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Inheritance</a:t>
            </a:r>
          </a:p>
        </p:txBody>
      </p:sp>
      <p:sp>
        <p:nvSpPr>
          <p:cNvPr id="26" name="TextBox 25">
            <a:extLst>
              <a:ext uri="{FF2B5EF4-FFF2-40B4-BE49-F238E27FC236}">
                <a16:creationId xmlns:a16="http://schemas.microsoft.com/office/drawing/2014/main" id="{188D6121-CAB4-3AE3-FC91-EE23B349C687}"/>
              </a:ext>
            </a:extLst>
          </p:cNvPr>
          <p:cNvSpPr txBox="1"/>
          <p:nvPr/>
        </p:nvSpPr>
        <p:spPr>
          <a:xfrm>
            <a:off x="7031384" y="5187607"/>
            <a:ext cx="1223412"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Multiple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Inheritance</a:t>
            </a:r>
          </a:p>
        </p:txBody>
      </p:sp>
      <p:sp>
        <p:nvSpPr>
          <p:cNvPr id="27" name="TextBox 26">
            <a:extLst>
              <a:ext uri="{FF2B5EF4-FFF2-40B4-BE49-F238E27FC236}">
                <a16:creationId xmlns:a16="http://schemas.microsoft.com/office/drawing/2014/main" id="{B51D8D9B-82CE-0F2B-7A23-15ED51BA4D72}"/>
              </a:ext>
            </a:extLst>
          </p:cNvPr>
          <p:cNvSpPr txBox="1"/>
          <p:nvPr/>
        </p:nvSpPr>
        <p:spPr>
          <a:xfrm>
            <a:off x="8318639" y="5171161"/>
            <a:ext cx="1223412"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Multilevel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Inheritance</a:t>
            </a:r>
          </a:p>
        </p:txBody>
      </p:sp>
      <p:sp>
        <p:nvSpPr>
          <p:cNvPr id="28" name="TextBox 27">
            <a:extLst>
              <a:ext uri="{FF2B5EF4-FFF2-40B4-BE49-F238E27FC236}">
                <a16:creationId xmlns:a16="http://schemas.microsoft.com/office/drawing/2014/main" id="{0C8C6C79-AFE6-CA36-C9DB-37CE99FEA24A}"/>
              </a:ext>
            </a:extLst>
          </p:cNvPr>
          <p:cNvSpPr txBox="1"/>
          <p:nvPr/>
        </p:nvSpPr>
        <p:spPr>
          <a:xfrm>
            <a:off x="9568452" y="5168761"/>
            <a:ext cx="1383712"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Hierarchical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Inheritance</a:t>
            </a:r>
          </a:p>
        </p:txBody>
      </p:sp>
      <p:sp>
        <p:nvSpPr>
          <p:cNvPr id="31" name="TextBox 30">
            <a:extLst>
              <a:ext uri="{FF2B5EF4-FFF2-40B4-BE49-F238E27FC236}">
                <a16:creationId xmlns:a16="http://schemas.microsoft.com/office/drawing/2014/main" id="{7D38496D-94A9-C34D-C385-819DAE329CEB}"/>
              </a:ext>
            </a:extLst>
          </p:cNvPr>
          <p:cNvSpPr txBox="1"/>
          <p:nvPr/>
        </p:nvSpPr>
        <p:spPr>
          <a:xfrm>
            <a:off x="10893150" y="5161622"/>
            <a:ext cx="1223412" cy="646331"/>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Hybrid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Inheritance</a:t>
            </a:r>
          </a:p>
        </p:txBody>
      </p:sp>
      <p:sp>
        <p:nvSpPr>
          <p:cNvPr id="3" name="Title 2">
            <a:extLst>
              <a:ext uri="{FF2B5EF4-FFF2-40B4-BE49-F238E27FC236}">
                <a16:creationId xmlns:a16="http://schemas.microsoft.com/office/drawing/2014/main" id="{651F7B5E-4FBC-8A14-31E8-1F67BED57582}"/>
              </a:ext>
            </a:extLst>
          </p:cNvPr>
          <p:cNvSpPr>
            <a:spLocks noGrp="1"/>
          </p:cNvSpPr>
          <p:nvPr>
            <p:ph type="title"/>
          </p:nvPr>
        </p:nvSpPr>
        <p:spPr>
          <a:xfrm>
            <a:off x="0" y="196625"/>
            <a:ext cx="11138025" cy="526506"/>
          </a:xfrm>
        </p:spPr>
        <p:txBody>
          <a:bodyPr>
            <a:normAutofit/>
          </a:bodyPr>
          <a:lstStyle/>
          <a:p>
            <a:r>
              <a:rPr lang="en-IN" sz="2400" b="1" kern="100" dirty="0">
                <a:solidFill>
                  <a:srgbClr val="992E3A"/>
                </a:solidFill>
                <a:effectLst/>
                <a:latin typeface="Times New Roman"/>
                <a:cs typeface="Times New Roman"/>
              </a:rPr>
              <a:t>5. Inheritance</a:t>
            </a:r>
            <a:endParaRPr lang="en-US" sz="2400" b="1" dirty="0">
              <a:solidFill>
                <a:srgbClr val="992E3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3401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657240BBBC6B049925159D12E9A25AF" ma:contentTypeVersion="11" ma:contentTypeDescription="Create a new document." ma:contentTypeScope="" ma:versionID="26b8b635b1e6063efa60a7b4acc4e2e3">
  <xsd:schema xmlns:xsd="http://www.w3.org/2001/XMLSchema" xmlns:xs="http://www.w3.org/2001/XMLSchema" xmlns:p="http://schemas.microsoft.com/office/2006/metadata/properties" xmlns:ns3="7dbb0361-a347-4361-aad0-742af1c4894d" xmlns:ns4="9ef71459-7135-4651-8acf-3a45a5e0ab13" targetNamespace="http://schemas.microsoft.com/office/2006/metadata/properties" ma:root="true" ma:fieldsID="d6460f61bcd4c91886233c57813698c2" ns3:_="" ns4:_="">
    <xsd:import namespace="7dbb0361-a347-4361-aad0-742af1c4894d"/>
    <xsd:import namespace="9ef71459-7135-4651-8acf-3a45a5e0ab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bb0361-a347-4361-aad0-742af1c4894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f71459-7135-4651-8acf-3a45a5e0ab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4E8A36-207B-4778-AD7D-BDA9120D12AB}">
  <ds:schemaRefs>
    <ds:schemaRef ds:uri="7dbb0361-a347-4361-aad0-742af1c4894d"/>
    <ds:schemaRef ds:uri="9ef71459-7135-4651-8acf-3a45a5e0ab1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5210273-DEBD-4595-B791-2314571AF4C2}">
  <ds:schemaRefs>
    <ds:schemaRef ds:uri="http://schemas.microsoft.com/sharepoint/v3/contenttype/forms"/>
  </ds:schemaRefs>
</ds:datastoreItem>
</file>

<file path=customXml/itemProps3.xml><?xml version="1.0" encoding="utf-8"?>
<ds:datastoreItem xmlns:ds="http://schemas.openxmlformats.org/officeDocument/2006/customXml" ds:itemID="{24553A5C-27BA-4B22-B2A5-D9BA781F94A2}">
  <ds:schemaRefs>
    <ds:schemaRef ds:uri="7dbb0361-a347-4361-aad0-742af1c4894d"/>
    <ds:schemaRef ds:uri="9ef71459-7135-4651-8acf-3a45a5e0ab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878</TotalTime>
  <Words>3256</Words>
  <Application>Microsoft Office PowerPoint</Application>
  <PresentationFormat>Widescreen</PresentationFormat>
  <Paragraphs>400</Paragraphs>
  <Slides>28</Slides>
  <Notes>4</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28</vt:i4>
      </vt:variant>
    </vt:vector>
  </HeadingPairs>
  <TitlesOfParts>
    <vt:vector size="44" baseType="lpstr">
      <vt:lpstr>Aharoni</vt:lpstr>
      <vt:lpstr>Aptos</vt:lpstr>
      <vt:lpstr>Aptos Display</vt:lpstr>
      <vt:lpstr>Arial</vt:lpstr>
      <vt:lpstr>Brush Script MT</vt:lpstr>
      <vt:lpstr>Calibri</vt:lpstr>
      <vt:lpstr>Calibri Light</vt:lpstr>
      <vt:lpstr>Fira Sans Condensed SemiBold</vt:lpstr>
      <vt:lpstr>Open Sans</vt:lpstr>
      <vt:lpstr>Segoe UI</vt:lpstr>
      <vt:lpstr>Segoe UI Bold</vt:lpstr>
      <vt:lpstr>Segoe UI Light</vt:lpstr>
      <vt:lpstr>Times New Roman</vt:lpstr>
      <vt:lpstr>ui-sans-serif</vt:lpstr>
      <vt:lpstr>Office Theme</vt:lpstr>
      <vt:lpstr>Office Theme</vt:lpstr>
      <vt:lpstr>PowerPoint Presentation</vt:lpstr>
      <vt:lpstr>PowerPoint Presentation</vt:lpstr>
      <vt:lpstr>1. Introduction to OOPS</vt:lpstr>
      <vt:lpstr>1. Introduction to OOPS</vt:lpstr>
      <vt:lpstr>2. Classes &amp; Objects</vt:lpstr>
      <vt:lpstr>2. Classes &amp; Objects</vt:lpstr>
      <vt:lpstr>3. Encapsulation</vt:lpstr>
      <vt:lpstr>4. Abstraction</vt:lpstr>
      <vt:lpstr>5. Inheritance</vt:lpstr>
      <vt:lpstr>5. Inheritance</vt:lpstr>
      <vt:lpstr>5. Inheritance</vt:lpstr>
      <vt:lpstr>5. Inheritance</vt:lpstr>
      <vt:lpstr>6. Polymorphism</vt:lpstr>
      <vt:lpstr>Compile time Polymorphism:- </vt:lpstr>
      <vt:lpstr>6. Polymorphism</vt:lpstr>
      <vt:lpstr>  </vt:lpstr>
      <vt:lpstr>6. Polymorphism</vt:lpstr>
      <vt:lpstr>6. Polymorphism</vt:lpstr>
      <vt:lpstr>7. Pure Virtual Function </vt:lpstr>
      <vt:lpstr>8. Constructors</vt:lpstr>
      <vt:lpstr>9. Types of Constructors</vt:lpstr>
      <vt:lpstr>9. Types of Constructors</vt:lpstr>
      <vt:lpstr>9. Types of Constructors</vt:lpstr>
      <vt:lpstr>9. Types of Constructors</vt:lpstr>
      <vt:lpstr>9. Types of Constructors</vt:lpstr>
      <vt:lpstr>PowerPoint Presentation</vt:lpstr>
      <vt:lpstr>2.Usage of Pointers: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reset issue on SWC press events</dc:title>
  <dc:creator>prasad dokku</dc:creator>
  <cp:lastModifiedBy>Baggu Bhargav</cp:lastModifiedBy>
  <cp:revision>11</cp:revision>
  <dcterms:created xsi:type="dcterms:W3CDTF">2018-04-13T08:56:00Z</dcterms:created>
  <dcterms:modified xsi:type="dcterms:W3CDTF">2025-01-24T11:27:54Z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53CB3D3E10964D8CA74CED45E813FBA1</vt:lpwstr>
  </property>
  <property fmtid="{D5CDD505-2E9C-101B-9397-08002B2CF9AE}" pid="3" name="KSOProductBuildVer">
    <vt:lpwstr>1033-11.2.0.11191</vt:lpwstr>
  </property>
  <property fmtid="{D5CDD505-2E9C-101B-9397-08002B2CF9AE}" pid="4" name="ContentTypeId">
    <vt:lpwstr>0x010100E657240BBBC6B049925159D12E9A25AF</vt:lpwstr>
  </property>
</Properties>
</file>