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F84E-4001-4ADF-89A0-43D1D02609F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9C1A7-C4C0-4BA4-90F4-2D8CDDDF4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9C1A7-C4C0-4BA4-90F4-2D8CDDDF4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E44-5118-F857-B1F0-D3206B507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17899-6FF6-B98F-7D90-CC4CC8619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CBAD-A1F2-8B49-60C3-F6ECC12F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1FEB-5ABD-EDE0-1FC5-0B873850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262E-5E66-1BE1-6C04-E044187C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ADB2-1FAC-C064-AA70-D2BFC948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CE8F-7BC2-8943-D62B-E28CD027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5439-802D-50CB-1CAD-9C976731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B692-22B9-C7F6-C41E-A4514E0B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5F18-E3E7-C103-24A5-4015E86D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FBA7-DB1D-2014-4775-31D81A5C2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1C067-6E50-A5E8-2FF8-6FE635FAD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098-A0E8-4F91-EFE3-902EC076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432C-1FB4-A8E7-2380-38EC8241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0F14-7F3E-4A46-D92F-61518ACD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FD1B-AF67-73F4-B13E-219D0705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B0FA-372F-DE50-853D-5D2A958E2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5FF8-9288-2D99-1A6B-7FB032E8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D776-60AD-5A18-8194-3E138A28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2A56-A8DB-EDA5-412F-7ED58683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2468-DDCA-8870-D6C0-2C2FB5D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CA34-C694-953D-7B42-DC88CBB3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38F1-693D-5CE5-EEE2-56820FB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57BF3-3212-63D6-5C22-D2E007E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7EC2-CF8E-89B1-4DAC-AB148B72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BD50-D224-0A57-73F5-6D275027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1C94-97CA-7F7A-0B0B-4FE9BB6B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7873-9A79-DE6D-EDCF-232FA418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E416-F621-C1C7-6F0B-A314D2D3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90F71-C56E-25F8-EA21-72E0FB6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C01F7-EF29-C3CF-766F-FF6D99DC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93A6-F069-BFE7-EAAB-67D6052E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60D0-5489-391D-84FC-61C20AC6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F4B2-1E99-DCE8-A587-A2566B0CE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1DF71-817F-8059-E994-FF896B78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A71DB-9DC1-D3A9-343E-F82601280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2FFA-2690-0423-3CE3-785BBF2D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874FD-F75A-2FB4-996E-4F567ECA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715DC-EAA0-77B6-D8FC-411229DE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95C7-0F3B-23ED-3207-57BE97A9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C16FF-267E-951C-E805-391345A9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311F9-53E9-D6CC-3707-4CF8BA86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ED810-9A34-6A50-8095-11DBD5C0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4EBD7-CA8A-B04A-182D-77450EB9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9CFC0-7069-CF02-1986-46172617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9CD59-03DF-D1CC-99D8-4E7AF7A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0542-E715-8146-4C90-98E53908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E501-27F2-B731-C063-2B6DD4F5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F27BC-B883-DEB4-6FAA-20892D776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E616-07E5-D727-94F0-CA03D69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A85C-7E68-630D-1146-C940DF66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D5CBA-B071-6BE2-1329-AEDD5B74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EE78-DCB1-462C-9CDD-728888C0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9DEAE-B933-CB15-0CAE-6F0328FB1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3A98-8FE4-E84B-DEE0-16D3B337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D2F22-A3C7-BC0F-0FA5-8FB34DEA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2A6DB-160B-F2BD-4EF1-438FF884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9C36E-070E-AFAE-B60A-F3708A66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B79AB-7DB0-A55A-74C8-AA256FEE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15BD-23F3-A075-B5D7-7DD5670E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213A-63FB-A86B-5F9F-92310F11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51F16-0AD8-49CC-8DAF-9DC713358E7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E0D1-8A95-D506-7E1A-174AB5333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75A1-2B42-7595-17E4-C9C33F675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B7F2B-999A-4976-9E36-D995812E3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CA24-24A9-55F2-3C85-C8685D069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 Handwritten Digits </a:t>
            </a:r>
            <a:r>
              <a:rPr lang="en-US" b="1" dirty="0"/>
              <a:t>using 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0EF6F-E374-963F-5201-5958F8BE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0882"/>
            <a:ext cx="9144000" cy="1655762"/>
          </a:xfrm>
        </p:spPr>
        <p:txBody>
          <a:bodyPr/>
          <a:lstStyle/>
          <a:p>
            <a:r>
              <a:rPr lang="en-US" dirty="0"/>
              <a:t>Week – 5 Day - 2</a:t>
            </a:r>
          </a:p>
        </p:txBody>
      </p:sp>
    </p:spTree>
    <p:extLst>
      <p:ext uri="{BB962C8B-B14F-4D97-AF65-F5344CB8AC3E}">
        <p14:creationId xmlns:p14="http://schemas.microsoft.com/office/powerpoint/2010/main" val="41124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D58C0-1BA5-1A41-D979-2397D6B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What is a neuron?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F36D-2558-DE2E-8BFA-B566F38A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Given the age of the person, come up with a function that can predict if the person will buy insurance or not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Binary Classification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table of numbers with numbers&#10;&#10;AI-generated content may be incorrect.">
            <a:extLst>
              <a:ext uri="{FF2B5EF4-FFF2-40B4-BE49-F238E27FC236}">
                <a16:creationId xmlns:a16="http://schemas.microsoft.com/office/drawing/2014/main" id="{5911FC68-6FF1-1E80-8B2B-B017910A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22" y="640080"/>
            <a:ext cx="382081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71968-54E1-4948-8134-3F924137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1 – Have insurance </a:t>
            </a:r>
            <a:br>
              <a:rPr lang="en-US" sz="3200" dirty="0"/>
            </a:br>
            <a:r>
              <a:rPr lang="en-US" sz="3200" dirty="0"/>
              <a:t>0 – Don’t have insurance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EA6A75-45FD-FAF7-6AEB-F27A20ED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Using linear regression, we can draw a best fit line which will not cover every datapoint </a:t>
            </a:r>
          </a:p>
          <a:p>
            <a:r>
              <a:rPr lang="en-US" sz="1800" dirty="0"/>
              <a:t>Anything above 0.5 person will buy insurance and below 0.5 will not buy insurance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BD236-4230-3EC5-1FCC-831E5125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5" y="2729397"/>
            <a:ext cx="5464885" cy="3483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48020-6B5D-B941-DC9F-8040953F9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2772981"/>
            <a:ext cx="5523082" cy="33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FB2E1E7-BA38-F1EC-E5FE-84BA111D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547815"/>
            <a:ext cx="10766865" cy="2150666"/>
          </a:xfrm>
        </p:spPr>
        <p:txBody>
          <a:bodyPr anchor="ctr">
            <a:noAutofit/>
          </a:bodyPr>
          <a:lstStyle/>
          <a:p>
            <a:r>
              <a:rPr lang="en-US" sz="1800" dirty="0"/>
              <a:t>But when we have an outlier, the regression line gets changed and some predictions may go wrong </a:t>
            </a:r>
          </a:p>
          <a:p>
            <a:r>
              <a:rPr lang="en-US" sz="1800" dirty="0"/>
              <a:t>So, we should use sigmoid or logit function</a:t>
            </a:r>
          </a:p>
          <a:p>
            <a:r>
              <a:rPr lang="en-US" sz="1800" dirty="0"/>
              <a:t> Sigmoid (z) = 1/1+e^(-z)</a:t>
            </a:r>
          </a:p>
          <a:p>
            <a:r>
              <a:rPr lang="en-US" sz="1800" dirty="0"/>
              <a:t>e = Euler’s number = 2.71828</a:t>
            </a:r>
          </a:p>
          <a:p>
            <a:r>
              <a:rPr lang="en-US" sz="1800" dirty="0"/>
              <a:t>Sigmoid function converts input into range of 0 to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620F6-0002-39A7-D4FB-2F94D9A1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95" b="3"/>
          <a:stretch/>
        </p:blipFill>
        <p:spPr>
          <a:xfrm>
            <a:off x="6198394" y="2698481"/>
            <a:ext cx="5167185" cy="3159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7FE15-FD3C-0F54-6936-B4499C57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107" b="3"/>
          <a:stretch/>
        </p:blipFill>
        <p:spPr>
          <a:xfrm>
            <a:off x="515604" y="2698470"/>
            <a:ext cx="5167185" cy="31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7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4121B-0C53-23D6-EDA7-5D28E1AEFE32}"/>
              </a:ext>
            </a:extLst>
          </p:cNvPr>
          <p:cNvSpPr txBox="1"/>
          <p:nvPr/>
        </p:nvSpPr>
        <p:spPr>
          <a:xfrm>
            <a:off x="1008184" y="403993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From linear regression we come up with values of m and 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4F443-B3C4-49A4-1ACB-5D9CDE8F9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84" y="1149731"/>
            <a:ext cx="10283593" cy="47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0739-ACAB-D047-8B5B-EC91E005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+mn-lt"/>
              </a:rPr>
              <a:t>Now we can consider that logistic regression contains a single neuron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First part is linear equation, and second part is activation function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100A7-43B0-3AE0-0F31-A8272B5A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487" y="2270765"/>
            <a:ext cx="10515600" cy="3461058"/>
          </a:xfrm>
        </p:spPr>
      </p:pic>
    </p:spTree>
    <p:extLst>
      <p:ext uri="{BB962C8B-B14F-4D97-AF65-F5344CB8AC3E}">
        <p14:creationId xmlns:p14="http://schemas.microsoft.com/office/powerpoint/2010/main" val="16257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01E2-C5F9-4EA5-4512-C6294850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11"/>
            <a:ext cx="10515600" cy="4351338"/>
          </a:xfrm>
        </p:spPr>
        <p:txBody>
          <a:bodyPr/>
          <a:lstStyle/>
          <a:p>
            <a:r>
              <a:rPr lang="en-US" dirty="0"/>
              <a:t>Here age is the only independent variable </a:t>
            </a:r>
          </a:p>
          <a:p>
            <a:r>
              <a:rPr lang="en-US" dirty="0"/>
              <a:t>But in general, we have more independent variables like age, income, education </a:t>
            </a:r>
          </a:p>
          <a:p>
            <a:r>
              <a:rPr lang="en-US" dirty="0"/>
              <a:t>So, the linear equation will be 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 = w1 * x1 + w2 * x2 + w3 * x3 + b</a:t>
            </a:r>
          </a:p>
          <a:p>
            <a:pPr marL="0" indent="0" algn="ctr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9A2E1-9470-F52C-E078-A7B3BD80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64" y="2648663"/>
            <a:ext cx="2681460" cy="1133668"/>
          </a:xfrm>
          <a:prstGeom prst="rect">
            <a:avLst/>
          </a:prstGeom>
        </p:spPr>
      </p:pic>
      <p:pic>
        <p:nvPicPr>
          <p:cNvPr id="9" name="Picture 8" descr="A diagram of mathematical equations&#10;&#10;AI-generated content may be incorrect.">
            <a:extLst>
              <a:ext uri="{FF2B5EF4-FFF2-40B4-BE49-F238E27FC236}">
                <a16:creationId xmlns:a16="http://schemas.microsoft.com/office/drawing/2014/main" id="{5F6573E3-F455-C6CD-026B-77E00EB31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648663"/>
            <a:ext cx="7210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EBFB1-6386-269C-A64D-DF91ABE3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Handwritten digits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8F351-4C57-86B9-A01D-FC354A91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562" y="2642616"/>
            <a:ext cx="3679371" cy="3605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5E041-7A2E-977D-F688-05AE11560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754165"/>
            <a:ext cx="5614416" cy="3382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FCA7C-DDF1-5FE2-9423-D6DCB8C62265}"/>
              </a:ext>
            </a:extLst>
          </p:cNvPr>
          <p:cNvSpPr txBox="1"/>
          <p:nvPr/>
        </p:nvSpPr>
        <p:spPr>
          <a:xfrm>
            <a:off x="7451925" y="6312759"/>
            <a:ext cx="405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how do we feed image into neuron?</a:t>
            </a:r>
          </a:p>
        </p:txBody>
      </p:sp>
    </p:spTree>
    <p:extLst>
      <p:ext uri="{BB962C8B-B14F-4D97-AF65-F5344CB8AC3E}">
        <p14:creationId xmlns:p14="http://schemas.microsoft.com/office/powerpoint/2010/main" val="248021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CEFE-76DF-A6B5-8210-7FD8488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000"/>
              <a:t>Image is a 2d matrix where each pixel is represented by 0 – 255</a:t>
            </a:r>
            <a:br>
              <a:rPr lang="en-US" sz="2000"/>
            </a:br>
            <a:r>
              <a:rPr lang="en-US" sz="2000"/>
              <a:t>0 – Black</a:t>
            </a:r>
            <a:br>
              <a:rPr lang="en-US" sz="2000"/>
            </a:br>
            <a:r>
              <a:rPr lang="en-US" sz="2000"/>
              <a:t>255 – White</a:t>
            </a:r>
            <a:br>
              <a:rPr lang="en-US" sz="2000"/>
            </a:br>
            <a:r>
              <a:rPr lang="en-US" sz="2000"/>
              <a:t>28 x 28 grid is one dimensional array of size 784 therefore, our neural network will have 784 input neurons </a:t>
            </a:r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54B96C-1D69-840F-6F33-ECDB4B78F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3" y="1825625"/>
            <a:ext cx="81470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4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273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Classify Handwritten Digits using Tensorflow</vt:lpstr>
      <vt:lpstr>What is a neuron? </vt:lpstr>
      <vt:lpstr>1 – Have insurance  0 – Don’t have insurance </vt:lpstr>
      <vt:lpstr>PowerPoint Presentation</vt:lpstr>
      <vt:lpstr>PowerPoint Presentation</vt:lpstr>
      <vt:lpstr>Now we can consider that logistic regression contains a single neuron First part is linear equation, and second part is activation function </vt:lpstr>
      <vt:lpstr>PowerPoint Presentation</vt:lpstr>
      <vt:lpstr>Handwritten digits </vt:lpstr>
      <vt:lpstr>Image is a 2d matrix where each pixel is represented by 0 – 255 0 – Black 255 – White 28 x 28 grid is one dimensional array of size 784 therefore, our neural network will have 784 input neurons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Nallam Sai Rahul</dc:creator>
  <cp:lastModifiedBy>Nallam Sai Rahul</cp:lastModifiedBy>
  <cp:revision>3</cp:revision>
  <dcterms:created xsi:type="dcterms:W3CDTF">2025-04-14T17:24:36Z</dcterms:created>
  <dcterms:modified xsi:type="dcterms:W3CDTF">2025-04-15T05:22:14Z</dcterms:modified>
</cp:coreProperties>
</file>