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8" r:id="rId12"/>
    <p:sldId id="269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1108988"/>
            <a:ext cx="5384871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53" y="673770"/>
            <a:ext cx="2733367" cy="2414488"/>
          </a:xfrm>
        </p:spPr>
        <p:txBody>
          <a:bodyPr anchor="t">
            <a:normAutofit/>
          </a:bodyPr>
          <a:lstStyle/>
          <a:p>
            <a:r>
              <a:rPr lang="en-IN" sz="4700" dirty="0">
                <a:solidFill>
                  <a:srgbClr val="FFFFFF"/>
                </a:solidFill>
              </a:rP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882315"/>
            <a:ext cx="3941065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900"/>
          </a:p>
          <a:p>
            <a:pPr marL="0" indent="0">
              <a:buNone/>
            </a:pPr>
            <a:endParaRPr lang="en-IN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Placeholder 7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CF9A4F7C-7091-6D15-D68B-2C50E45D8E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24" r="2326" b="2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7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8A2C4-66CB-88F6-7AEC-1799A5EB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/>
              <a:t>Step 1: Initialize</a:t>
            </a:r>
            <a:br>
              <a:rPr lang="en-US" sz="2700"/>
            </a:br>
            <a:r>
              <a:rPr lang="en-US" sz="2700"/>
              <a:t>Select K = 2 (two clusters).</a:t>
            </a:r>
            <a:br>
              <a:rPr lang="en-US" sz="2700"/>
            </a:br>
            <a:r>
              <a:rPr lang="en-US" sz="2700"/>
              <a:t>Randomly choose initial centroids:</a:t>
            </a:r>
            <a:br>
              <a:rPr lang="en-US" sz="2700"/>
            </a:br>
            <a:r>
              <a:rPr lang="en-US" sz="2700"/>
              <a:t>Centroid A = (1,1), Centroid B = (5,7)</a:t>
            </a:r>
          </a:p>
          <a:p>
            <a:pPr>
              <a:lnSpc>
                <a:spcPct val="90000"/>
              </a:lnSpc>
              <a:buNone/>
            </a:pPr>
            <a:r>
              <a:rPr lang="en-US" sz="2700" b="1"/>
              <a:t>Step 2: Assign Points to Nearest Centroid</a:t>
            </a:r>
            <a:br>
              <a:rPr lang="en-US" sz="2700"/>
            </a:br>
            <a:r>
              <a:rPr lang="en-US" sz="2700"/>
              <a:t>Using Euclidean distance, assign each point to the closest centroid: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/>
              <a:t>(1,1), (1.5,2), (3,4) → Cluster 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/>
              <a:t>(5,7), (3.5,5), (4.5,5) → Cluster B</a:t>
            </a:r>
          </a:p>
          <a:p>
            <a:pPr>
              <a:lnSpc>
                <a:spcPct val="90000"/>
              </a:lnSpc>
            </a:pPr>
            <a:endParaRPr lang="en-IN" sz="2700"/>
          </a:p>
        </p:txBody>
      </p:sp>
    </p:spTree>
    <p:extLst>
      <p:ext uri="{BB962C8B-B14F-4D97-AF65-F5344CB8AC3E}">
        <p14:creationId xmlns:p14="http://schemas.microsoft.com/office/powerpoint/2010/main" val="393578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F3BAD-CFC1-BDB9-5CC2-2B823E0D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.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1E21-6D86-64E8-420E-5A7E4690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Step 3: Recalculate Centroids</a:t>
            </a:r>
            <a:br>
              <a:rPr lang="en-US" dirty="0"/>
            </a:br>
            <a:r>
              <a:rPr lang="en-US" dirty="0"/>
              <a:t>Calculate the mean of each cluster: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 Centroid A</a:t>
            </a:r>
            <a:r>
              <a:rPr lang="en-US" dirty="0"/>
              <a:t> = Mean of (1,1), (1.5,2), (3,4) = </a:t>
            </a:r>
            <a:r>
              <a:rPr lang="en-US" b="1" dirty="0"/>
              <a:t>(1.83, 2.33)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 Centroid B</a:t>
            </a:r>
            <a:r>
              <a:rPr lang="en-US" dirty="0"/>
              <a:t> = Mean of (5,7), (3.5,5), (4.5,5) = </a:t>
            </a:r>
            <a:r>
              <a:rPr lang="en-US" b="1" dirty="0"/>
              <a:t>(4.33, 5.66)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4: Repeat</a:t>
            </a:r>
            <a:br>
              <a:rPr lang="en-US" dirty="0"/>
            </a:br>
            <a:r>
              <a:rPr lang="en-US" dirty="0"/>
              <a:t>Reassign points based on updated centroids and recalculate again.</a:t>
            </a:r>
            <a:br>
              <a:rPr lang="en-US" dirty="0"/>
            </a:br>
            <a:r>
              <a:rPr lang="en-US" dirty="0"/>
              <a:t>Repeat until centroids stabilize (no further change).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08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Advantages of K-Means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• Fast and scalable</a:t>
            </a:r>
          </a:p>
          <a:p>
            <a:pPr marL="0" indent="0">
              <a:buNone/>
            </a:pPr>
            <a:r>
              <a:rPr dirty="0"/>
              <a:t>• Simple to understand</a:t>
            </a:r>
          </a:p>
          <a:p>
            <a:pPr marL="0" indent="0">
              <a:buNone/>
            </a:pPr>
            <a:r>
              <a:rPr dirty="0"/>
              <a:t>• Works well for basic clustering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Limitations of K-Means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• Sensitive to initial placement</a:t>
            </a:r>
          </a:p>
          <a:p>
            <a:pPr marL="0" indent="0">
              <a:buNone/>
            </a:pPr>
            <a:r>
              <a:rPr dirty="0"/>
              <a:t>• Requires K to be known</a:t>
            </a:r>
          </a:p>
          <a:p>
            <a:pPr marL="0" indent="0">
              <a:buNone/>
            </a:pPr>
            <a:r>
              <a:rPr dirty="0"/>
              <a:t>• Struggles with non-spherical clusters and outliers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• K-Means is powerful and simple</a:t>
            </a:r>
          </a:p>
          <a:p>
            <a:pPr marL="0" indent="0">
              <a:buNone/>
            </a:pPr>
            <a:r>
              <a:rPr dirty="0"/>
              <a:t>• Useful across domains including ADAS</a:t>
            </a:r>
          </a:p>
          <a:p>
            <a:pPr marL="0" indent="0">
              <a:buNone/>
            </a:pPr>
            <a:r>
              <a:rPr dirty="0"/>
              <a:t>• Ideal for quick and interpretable segmentation 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dirty="0"/>
              <a:t>• What is Clustering?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Why and When to Use K-Means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Introduction to K-Means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How It Works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Choosing K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Applications (incl. ADAS)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Basic Problem Example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Pros &amp; Cons</a:t>
            </a:r>
            <a:endParaRPr lang="en-IN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Conclusion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What is Clustering?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• Unsupervised technique to group similar data</a:t>
            </a:r>
          </a:p>
          <a:p>
            <a:pPr marL="0" indent="0">
              <a:buNone/>
            </a:pPr>
            <a:r>
              <a:rPr dirty="0"/>
              <a:t>• No predefined labels</a:t>
            </a:r>
          </a:p>
          <a:p>
            <a:pPr marL="0" indent="0">
              <a:buNone/>
            </a:pPr>
            <a:r>
              <a:rPr dirty="0"/>
              <a:t>• Useful for pattern discovery and data segmentation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and When to Use K-Means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Why Use K-Means: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• Simple and fast clustering method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• Works well when data is clearly separable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• Great for exploratory data analysis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When to Use It: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• You want to group data into K segments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• When labels are unknown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• When clusters are roughly spherical and equal in size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What is K-Means Clustering?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• Centroid-based clustering algorithm</a:t>
            </a:r>
          </a:p>
          <a:p>
            <a:pPr marL="0" indent="0">
              <a:buNone/>
            </a:pPr>
            <a:r>
              <a:rPr dirty="0"/>
              <a:t>• Groups data into K clusters</a:t>
            </a:r>
          </a:p>
          <a:p>
            <a:pPr marL="0" indent="0">
              <a:buNone/>
            </a:pPr>
            <a:r>
              <a:rPr dirty="0"/>
              <a:t>• Each cluster represented by the average of its points (centroid)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How K-Means Works (Step-by-Step)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1. Select K</a:t>
            </a:r>
          </a:p>
          <a:p>
            <a:pPr marL="0" indent="0">
              <a:buNone/>
            </a:pPr>
            <a:r>
              <a:rPr dirty="0"/>
              <a:t>2. Initialize K centroids</a:t>
            </a:r>
          </a:p>
          <a:p>
            <a:pPr marL="0" indent="0">
              <a:buNone/>
            </a:pPr>
            <a:r>
              <a:rPr dirty="0"/>
              <a:t>3. Assign each point to nearest centroid</a:t>
            </a:r>
          </a:p>
          <a:p>
            <a:pPr marL="0" indent="0">
              <a:buNone/>
            </a:pPr>
            <a:r>
              <a:rPr dirty="0"/>
              <a:t>4. Recompute centroids</a:t>
            </a:r>
          </a:p>
          <a:p>
            <a:pPr marL="0" indent="0">
              <a:buNone/>
            </a:pPr>
            <a:r>
              <a:rPr dirty="0"/>
              <a:t>5. Repeat until stable clusters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Choosing the Value of 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Use Elbow Method, Silhouette Score</a:t>
            </a:r>
          </a:p>
          <a:p>
            <a:r>
              <a:rPr dirty="0"/>
              <a:t>No “perfect” K — </a:t>
            </a:r>
            <a:r>
              <a:rPr lang="en-US" dirty="0"/>
              <a:t>it </a:t>
            </a:r>
            <a:r>
              <a:rPr dirty="0"/>
              <a:t>depends on your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Applications of K-Means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General Use Cases: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• Customer segmentation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• Image compression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• Anomaly detection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• Document clustering</a:t>
            </a:r>
          </a:p>
          <a:p>
            <a:pPr>
              <a:lnSpc>
                <a:spcPct val="90000"/>
              </a:lnSpc>
            </a:pPr>
            <a:endParaRPr lang="en-IN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ADAS (Advanced Driver Assistance Systems):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• Lane Detection Clustering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• Object Tracking: Clustering object detections over time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• Scene Understanding: Grouping pixels into semantic regions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200" dirty="0"/>
              <a:t>• Helps systems like automatic braking, lane keep assist,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Basic K-Means Problem Example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/>
              <a:t>Problem:</a:t>
            </a:r>
          </a:p>
          <a:p>
            <a:pPr>
              <a:lnSpc>
                <a:spcPct val="90000"/>
              </a:lnSpc>
            </a:pPr>
            <a:r>
              <a:rPr lang="en-US" sz="2700"/>
              <a:t>Group the following 6 points into 2 clusters using K-Means:</a:t>
            </a:r>
          </a:p>
          <a:p>
            <a:pPr>
              <a:lnSpc>
                <a:spcPct val="90000"/>
              </a:lnSpc>
            </a:pPr>
            <a:r>
              <a:rPr lang="en-US" sz="2700"/>
              <a:t>(1,1), (1.5,2), (3,4), (5,7), (3.5,5), (4.5,5)</a:t>
            </a:r>
          </a:p>
          <a:p>
            <a:pPr>
              <a:lnSpc>
                <a:spcPct val="90000"/>
              </a:lnSpc>
            </a:pPr>
            <a:endParaRPr lang="en-US" sz="2700"/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Steps: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1. Choose K=2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2. Randomly initialize 2 centroids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3. Assign points to nearest centroid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4. Update centroids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/>
              <a:t>5. Repeat until convergence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551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K-Means Clustering</vt:lpstr>
      <vt:lpstr>Agenda</vt:lpstr>
      <vt:lpstr>What is Clustering?</vt:lpstr>
      <vt:lpstr>Why and When to Use K-Means</vt:lpstr>
      <vt:lpstr>What is K-Means Clustering?</vt:lpstr>
      <vt:lpstr>How K-Means Works (Step-by-Step)</vt:lpstr>
      <vt:lpstr>Choosing the Value of K</vt:lpstr>
      <vt:lpstr>Applications of K-Means</vt:lpstr>
      <vt:lpstr>Basic K-Means Problem Example</vt:lpstr>
      <vt:lpstr>PowerPoint Presentation</vt:lpstr>
      <vt:lpstr>PowerPoint Presentation</vt:lpstr>
      <vt:lpstr>.</vt:lpstr>
      <vt:lpstr>Advantages of K-Means</vt:lpstr>
      <vt:lpstr>Limitations of K-Means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Sarvan Vuppala</dc:creator>
  <cp:keywords/>
  <dc:description>generated using python-pptx</dc:description>
  <cp:lastModifiedBy>Sarvan Vuppala</cp:lastModifiedBy>
  <cp:revision>3</cp:revision>
  <dcterms:created xsi:type="dcterms:W3CDTF">2013-01-27T09:14:16Z</dcterms:created>
  <dcterms:modified xsi:type="dcterms:W3CDTF">2025-04-10T06:44:00Z</dcterms:modified>
  <cp:category/>
</cp:coreProperties>
</file>