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7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9E88108-CAF7-47F7-93AA-8CE8FB74FCF8}">
          <p14:sldIdLst>
            <p14:sldId id="256"/>
            <p14:sldId id="257"/>
            <p14:sldId id="258"/>
            <p14:sldId id="259"/>
            <p14:sldId id="266"/>
            <p14:sldId id="260"/>
            <p14:sldId id="261"/>
            <p14:sldId id="267"/>
            <p14:sldId id="262"/>
            <p14:sldId id="263"/>
            <p14:sldId id="264"/>
          </p14:sldIdLst>
        </p14:section>
        <p14:section name="Untitled Section" id="{E1B5F06A-AA54-420E-BBF5-7798ECE715F0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7324" y="1146412"/>
            <a:ext cx="6760761" cy="2402006"/>
          </a:xfrm>
        </p:spPr>
        <p:txBody>
          <a:bodyPr anchor="b">
            <a:normAutofit/>
          </a:bodyPr>
          <a:lstStyle/>
          <a:p>
            <a:pPr algn="l"/>
            <a:r>
              <a:rPr lang="en-IN" sz="4200"/>
              <a:t>Support Vector Machine (SVM)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6" y="4374554"/>
            <a:ext cx="9144005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105491" y="4374554"/>
            <a:ext cx="3038508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9143988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" y="4380927"/>
            <a:ext cx="9144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Applications of SVM in 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800" dirty="0"/>
              <a:t>Lane Detection: Classifies road boundaries and lane markings from camera inputs.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Pedestrian Detection: Identifies pedestrians using real-time image classification.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Traffic Sign Recognition: Classifies traffic signs using visual features and SVM classifiers.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Driver Drowsiness Detection: Detects drowsiness via facial landmarks and eye </a:t>
            </a:r>
            <a:r>
              <a:rPr lang="en-IN" sz="1800" dirty="0" err="1"/>
              <a:t>behavior</a:t>
            </a:r>
            <a:r>
              <a:rPr lang="en-IN" sz="1800" dirty="0"/>
              <a:t>.</a:t>
            </a:r>
          </a:p>
          <a:p>
            <a:pPr>
              <a:lnSpc>
                <a:spcPct val="90000"/>
              </a:lnSpc>
            </a:pPr>
            <a:r>
              <a:rPr lang="en-IN" sz="1800" dirty="0"/>
              <a:t>Obstacle Recognition: Differentiates between vehicles, animals, and other objects in driving paths.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Pros and Cons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Pros: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Works well with high-dimensional data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Effective with clear margin of separation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Robust against overfitting (in high dimensions)</a:t>
            </a:r>
          </a:p>
          <a:p>
            <a:pPr>
              <a:lnSpc>
                <a:spcPct val="90000"/>
              </a:lnSpc>
            </a:pPr>
            <a:endParaRPr lang="en-US" sz="1800" dirty="0"/>
          </a:p>
          <a:p>
            <a:pPr>
              <a:lnSpc>
                <a:spcPct val="90000"/>
              </a:lnSpc>
            </a:pPr>
            <a:r>
              <a:rPr lang="en-US" sz="1800" dirty="0"/>
              <a:t>Cons: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Not suitable for large datasets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Difficult to choose the right kernel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Training can be slow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SVM is a powerful tool for classification.</a:t>
            </a:r>
          </a:p>
          <a:p>
            <a:r>
              <a:rPr lang="en-US" sz="2100" dirty="0"/>
              <a:t>Kernel trick allows handling complex data.</a:t>
            </a:r>
          </a:p>
          <a:p>
            <a:r>
              <a:rPr lang="en-US" sz="2100" dirty="0"/>
              <a:t>Choosing the right kernel and parameters is key.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2517" y="1188637"/>
            <a:ext cx="7488461" cy="159722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200"/>
              <a:t>What is Support Vector Machine?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4EFF8C7B-8662-4159-D7EC-91010D8B4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517" y="3057181"/>
            <a:ext cx="2650489" cy="26504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1445" y="2998278"/>
            <a:ext cx="3178692" cy="2728198"/>
          </a:xfrm>
        </p:spPr>
        <p:txBody>
          <a:bodyPr anchor="t">
            <a:normAutofit/>
          </a:bodyPr>
          <a:lstStyle/>
          <a:p>
            <a:r>
              <a:rPr lang="en-US" sz="1700"/>
              <a:t>SVM is a supervised machine learning algorithm.</a:t>
            </a:r>
          </a:p>
          <a:p>
            <a:r>
              <a:rPr lang="en-US" sz="1700"/>
              <a:t>Used for classification and regression tasks.</a:t>
            </a:r>
          </a:p>
          <a:p>
            <a:r>
              <a:rPr lang="en-US" sz="1700"/>
              <a:t>Finds the optimal hyperplane to separate data into classes.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Key Concepts in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Hyperplane: Decision boundary between classes.</a:t>
            </a:r>
          </a:p>
          <a:p>
            <a:r>
              <a:rPr lang="en-US" sz="2100" dirty="0"/>
              <a:t>Support Vectors: Data points closest to the hyperplane.</a:t>
            </a:r>
          </a:p>
          <a:p>
            <a:r>
              <a:rPr lang="en-US" sz="2100" dirty="0"/>
              <a:t>Margin: Distance between hyperplane and nearest data point.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Linear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Works when data is linearly separable.</a:t>
            </a:r>
          </a:p>
          <a:p>
            <a:r>
              <a:rPr lang="en-US" sz="2100" dirty="0"/>
              <a:t>Goal: Maximize margin between classes.</a:t>
            </a:r>
          </a:p>
          <a:p>
            <a:r>
              <a:rPr lang="en-US" sz="2100" dirty="0"/>
              <a:t>Uses a straight line (or hyperplane in higher dimensions).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352CB-AD3E-471F-928D-08C065D7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Linear SVM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AFEB08-F2ED-4E5D-9464-D3F0796382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468" y="1417638"/>
            <a:ext cx="7635063" cy="4525963"/>
          </a:xfrm>
        </p:spPr>
      </p:pic>
    </p:spTree>
    <p:extLst>
      <p:ext uri="{BB962C8B-B14F-4D97-AF65-F5344CB8AC3E}">
        <p14:creationId xmlns:p14="http://schemas.microsoft.com/office/powerpoint/2010/main" val="2727159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Non-Linear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Real-world data is often non-linearly separable.</a:t>
            </a:r>
          </a:p>
          <a:p>
            <a:r>
              <a:rPr lang="en-US" sz="2100" dirty="0"/>
              <a:t>Uses kernel functions to map data to higher dimensions.</a:t>
            </a:r>
          </a:p>
          <a:p>
            <a:r>
              <a:rPr lang="en-US" sz="2100" dirty="0"/>
              <a:t>Common kernels: Polynomial, RBF (Gaussian), Sigmoid.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IN" sz="6300"/>
              <a:t>The Kernel Trick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Converts non-linear data to linear by mapping it to higher dimensions.</a:t>
            </a:r>
          </a:p>
          <a:p>
            <a:r>
              <a:rPr lang="en-US" sz="2100" dirty="0"/>
              <a:t>Avoids computing high-dimensional coordinates explicitly.</a:t>
            </a:r>
          </a:p>
          <a:p>
            <a:r>
              <a:rPr lang="en-US" sz="2100" dirty="0"/>
              <a:t>Efficient and powerful.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656B60-7A94-4E52-BD8F-584BED3F5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50" y="1894080"/>
            <a:ext cx="8229600" cy="392251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C5CE0C-C961-4F3F-806B-82915BEB5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8210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Kernel trick : higher dimension </a:t>
            </a:r>
          </a:p>
        </p:txBody>
      </p:sp>
    </p:spTree>
    <p:extLst>
      <p:ext uri="{BB962C8B-B14F-4D97-AF65-F5344CB8AC3E}">
        <p14:creationId xmlns:p14="http://schemas.microsoft.com/office/powerpoint/2010/main" val="3345827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400"/>
              <a:t>Applications of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Image recognition</a:t>
            </a:r>
          </a:p>
          <a:p>
            <a:r>
              <a:rPr lang="en-US" sz="2100" dirty="0"/>
              <a:t>Spam detection</a:t>
            </a:r>
          </a:p>
          <a:p>
            <a:r>
              <a:rPr lang="en-US" sz="2100" dirty="0"/>
              <a:t>Bioinformatics</a:t>
            </a:r>
          </a:p>
          <a:p>
            <a:r>
              <a:rPr lang="en-US" sz="2100" dirty="0"/>
              <a:t>Text categorization</a:t>
            </a:r>
          </a:p>
          <a:p>
            <a:r>
              <a:rPr lang="en-US" sz="2100" dirty="0"/>
              <a:t>Stock market prediction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309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Support Vector Machine (SVM)</vt:lpstr>
      <vt:lpstr>What is Support Vector Machine?</vt:lpstr>
      <vt:lpstr>Key Concepts in SVM</vt:lpstr>
      <vt:lpstr>Linear SVM</vt:lpstr>
      <vt:lpstr>Linear SVM</vt:lpstr>
      <vt:lpstr>Non-Linear SVM</vt:lpstr>
      <vt:lpstr>The Kernel Trick</vt:lpstr>
      <vt:lpstr>Kernel trick : higher dimension </vt:lpstr>
      <vt:lpstr>Applications of SVM</vt:lpstr>
      <vt:lpstr>Applications of SVM in ADAS</vt:lpstr>
      <vt:lpstr>Pros and Cons of SVM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 (SVM)</dc:title>
  <dc:subject/>
  <dc:creator/>
  <cp:keywords/>
  <dc:description>generated using python-pptx</dc:description>
  <cp:lastModifiedBy>saleem sd</cp:lastModifiedBy>
  <cp:revision>5</cp:revision>
  <dcterms:created xsi:type="dcterms:W3CDTF">2013-01-27T09:14:16Z</dcterms:created>
  <dcterms:modified xsi:type="dcterms:W3CDTF">2025-04-08T07:30:14Z</dcterms:modified>
  <cp:category/>
</cp:coreProperties>
</file>