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44529F-22FD-449A-B00A-F3FE83EB3D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DA06AD-F4ED-47F5-B287-87DB6D07E03D}">
      <dgm:prSet/>
      <dgm:spPr/>
      <dgm:t>
        <a:bodyPr/>
        <a:lstStyle/>
        <a:p>
          <a:r>
            <a:rPr lang="en-US"/>
            <a:t>Scikit-learn is a powerful and easy-to-use open-source Python library for machine learning.</a:t>
          </a:r>
        </a:p>
      </dgm:t>
    </dgm:pt>
    <dgm:pt modelId="{95CF86F0-8B7A-47C6-AD20-FCFC8D26F535}" type="parTrans" cxnId="{D04E8682-D8FC-428B-8EBB-BC1FF5FD20AE}">
      <dgm:prSet/>
      <dgm:spPr/>
      <dgm:t>
        <a:bodyPr/>
        <a:lstStyle/>
        <a:p>
          <a:endParaRPr lang="en-US"/>
        </a:p>
      </dgm:t>
    </dgm:pt>
    <dgm:pt modelId="{C3FA6884-9794-45A5-9D06-4EBFFC18E3BF}" type="sibTrans" cxnId="{D04E8682-D8FC-428B-8EBB-BC1FF5FD20AE}">
      <dgm:prSet/>
      <dgm:spPr/>
      <dgm:t>
        <a:bodyPr/>
        <a:lstStyle/>
        <a:p>
          <a:endParaRPr lang="en-US"/>
        </a:p>
      </dgm:t>
    </dgm:pt>
    <dgm:pt modelId="{90163F19-A3DA-4B94-9341-C0C038DACB50}">
      <dgm:prSet/>
      <dgm:spPr/>
      <dgm:t>
        <a:bodyPr/>
        <a:lstStyle/>
        <a:p>
          <a:r>
            <a:rPr lang="en-US"/>
            <a:t>Built on top of core scientific Python libraries: NumPy, SciPy, and matplotlib.</a:t>
          </a:r>
        </a:p>
      </dgm:t>
    </dgm:pt>
    <dgm:pt modelId="{E8D3B373-B0D6-4C09-93BF-62A92DAF09DB}" type="parTrans" cxnId="{4256E491-0138-4DCB-8F0E-EAC69BC95954}">
      <dgm:prSet/>
      <dgm:spPr/>
      <dgm:t>
        <a:bodyPr/>
        <a:lstStyle/>
        <a:p>
          <a:endParaRPr lang="en-US"/>
        </a:p>
      </dgm:t>
    </dgm:pt>
    <dgm:pt modelId="{A437B5E6-2998-467B-99EF-27A8738C0EAD}" type="sibTrans" cxnId="{4256E491-0138-4DCB-8F0E-EAC69BC95954}">
      <dgm:prSet/>
      <dgm:spPr/>
      <dgm:t>
        <a:bodyPr/>
        <a:lstStyle/>
        <a:p>
          <a:endParaRPr lang="en-US"/>
        </a:p>
      </dgm:t>
    </dgm:pt>
    <dgm:pt modelId="{03BBADF2-43CF-4AA3-A1B6-A27B2EF8815E}">
      <dgm:prSet/>
      <dgm:spPr/>
      <dgm:t>
        <a:bodyPr/>
        <a:lstStyle/>
        <a:p>
          <a:r>
            <a:rPr lang="en-US"/>
            <a:t>Designed to interoperate with the Python scientific and numerical ecosystem.</a:t>
          </a:r>
        </a:p>
      </dgm:t>
    </dgm:pt>
    <dgm:pt modelId="{3689DB77-3994-4AC0-BEFD-BC8E8923CBF4}" type="parTrans" cxnId="{12DD5FEF-F05B-400D-B5DE-8ED7AFAD0090}">
      <dgm:prSet/>
      <dgm:spPr/>
      <dgm:t>
        <a:bodyPr/>
        <a:lstStyle/>
        <a:p>
          <a:endParaRPr lang="en-US"/>
        </a:p>
      </dgm:t>
    </dgm:pt>
    <dgm:pt modelId="{F22400D2-9DB6-4670-8FAE-D096A33DC9C5}" type="sibTrans" cxnId="{12DD5FEF-F05B-400D-B5DE-8ED7AFAD0090}">
      <dgm:prSet/>
      <dgm:spPr/>
      <dgm:t>
        <a:bodyPr/>
        <a:lstStyle/>
        <a:p>
          <a:endParaRPr lang="en-US"/>
        </a:p>
      </dgm:t>
    </dgm:pt>
    <dgm:pt modelId="{EA465116-89E3-4434-931D-2EBA0557AFC9}">
      <dgm:prSet/>
      <dgm:spPr/>
      <dgm:t>
        <a:bodyPr/>
        <a:lstStyle/>
        <a:p>
          <a:r>
            <a:rPr lang="en-US"/>
            <a:t>BSD licensed: Free for commercial and academic use.</a:t>
          </a:r>
        </a:p>
      </dgm:t>
    </dgm:pt>
    <dgm:pt modelId="{3E0AC1FC-AC0D-4C18-84ED-498D45CECD0F}" type="parTrans" cxnId="{7DA3E539-AB33-4838-92D6-9F9474FBD8AD}">
      <dgm:prSet/>
      <dgm:spPr/>
      <dgm:t>
        <a:bodyPr/>
        <a:lstStyle/>
        <a:p>
          <a:endParaRPr lang="en-US"/>
        </a:p>
      </dgm:t>
    </dgm:pt>
    <dgm:pt modelId="{1B4AFEE9-887F-4F36-818D-B1AFFDAB94F0}" type="sibTrans" cxnId="{7DA3E539-AB33-4838-92D6-9F9474FBD8AD}">
      <dgm:prSet/>
      <dgm:spPr/>
      <dgm:t>
        <a:bodyPr/>
        <a:lstStyle/>
        <a:p>
          <a:endParaRPr lang="en-US"/>
        </a:p>
      </dgm:t>
    </dgm:pt>
    <dgm:pt modelId="{44436093-3598-4178-BAD2-3CD2A78D26E5}" type="pres">
      <dgm:prSet presAssocID="{A344529F-22FD-449A-B00A-F3FE83EB3DEE}" presName="linear" presStyleCnt="0">
        <dgm:presLayoutVars>
          <dgm:animLvl val="lvl"/>
          <dgm:resizeHandles val="exact"/>
        </dgm:presLayoutVars>
      </dgm:prSet>
      <dgm:spPr/>
    </dgm:pt>
    <dgm:pt modelId="{5C02C3A2-E649-4BCC-9020-59CD691F9012}" type="pres">
      <dgm:prSet presAssocID="{5BDA06AD-F4ED-47F5-B287-87DB6D07E0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6AB3C6-C5CF-43B8-9ABC-223B99EA805D}" type="pres">
      <dgm:prSet presAssocID="{C3FA6884-9794-45A5-9D06-4EBFFC18E3BF}" presName="spacer" presStyleCnt="0"/>
      <dgm:spPr/>
    </dgm:pt>
    <dgm:pt modelId="{B7A795B0-607C-4E88-8727-78952D51F575}" type="pres">
      <dgm:prSet presAssocID="{90163F19-A3DA-4B94-9341-C0C038DACB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F8B457-7A28-47A3-9772-E10378EB163D}" type="pres">
      <dgm:prSet presAssocID="{A437B5E6-2998-467B-99EF-27A8738C0EAD}" presName="spacer" presStyleCnt="0"/>
      <dgm:spPr/>
    </dgm:pt>
    <dgm:pt modelId="{12D46252-0752-4AD7-9DFA-AF146EA73F6B}" type="pres">
      <dgm:prSet presAssocID="{03BBADF2-43CF-4AA3-A1B6-A27B2EF881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CD3A1C-3AD7-4657-9EE1-E52C3549FA4E}" type="pres">
      <dgm:prSet presAssocID="{F22400D2-9DB6-4670-8FAE-D096A33DC9C5}" presName="spacer" presStyleCnt="0"/>
      <dgm:spPr/>
    </dgm:pt>
    <dgm:pt modelId="{8629F27E-AEED-404F-895F-158676B6AECE}" type="pres">
      <dgm:prSet presAssocID="{EA465116-89E3-4434-931D-2EBA0557AF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A36024-6C80-49BA-AB1A-F7E95EDBA22C}" type="presOf" srcId="{EA465116-89E3-4434-931D-2EBA0557AFC9}" destId="{8629F27E-AEED-404F-895F-158676B6AECE}" srcOrd="0" destOrd="0" presId="urn:microsoft.com/office/officeart/2005/8/layout/vList2"/>
    <dgm:cxn modelId="{C879EF34-7865-405F-B217-7225DE303FDB}" type="presOf" srcId="{03BBADF2-43CF-4AA3-A1B6-A27B2EF8815E}" destId="{12D46252-0752-4AD7-9DFA-AF146EA73F6B}" srcOrd="0" destOrd="0" presId="urn:microsoft.com/office/officeart/2005/8/layout/vList2"/>
    <dgm:cxn modelId="{7DA3E539-AB33-4838-92D6-9F9474FBD8AD}" srcId="{A344529F-22FD-449A-B00A-F3FE83EB3DEE}" destId="{EA465116-89E3-4434-931D-2EBA0557AFC9}" srcOrd="3" destOrd="0" parTransId="{3E0AC1FC-AC0D-4C18-84ED-498D45CECD0F}" sibTransId="{1B4AFEE9-887F-4F36-818D-B1AFFDAB94F0}"/>
    <dgm:cxn modelId="{4233955F-B51B-478F-9387-BBA52AD0D3D2}" type="presOf" srcId="{90163F19-A3DA-4B94-9341-C0C038DACB50}" destId="{B7A795B0-607C-4E88-8727-78952D51F575}" srcOrd="0" destOrd="0" presId="urn:microsoft.com/office/officeart/2005/8/layout/vList2"/>
    <dgm:cxn modelId="{A79A7F6D-9E4C-4BCA-BE00-48A418C32339}" type="presOf" srcId="{A344529F-22FD-449A-B00A-F3FE83EB3DEE}" destId="{44436093-3598-4178-BAD2-3CD2A78D26E5}" srcOrd="0" destOrd="0" presId="urn:microsoft.com/office/officeart/2005/8/layout/vList2"/>
    <dgm:cxn modelId="{D04E8682-D8FC-428B-8EBB-BC1FF5FD20AE}" srcId="{A344529F-22FD-449A-B00A-F3FE83EB3DEE}" destId="{5BDA06AD-F4ED-47F5-B287-87DB6D07E03D}" srcOrd="0" destOrd="0" parTransId="{95CF86F0-8B7A-47C6-AD20-FCFC8D26F535}" sibTransId="{C3FA6884-9794-45A5-9D06-4EBFFC18E3BF}"/>
    <dgm:cxn modelId="{4256E491-0138-4DCB-8F0E-EAC69BC95954}" srcId="{A344529F-22FD-449A-B00A-F3FE83EB3DEE}" destId="{90163F19-A3DA-4B94-9341-C0C038DACB50}" srcOrd="1" destOrd="0" parTransId="{E8D3B373-B0D6-4C09-93BF-62A92DAF09DB}" sibTransId="{A437B5E6-2998-467B-99EF-27A8738C0EAD}"/>
    <dgm:cxn modelId="{2B29C9DA-E18E-4879-9064-0C23858E1E3A}" type="presOf" srcId="{5BDA06AD-F4ED-47F5-B287-87DB6D07E03D}" destId="{5C02C3A2-E649-4BCC-9020-59CD691F9012}" srcOrd="0" destOrd="0" presId="urn:microsoft.com/office/officeart/2005/8/layout/vList2"/>
    <dgm:cxn modelId="{12DD5FEF-F05B-400D-B5DE-8ED7AFAD0090}" srcId="{A344529F-22FD-449A-B00A-F3FE83EB3DEE}" destId="{03BBADF2-43CF-4AA3-A1B6-A27B2EF8815E}" srcOrd="2" destOrd="0" parTransId="{3689DB77-3994-4AC0-BEFD-BC8E8923CBF4}" sibTransId="{F22400D2-9DB6-4670-8FAE-D096A33DC9C5}"/>
    <dgm:cxn modelId="{5107B943-9974-462E-B2A3-1D337F18479B}" type="presParOf" srcId="{44436093-3598-4178-BAD2-3CD2A78D26E5}" destId="{5C02C3A2-E649-4BCC-9020-59CD691F9012}" srcOrd="0" destOrd="0" presId="urn:microsoft.com/office/officeart/2005/8/layout/vList2"/>
    <dgm:cxn modelId="{78BA33A1-FA52-4ECE-8692-614B43D9AF2B}" type="presParOf" srcId="{44436093-3598-4178-BAD2-3CD2A78D26E5}" destId="{B86AB3C6-C5CF-43B8-9ABC-223B99EA805D}" srcOrd="1" destOrd="0" presId="urn:microsoft.com/office/officeart/2005/8/layout/vList2"/>
    <dgm:cxn modelId="{A66CA12A-C9C6-4B6D-91FD-9467C80DE018}" type="presParOf" srcId="{44436093-3598-4178-BAD2-3CD2A78D26E5}" destId="{B7A795B0-607C-4E88-8727-78952D51F575}" srcOrd="2" destOrd="0" presId="urn:microsoft.com/office/officeart/2005/8/layout/vList2"/>
    <dgm:cxn modelId="{6526B99F-A230-42BD-8462-909A4B9F5B17}" type="presParOf" srcId="{44436093-3598-4178-BAD2-3CD2A78D26E5}" destId="{83F8B457-7A28-47A3-9772-E10378EB163D}" srcOrd="3" destOrd="0" presId="urn:microsoft.com/office/officeart/2005/8/layout/vList2"/>
    <dgm:cxn modelId="{ACDA4B95-06A1-447D-9B3B-E9435AD08D8B}" type="presParOf" srcId="{44436093-3598-4178-BAD2-3CD2A78D26E5}" destId="{12D46252-0752-4AD7-9DFA-AF146EA73F6B}" srcOrd="4" destOrd="0" presId="urn:microsoft.com/office/officeart/2005/8/layout/vList2"/>
    <dgm:cxn modelId="{F2FD42D1-9B16-4394-93EE-2ADF82FF481C}" type="presParOf" srcId="{44436093-3598-4178-BAD2-3CD2A78D26E5}" destId="{DACD3A1C-3AD7-4657-9EE1-E52C3549FA4E}" srcOrd="5" destOrd="0" presId="urn:microsoft.com/office/officeart/2005/8/layout/vList2"/>
    <dgm:cxn modelId="{05163016-2EAB-49BB-B6B9-4632DBA51E70}" type="presParOf" srcId="{44436093-3598-4178-BAD2-3CD2A78D26E5}" destId="{8629F27E-AEED-404F-895F-158676B6AE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A33C-31B6-4E08-B5AB-D944A928B70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E870F98-E368-48DB-AF81-CDF98796C502}">
      <dgm:prSet/>
      <dgm:spPr/>
      <dgm:t>
        <a:bodyPr/>
        <a:lstStyle/>
        <a:p>
          <a:r>
            <a:rPr lang="en-US"/>
            <a:t>Simple and consistent API across models.</a:t>
          </a:r>
        </a:p>
      </dgm:t>
    </dgm:pt>
    <dgm:pt modelId="{882C508E-F56B-4AE0-BD21-88195EF4545E}" type="parTrans" cxnId="{08F968F7-54A5-4875-A3D3-455DF9EB47D0}">
      <dgm:prSet/>
      <dgm:spPr/>
      <dgm:t>
        <a:bodyPr/>
        <a:lstStyle/>
        <a:p>
          <a:endParaRPr lang="en-US"/>
        </a:p>
      </dgm:t>
    </dgm:pt>
    <dgm:pt modelId="{47223816-B4F9-4ED7-BD08-A53CAA25B6C8}" type="sibTrans" cxnId="{08F968F7-54A5-4875-A3D3-455DF9EB47D0}">
      <dgm:prSet/>
      <dgm:spPr/>
      <dgm:t>
        <a:bodyPr/>
        <a:lstStyle/>
        <a:p>
          <a:endParaRPr lang="en-US"/>
        </a:p>
      </dgm:t>
    </dgm:pt>
    <dgm:pt modelId="{CF793E7B-94EE-44B2-9596-5F22AC79D4C7}">
      <dgm:prSet/>
      <dgm:spPr/>
      <dgm:t>
        <a:bodyPr/>
        <a:lstStyle/>
        <a:p>
          <a:r>
            <a:rPr lang="en-US"/>
            <a:t>Wide range of supervised and unsupervised algorithms.</a:t>
          </a:r>
        </a:p>
      </dgm:t>
    </dgm:pt>
    <dgm:pt modelId="{C0CCD02C-FFEE-41D1-8FC3-C9FA7FC85899}" type="parTrans" cxnId="{F5A6B994-B6C1-4DFB-B641-706691C94F86}">
      <dgm:prSet/>
      <dgm:spPr/>
      <dgm:t>
        <a:bodyPr/>
        <a:lstStyle/>
        <a:p>
          <a:endParaRPr lang="en-US"/>
        </a:p>
      </dgm:t>
    </dgm:pt>
    <dgm:pt modelId="{D1B1C522-7BA6-4EA6-93CE-D8A46205EF5D}" type="sibTrans" cxnId="{F5A6B994-B6C1-4DFB-B641-706691C94F86}">
      <dgm:prSet/>
      <dgm:spPr/>
      <dgm:t>
        <a:bodyPr/>
        <a:lstStyle/>
        <a:p>
          <a:endParaRPr lang="en-US"/>
        </a:p>
      </dgm:t>
    </dgm:pt>
    <dgm:pt modelId="{7FCCAE05-B76B-4B7D-8B45-1154273B9D15}">
      <dgm:prSet/>
      <dgm:spPr/>
      <dgm:t>
        <a:bodyPr/>
        <a:lstStyle/>
        <a:p>
          <a:r>
            <a:rPr lang="en-US"/>
            <a:t>Efficient tools for:</a:t>
          </a:r>
        </a:p>
      </dgm:t>
    </dgm:pt>
    <dgm:pt modelId="{28B8C127-90F3-4B2E-9962-8F4FA13FC7C6}" type="parTrans" cxnId="{B019564D-C8B3-4332-A0C6-C3A374761F20}">
      <dgm:prSet/>
      <dgm:spPr/>
      <dgm:t>
        <a:bodyPr/>
        <a:lstStyle/>
        <a:p>
          <a:endParaRPr lang="en-US"/>
        </a:p>
      </dgm:t>
    </dgm:pt>
    <dgm:pt modelId="{C1D1FB29-216C-4F0C-A916-CF1DA7FE26B4}" type="sibTrans" cxnId="{B019564D-C8B3-4332-A0C6-C3A374761F20}">
      <dgm:prSet/>
      <dgm:spPr/>
      <dgm:t>
        <a:bodyPr/>
        <a:lstStyle/>
        <a:p>
          <a:endParaRPr lang="en-US"/>
        </a:p>
      </dgm:t>
    </dgm:pt>
    <dgm:pt modelId="{F396598B-E33D-4A71-887A-B61E1F5FE5AF}">
      <dgm:prSet/>
      <dgm:spPr/>
      <dgm:t>
        <a:bodyPr/>
        <a:lstStyle/>
        <a:p>
          <a:r>
            <a:rPr lang="en-US"/>
            <a:t>- Data preprocessing</a:t>
          </a:r>
        </a:p>
      </dgm:t>
    </dgm:pt>
    <dgm:pt modelId="{7CD39F2F-AE21-4D2D-A530-D44776769F9C}" type="parTrans" cxnId="{5B9B4C0A-BCE4-408E-94E6-46237662864C}">
      <dgm:prSet/>
      <dgm:spPr/>
      <dgm:t>
        <a:bodyPr/>
        <a:lstStyle/>
        <a:p>
          <a:endParaRPr lang="en-US"/>
        </a:p>
      </dgm:t>
    </dgm:pt>
    <dgm:pt modelId="{7D3EAB78-F5B1-45D4-AB21-34AE728D5B98}" type="sibTrans" cxnId="{5B9B4C0A-BCE4-408E-94E6-46237662864C}">
      <dgm:prSet/>
      <dgm:spPr/>
      <dgm:t>
        <a:bodyPr/>
        <a:lstStyle/>
        <a:p>
          <a:endParaRPr lang="en-US"/>
        </a:p>
      </dgm:t>
    </dgm:pt>
    <dgm:pt modelId="{A780C09B-A619-4899-B4E3-2073E5F05B08}">
      <dgm:prSet/>
      <dgm:spPr/>
      <dgm:t>
        <a:bodyPr/>
        <a:lstStyle/>
        <a:p>
          <a:r>
            <a:rPr lang="en-US"/>
            <a:t>- Model selection and evaluation</a:t>
          </a:r>
        </a:p>
      </dgm:t>
    </dgm:pt>
    <dgm:pt modelId="{FB3254D9-61E9-417C-9FEE-8EEF032EEAE8}" type="parTrans" cxnId="{1F858842-0E61-497F-8259-54BEF0CACA20}">
      <dgm:prSet/>
      <dgm:spPr/>
      <dgm:t>
        <a:bodyPr/>
        <a:lstStyle/>
        <a:p>
          <a:endParaRPr lang="en-US"/>
        </a:p>
      </dgm:t>
    </dgm:pt>
    <dgm:pt modelId="{8C51C218-9D03-420D-9BE4-58076FABE3BD}" type="sibTrans" cxnId="{1F858842-0E61-497F-8259-54BEF0CACA20}">
      <dgm:prSet/>
      <dgm:spPr/>
      <dgm:t>
        <a:bodyPr/>
        <a:lstStyle/>
        <a:p>
          <a:endParaRPr lang="en-US"/>
        </a:p>
      </dgm:t>
    </dgm:pt>
    <dgm:pt modelId="{AC1C8F74-4974-465D-8EFF-4BDA6F660199}">
      <dgm:prSet/>
      <dgm:spPr/>
      <dgm:t>
        <a:bodyPr/>
        <a:lstStyle/>
        <a:p>
          <a:r>
            <a:rPr lang="en-US"/>
            <a:t>- Clustering</a:t>
          </a:r>
        </a:p>
      </dgm:t>
    </dgm:pt>
    <dgm:pt modelId="{D9393F0E-0DB1-4C9B-A461-F5A508BCF517}" type="parTrans" cxnId="{4F367D74-0EB3-4F0C-9FF8-F6210B61561D}">
      <dgm:prSet/>
      <dgm:spPr/>
      <dgm:t>
        <a:bodyPr/>
        <a:lstStyle/>
        <a:p>
          <a:endParaRPr lang="en-US"/>
        </a:p>
      </dgm:t>
    </dgm:pt>
    <dgm:pt modelId="{284738B5-F090-41D7-B58E-7DE019979D43}" type="sibTrans" cxnId="{4F367D74-0EB3-4F0C-9FF8-F6210B61561D}">
      <dgm:prSet/>
      <dgm:spPr/>
      <dgm:t>
        <a:bodyPr/>
        <a:lstStyle/>
        <a:p>
          <a:endParaRPr lang="en-US"/>
        </a:p>
      </dgm:t>
    </dgm:pt>
    <dgm:pt modelId="{D1BFA0B9-CB41-4AFF-B3B6-4830AABC8860}">
      <dgm:prSet/>
      <dgm:spPr/>
      <dgm:t>
        <a:bodyPr/>
        <a:lstStyle/>
        <a:p>
          <a:r>
            <a:rPr lang="en-US"/>
            <a:t>- Dimensionality reduction</a:t>
          </a:r>
        </a:p>
      </dgm:t>
    </dgm:pt>
    <dgm:pt modelId="{5E9C78A3-4AC5-49E0-976A-05C7D0A080B2}" type="parTrans" cxnId="{4AB88CB0-3ED1-4217-8945-EB4AED55A350}">
      <dgm:prSet/>
      <dgm:spPr/>
      <dgm:t>
        <a:bodyPr/>
        <a:lstStyle/>
        <a:p>
          <a:endParaRPr lang="en-US"/>
        </a:p>
      </dgm:t>
    </dgm:pt>
    <dgm:pt modelId="{7A8CC670-9B9F-476D-AC6E-FB91E74FC1C3}" type="sibTrans" cxnId="{4AB88CB0-3ED1-4217-8945-EB4AED55A350}">
      <dgm:prSet/>
      <dgm:spPr/>
      <dgm:t>
        <a:bodyPr/>
        <a:lstStyle/>
        <a:p>
          <a:endParaRPr lang="en-US"/>
        </a:p>
      </dgm:t>
    </dgm:pt>
    <dgm:pt modelId="{646DE1A4-1ACD-4311-8198-4F2FE5C9E5F7}">
      <dgm:prSet/>
      <dgm:spPr/>
      <dgm:t>
        <a:bodyPr/>
        <a:lstStyle/>
        <a:p>
          <a:r>
            <a:rPr lang="en-US"/>
            <a:t>Integrates seamlessly with pandas and NumPy.</a:t>
          </a:r>
        </a:p>
      </dgm:t>
    </dgm:pt>
    <dgm:pt modelId="{825B39BC-8764-4071-A3E4-AD6115F03E08}" type="parTrans" cxnId="{152825EA-FC64-4FD5-8B7C-3097C3F85BEF}">
      <dgm:prSet/>
      <dgm:spPr/>
      <dgm:t>
        <a:bodyPr/>
        <a:lstStyle/>
        <a:p>
          <a:endParaRPr lang="en-US"/>
        </a:p>
      </dgm:t>
    </dgm:pt>
    <dgm:pt modelId="{9B2D5ACF-11E5-474C-8B2B-9551383B588F}" type="sibTrans" cxnId="{152825EA-FC64-4FD5-8B7C-3097C3F85BEF}">
      <dgm:prSet/>
      <dgm:spPr/>
      <dgm:t>
        <a:bodyPr/>
        <a:lstStyle/>
        <a:p>
          <a:endParaRPr lang="en-US"/>
        </a:p>
      </dgm:t>
    </dgm:pt>
    <dgm:pt modelId="{5E6128CF-17B0-426E-806D-A083FB1A61E6}" type="pres">
      <dgm:prSet presAssocID="{1890A33C-31B6-4E08-B5AB-D944A928B702}" presName="vert0" presStyleCnt="0">
        <dgm:presLayoutVars>
          <dgm:dir/>
          <dgm:animOne val="branch"/>
          <dgm:animLvl val="lvl"/>
        </dgm:presLayoutVars>
      </dgm:prSet>
      <dgm:spPr/>
    </dgm:pt>
    <dgm:pt modelId="{24C42B0A-7513-43EC-9D0A-F559B51ABB64}" type="pres">
      <dgm:prSet presAssocID="{EE870F98-E368-48DB-AF81-CDF98796C502}" presName="thickLine" presStyleLbl="alignNode1" presStyleIdx="0" presStyleCnt="8"/>
      <dgm:spPr/>
    </dgm:pt>
    <dgm:pt modelId="{2C2544A1-FF56-4D69-AB2B-9EB0D9CDC360}" type="pres">
      <dgm:prSet presAssocID="{EE870F98-E368-48DB-AF81-CDF98796C502}" presName="horz1" presStyleCnt="0"/>
      <dgm:spPr/>
    </dgm:pt>
    <dgm:pt modelId="{671BA73B-FA48-43FF-8372-A989121CE347}" type="pres">
      <dgm:prSet presAssocID="{EE870F98-E368-48DB-AF81-CDF98796C502}" presName="tx1" presStyleLbl="revTx" presStyleIdx="0" presStyleCnt="8"/>
      <dgm:spPr/>
    </dgm:pt>
    <dgm:pt modelId="{728DFDFF-372B-4637-9A13-2F32B8CEBD87}" type="pres">
      <dgm:prSet presAssocID="{EE870F98-E368-48DB-AF81-CDF98796C502}" presName="vert1" presStyleCnt="0"/>
      <dgm:spPr/>
    </dgm:pt>
    <dgm:pt modelId="{FC91B66E-5655-4D3A-88D9-C593DAA2F56A}" type="pres">
      <dgm:prSet presAssocID="{CF793E7B-94EE-44B2-9596-5F22AC79D4C7}" presName="thickLine" presStyleLbl="alignNode1" presStyleIdx="1" presStyleCnt="8"/>
      <dgm:spPr/>
    </dgm:pt>
    <dgm:pt modelId="{66E0E469-860A-4B45-943A-E772ED5990E8}" type="pres">
      <dgm:prSet presAssocID="{CF793E7B-94EE-44B2-9596-5F22AC79D4C7}" presName="horz1" presStyleCnt="0"/>
      <dgm:spPr/>
    </dgm:pt>
    <dgm:pt modelId="{94ED4A30-771D-4C58-89CB-0B39D79D73F4}" type="pres">
      <dgm:prSet presAssocID="{CF793E7B-94EE-44B2-9596-5F22AC79D4C7}" presName="tx1" presStyleLbl="revTx" presStyleIdx="1" presStyleCnt="8"/>
      <dgm:spPr/>
    </dgm:pt>
    <dgm:pt modelId="{5068824B-48CF-4D5E-A2B0-C2B97F5BAFD9}" type="pres">
      <dgm:prSet presAssocID="{CF793E7B-94EE-44B2-9596-5F22AC79D4C7}" presName="vert1" presStyleCnt="0"/>
      <dgm:spPr/>
    </dgm:pt>
    <dgm:pt modelId="{35E975D9-AD7A-493B-94F1-2AC3DB6EAC31}" type="pres">
      <dgm:prSet presAssocID="{7FCCAE05-B76B-4B7D-8B45-1154273B9D15}" presName="thickLine" presStyleLbl="alignNode1" presStyleIdx="2" presStyleCnt="8"/>
      <dgm:spPr/>
    </dgm:pt>
    <dgm:pt modelId="{5976AF29-C883-44CF-841C-62CFC2362542}" type="pres">
      <dgm:prSet presAssocID="{7FCCAE05-B76B-4B7D-8B45-1154273B9D15}" presName="horz1" presStyleCnt="0"/>
      <dgm:spPr/>
    </dgm:pt>
    <dgm:pt modelId="{F4D7FF59-D655-4309-8317-A6CB975756F2}" type="pres">
      <dgm:prSet presAssocID="{7FCCAE05-B76B-4B7D-8B45-1154273B9D15}" presName="tx1" presStyleLbl="revTx" presStyleIdx="2" presStyleCnt="8"/>
      <dgm:spPr/>
    </dgm:pt>
    <dgm:pt modelId="{130E43F6-9AED-4E0E-B72E-FB610D14E021}" type="pres">
      <dgm:prSet presAssocID="{7FCCAE05-B76B-4B7D-8B45-1154273B9D15}" presName="vert1" presStyleCnt="0"/>
      <dgm:spPr/>
    </dgm:pt>
    <dgm:pt modelId="{52DD269D-3329-4933-BBA7-E5C9B5D8A5C1}" type="pres">
      <dgm:prSet presAssocID="{F396598B-E33D-4A71-887A-B61E1F5FE5AF}" presName="thickLine" presStyleLbl="alignNode1" presStyleIdx="3" presStyleCnt="8"/>
      <dgm:spPr/>
    </dgm:pt>
    <dgm:pt modelId="{1AAFA5A1-F8E4-4C78-8FD5-DEB82FC9FEFA}" type="pres">
      <dgm:prSet presAssocID="{F396598B-E33D-4A71-887A-B61E1F5FE5AF}" presName="horz1" presStyleCnt="0"/>
      <dgm:spPr/>
    </dgm:pt>
    <dgm:pt modelId="{F3D30329-C5ED-4EA0-9BF2-7F8DF5AD4447}" type="pres">
      <dgm:prSet presAssocID="{F396598B-E33D-4A71-887A-B61E1F5FE5AF}" presName="tx1" presStyleLbl="revTx" presStyleIdx="3" presStyleCnt="8"/>
      <dgm:spPr/>
    </dgm:pt>
    <dgm:pt modelId="{685B9AA5-64A3-490A-8509-06889E29E5FE}" type="pres">
      <dgm:prSet presAssocID="{F396598B-E33D-4A71-887A-B61E1F5FE5AF}" presName="vert1" presStyleCnt="0"/>
      <dgm:spPr/>
    </dgm:pt>
    <dgm:pt modelId="{B4941394-2B6C-4E49-BC99-EED6507B108E}" type="pres">
      <dgm:prSet presAssocID="{A780C09B-A619-4899-B4E3-2073E5F05B08}" presName="thickLine" presStyleLbl="alignNode1" presStyleIdx="4" presStyleCnt="8"/>
      <dgm:spPr/>
    </dgm:pt>
    <dgm:pt modelId="{7CFD54F3-78E3-4A46-9230-443ED77A0E2C}" type="pres">
      <dgm:prSet presAssocID="{A780C09B-A619-4899-B4E3-2073E5F05B08}" presName="horz1" presStyleCnt="0"/>
      <dgm:spPr/>
    </dgm:pt>
    <dgm:pt modelId="{58D9A2E2-9162-4F1D-ADE7-3EFFE2F41DD0}" type="pres">
      <dgm:prSet presAssocID="{A780C09B-A619-4899-B4E3-2073E5F05B08}" presName="tx1" presStyleLbl="revTx" presStyleIdx="4" presStyleCnt="8"/>
      <dgm:spPr/>
    </dgm:pt>
    <dgm:pt modelId="{030F58FE-BC05-4672-A06C-99354FFFB483}" type="pres">
      <dgm:prSet presAssocID="{A780C09B-A619-4899-B4E3-2073E5F05B08}" presName="vert1" presStyleCnt="0"/>
      <dgm:spPr/>
    </dgm:pt>
    <dgm:pt modelId="{20D6DE50-2BCF-4006-AFC9-5533C5BF9D9E}" type="pres">
      <dgm:prSet presAssocID="{AC1C8F74-4974-465D-8EFF-4BDA6F660199}" presName="thickLine" presStyleLbl="alignNode1" presStyleIdx="5" presStyleCnt="8"/>
      <dgm:spPr/>
    </dgm:pt>
    <dgm:pt modelId="{120EB4C5-A232-49EB-BF06-3A677C127BA2}" type="pres">
      <dgm:prSet presAssocID="{AC1C8F74-4974-465D-8EFF-4BDA6F660199}" presName="horz1" presStyleCnt="0"/>
      <dgm:spPr/>
    </dgm:pt>
    <dgm:pt modelId="{40B08F5F-98E0-445D-A93F-E79DC7FF25E8}" type="pres">
      <dgm:prSet presAssocID="{AC1C8F74-4974-465D-8EFF-4BDA6F660199}" presName="tx1" presStyleLbl="revTx" presStyleIdx="5" presStyleCnt="8"/>
      <dgm:spPr/>
    </dgm:pt>
    <dgm:pt modelId="{49A46D08-2CF4-4F07-A241-9E47F41785FC}" type="pres">
      <dgm:prSet presAssocID="{AC1C8F74-4974-465D-8EFF-4BDA6F660199}" presName="vert1" presStyleCnt="0"/>
      <dgm:spPr/>
    </dgm:pt>
    <dgm:pt modelId="{2C7D9AE1-A480-4F1D-9B12-E4FB7CA06672}" type="pres">
      <dgm:prSet presAssocID="{D1BFA0B9-CB41-4AFF-B3B6-4830AABC8860}" presName="thickLine" presStyleLbl="alignNode1" presStyleIdx="6" presStyleCnt="8"/>
      <dgm:spPr/>
    </dgm:pt>
    <dgm:pt modelId="{0F736B9D-D675-4A42-9538-638F49F2895A}" type="pres">
      <dgm:prSet presAssocID="{D1BFA0B9-CB41-4AFF-B3B6-4830AABC8860}" presName="horz1" presStyleCnt="0"/>
      <dgm:spPr/>
    </dgm:pt>
    <dgm:pt modelId="{9CBA63D7-0E39-444B-9BD7-C65870F1161B}" type="pres">
      <dgm:prSet presAssocID="{D1BFA0B9-CB41-4AFF-B3B6-4830AABC8860}" presName="tx1" presStyleLbl="revTx" presStyleIdx="6" presStyleCnt="8"/>
      <dgm:spPr/>
    </dgm:pt>
    <dgm:pt modelId="{DB618629-F403-463B-8D9E-7F201054BA3C}" type="pres">
      <dgm:prSet presAssocID="{D1BFA0B9-CB41-4AFF-B3B6-4830AABC8860}" presName="vert1" presStyleCnt="0"/>
      <dgm:spPr/>
    </dgm:pt>
    <dgm:pt modelId="{E7E99542-F9B8-4308-975C-F3A2C709EBE5}" type="pres">
      <dgm:prSet presAssocID="{646DE1A4-1ACD-4311-8198-4F2FE5C9E5F7}" presName="thickLine" presStyleLbl="alignNode1" presStyleIdx="7" presStyleCnt="8"/>
      <dgm:spPr/>
    </dgm:pt>
    <dgm:pt modelId="{B46EFDCC-49E6-459A-8B59-730D558219C9}" type="pres">
      <dgm:prSet presAssocID="{646DE1A4-1ACD-4311-8198-4F2FE5C9E5F7}" presName="horz1" presStyleCnt="0"/>
      <dgm:spPr/>
    </dgm:pt>
    <dgm:pt modelId="{D4AE2373-15C5-41C2-B6F5-FD9789570089}" type="pres">
      <dgm:prSet presAssocID="{646DE1A4-1ACD-4311-8198-4F2FE5C9E5F7}" presName="tx1" presStyleLbl="revTx" presStyleIdx="7" presStyleCnt="8"/>
      <dgm:spPr/>
    </dgm:pt>
    <dgm:pt modelId="{69B4A52F-02D1-40B5-AB8E-E6B557E7D094}" type="pres">
      <dgm:prSet presAssocID="{646DE1A4-1ACD-4311-8198-4F2FE5C9E5F7}" presName="vert1" presStyleCnt="0"/>
      <dgm:spPr/>
    </dgm:pt>
  </dgm:ptLst>
  <dgm:cxnLst>
    <dgm:cxn modelId="{5B9B4C0A-BCE4-408E-94E6-46237662864C}" srcId="{1890A33C-31B6-4E08-B5AB-D944A928B702}" destId="{F396598B-E33D-4A71-887A-B61E1F5FE5AF}" srcOrd="3" destOrd="0" parTransId="{7CD39F2F-AE21-4D2D-A530-D44776769F9C}" sibTransId="{7D3EAB78-F5B1-45D4-AB21-34AE728D5B98}"/>
    <dgm:cxn modelId="{83B70F20-4641-4FE3-807C-CDD3B2989F74}" type="presOf" srcId="{CF793E7B-94EE-44B2-9596-5F22AC79D4C7}" destId="{94ED4A30-771D-4C58-89CB-0B39D79D73F4}" srcOrd="0" destOrd="0" presId="urn:microsoft.com/office/officeart/2008/layout/LinedList"/>
    <dgm:cxn modelId="{55176C2C-1943-450E-B937-DD9EC233DA33}" type="presOf" srcId="{646DE1A4-1ACD-4311-8198-4F2FE5C9E5F7}" destId="{D4AE2373-15C5-41C2-B6F5-FD9789570089}" srcOrd="0" destOrd="0" presId="urn:microsoft.com/office/officeart/2008/layout/LinedList"/>
    <dgm:cxn modelId="{1F858842-0E61-497F-8259-54BEF0CACA20}" srcId="{1890A33C-31B6-4E08-B5AB-D944A928B702}" destId="{A780C09B-A619-4899-B4E3-2073E5F05B08}" srcOrd="4" destOrd="0" parTransId="{FB3254D9-61E9-417C-9FEE-8EEF032EEAE8}" sibTransId="{8C51C218-9D03-420D-9BE4-58076FABE3BD}"/>
    <dgm:cxn modelId="{B019564D-C8B3-4332-A0C6-C3A374761F20}" srcId="{1890A33C-31B6-4E08-B5AB-D944A928B702}" destId="{7FCCAE05-B76B-4B7D-8B45-1154273B9D15}" srcOrd="2" destOrd="0" parTransId="{28B8C127-90F3-4B2E-9962-8F4FA13FC7C6}" sibTransId="{C1D1FB29-216C-4F0C-A916-CF1DA7FE26B4}"/>
    <dgm:cxn modelId="{B4F37D4F-3345-41B2-ACA3-7E8B74C44609}" type="presOf" srcId="{F396598B-E33D-4A71-887A-B61E1F5FE5AF}" destId="{F3D30329-C5ED-4EA0-9BF2-7F8DF5AD4447}" srcOrd="0" destOrd="0" presId="urn:microsoft.com/office/officeart/2008/layout/LinedList"/>
    <dgm:cxn modelId="{4F367D74-0EB3-4F0C-9FF8-F6210B61561D}" srcId="{1890A33C-31B6-4E08-B5AB-D944A928B702}" destId="{AC1C8F74-4974-465D-8EFF-4BDA6F660199}" srcOrd="5" destOrd="0" parTransId="{D9393F0E-0DB1-4C9B-A461-F5A508BCF517}" sibTransId="{284738B5-F090-41D7-B58E-7DE019979D43}"/>
    <dgm:cxn modelId="{F5A6B994-B6C1-4DFB-B641-706691C94F86}" srcId="{1890A33C-31B6-4E08-B5AB-D944A928B702}" destId="{CF793E7B-94EE-44B2-9596-5F22AC79D4C7}" srcOrd="1" destOrd="0" parTransId="{C0CCD02C-FFEE-41D1-8FC3-C9FA7FC85899}" sibTransId="{D1B1C522-7BA6-4EA6-93CE-D8A46205EF5D}"/>
    <dgm:cxn modelId="{205FB496-C049-4BBC-AF70-F32F1AB477D4}" type="presOf" srcId="{7FCCAE05-B76B-4B7D-8B45-1154273B9D15}" destId="{F4D7FF59-D655-4309-8317-A6CB975756F2}" srcOrd="0" destOrd="0" presId="urn:microsoft.com/office/officeart/2008/layout/LinedList"/>
    <dgm:cxn modelId="{AA07DAA7-08BF-4CB4-9D43-EFB2E23E183E}" type="presOf" srcId="{1890A33C-31B6-4E08-B5AB-D944A928B702}" destId="{5E6128CF-17B0-426E-806D-A083FB1A61E6}" srcOrd="0" destOrd="0" presId="urn:microsoft.com/office/officeart/2008/layout/LinedList"/>
    <dgm:cxn modelId="{4AB88CB0-3ED1-4217-8945-EB4AED55A350}" srcId="{1890A33C-31B6-4E08-B5AB-D944A928B702}" destId="{D1BFA0B9-CB41-4AFF-B3B6-4830AABC8860}" srcOrd="6" destOrd="0" parTransId="{5E9C78A3-4AC5-49E0-976A-05C7D0A080B2}" sibTransId="{7A8CC670-9B9F-476D-AC6E-FB91E74FC1C3}"/>
    <dgm:cxn modelId="{EDC968B1-4E72-4BFF-9FEF-BB77D1916303}" type="presOf" srcId="{AC1C8F74-4974-465D-8EFF-4BDA6F660199}" destId="{40B08F5F-98E0-445D-A93F-E79DC7FF25E8}" srcOrd="0" destOrd="0" presId="urn:microsoft.com/office/officeart/2008/layout/LinedList"/>
    <dgm:cxn modelId="{909A12C0-9117-41E4-A01E-4D97777ED8A1}" type="presOf" srcId="{EE870F98-E368-48DB-AF81-CDF98796C502}" destId="{671BA73B-FA48-43FF-8372-A989121CE347}" srcOrd="0" destOrd="0" presId="urn:microsoft.com/office/officeart/2008/layout/LinedList"/>
    <dgm:cxn modelId="{9AB962D4-FFA1-46AB-B92C-87F41BD7FA9B}" type="presOf" srcId="{D1BFA0B9-CB41-4AFF-B3B6-4830AABC8860}" destId="{9CBA63D7-0E39-444B-9BD7-C65870F1161B}" srcOrd="0" destOrd="0" presId="urn:microsoft.com/office/officeart/2008/layout/LinedList"/>
    <dgm:cxn modelId="{152825EA-FC64-4FD5-8B7C-3097C3F85BEF}" srcId="{1890A33C-31B6-4E08-B5AB-D944A928B702}" destId="{646DE1A4-1ACD-4311-8198-4F2FE5C9E5F7}" srcOrd="7" destOrd="0" parTransId="{825B39BC-8764-4071-A3E4-AD6115F03E08}" sibTransId="{9B2D5ACF-11E5-474C-8B2B-9551383B588F}"/>
    <dgm:cxn modelId="{A691A9F3-28C3-4032-98C3-ADA2EDF05420}" type="presOf" srcId="{A780C09B-A619-4899-B4E3-2073E5F05B08}" destId="{58D9A2E2-9162-4F1D-ADE7-3EFFE2F41DD0}" srcOrd="0" destOrd="0" presId="urn:microsoft.com/office/officeart/2008/layout/LinedList"/>
    <dgm:cxn modelId="{08F968F7-54A5-4875-A3D3-455DF9EB47D0}" srcId="{1890A33C-31B6-4E08-B5AB-D944A928B702}" destId="{EE870F98-E368-48DB-AF81-CDF98796C502}" srcOrd="0" destOrd="0" parTransId="{882C508E-F56B-4AE0-BD21-88195EF4545E}" sibTransId="{47223816-B4F9-4ED7-BD08-A53CAA25B6C8}"/>
    <dgm:cxn modelId="{57822645-7AB7-4FDE-B9EF-399DB4D119DE}" type="presParOf" srcId="{5E6128CF-17B0-426E-806D-A083FB1A61E6}" destId="{24C42B0A-7513-43EC-9D0A-F559B51ABB64}" srcOrd="0" destOrd="0" presId="urn:microsoft.com/office/officeart/2008/layout/LinedList"/>
    <dgm:cxn modelId="{06A0C59D-F2CE-46EF-80A7-2AE09429D824}" type="presParOf" srcId="{5E6128CF-17B0-426E-806D-A083FB1A61E6}" destId="{2C2544A1-FF56-4D69-AB2B-9EB0D9CDC360}" srcOrd="1" destOrd="0" presId="urn:microsoft.com/office/officeart/2008/layout/LinedList"/>
    <dgm:cxn modelId="{7D971411-4582-45BC-9CFA-3C13FC4401CD}" type="presParOf" srcId="{2C2544A1-FF56-4D69-AB2B-9EB0D9CDC360}" destId="{671BA73B-FA48-43FF-8372-A989121CE347}" srcOrd="0" destOrd="0" presId="urn:microsoft.com/office/officeart/2008/layout/LinedList"/>
    <dgm:cxn modelId="{700690FF-DAFB-4319-8C93-EB1A86F6A2EC}" type="presParOf" srcId="{2C2544A1-FF56-4D69-AB2B-9EB0D9CDC360}" destId="{728DFDFF-372B-4637-9A13-2F32B8CEBD87}" srcOrd="1" destOrd="0" presId="urn:microsoft.com/office/officeart/2008/layout/LinedList"/>
    <dgm:cxn modelId="{B39CCD70-C022-4CA4-A3DE-227FD8E5F0DF}" type="presParOf" srcId="{5E6128CF-17B0-426E-806D-A083FB1A61E6}" destId="{FC91B66E-5655-4D3A-88D9-C593DAA2F56A}" srcOrd="2" destOrd="0" presId="urn:microsoft.com/office/officeart/2008/layout/LinedList"/>
    <dgm:cxn modelId="{30A642A9-BD7A-4F3C-A35D-802BDF77B60E}" type="presParOf" srcId="{5E6128CF-17B0-426E-806D-A083FB1A61E6}" destId="{66E0E469-860A-4B45-943A-E772ED5990E8}" srcOrd="3" destOrd="0" presId="urn:microsoft.com/office/officeart/2008/layout/LinedList"/>
    <dgm:cxn modelId="{9A0BD03F-2A33-4A7B-B140-21870DD50012}" type="presParOf" srcId="{66E0E469-860A-4B45-943A-E772ED5990E8}" destId="{94ED4A30-771D-4C58-89CB-0B39D79D73F4}" srcOrd="0" destOrd="0" presId="urn:microsoft.com/office/officeart/2008/layout/LinedList"/>
    <dgm:cxn modelId="{4FE69192-C366-4D44-BB55-21C213ACC5DF}" type="presParOf" srcId="{66E0E469-860A-4B45-943A-E772ED5990E8}" destId="{5068824B-48CF-4D5E-A2B0-C2B97F5BAFD9}" srcOrd="1" destOrd="0" presId="urn:microsoft.com/office/officeart/2008/layout/LinedList"/>
    <dgm:cxn modelId="{14A6BA52-F782-48D1-A1FE-192A71529587}" type="presParOf" srcId="{5E6128CF-17B0-426E-806D-A083FB1A61E6}" destId="{35E975D9-AD7A-493B-94F1-2AC3DB6EAC31}" srcOrd="4" destOrd="0" presId="urn:microsoft.com/office/officeart/2008/layout/LinedList"/>
    <dgm:cxn modelId="{48B81674-0783-4B02-B020-695ACD7C93E5}" type="presParOf" srcId="{5E6128CF-17B0-426E-806D-A083FB1A61E6}" destId="{5976AF29-C883-44CF-841C-62CFC2362542}" srcOrd="5" destOrd="0" presId="urn:microsoft.com/office/officeart/2008/layout/LinedList"/>
    <dgm:cxn modelId="{B59E4180-AE16-4FE8-8889-5241B1DCE4AD}" type="presParOf" srcId="{5976AF29-C883-44CF-841C-62CFC2362542}" destId="{F4D7FF59-D655-4309-8317-A6CB975756F2}" srcOrd="0" destOrd="0" presId="urn:microsoft.com/office/officeart/2008/layout/LinedList"/>
    <dgm:cxn modelId="{C73D192C-A983-450E-B125-70B2D15901C6}" type="presParOf" srcId="{5976AF29-C883-44CF-841C-62CFC2362542}" destId="{130E43F6-9AED-4E0E-B72E-FB610D14E021}" srcOrd="1" destOrd="0" presId="urn:microsoft.com/office/officeart/2008/layout/LinedList"/>
    <dgm:cxn modelId="{78846B27-0750-4094-BDAD-81C10A608546}" type="presParOf" srcId="{5E6128CF-17B0-426E-806D-A083FB1A61E6}" destId="{52DD269D-3329-4933-BBA7-E5C9B5D8A5C1}" srcOrd="6" destOrd="0" presId="urn:microsoft.com/office/officeart/2008/layout/LinedList"/>
    <dgm:cxn modelId="{FA680DF1-4EC0-4FF6-A8B6-79CABA6719C2}" type="presParOf" srcId="{5E6128CF-17B0-426E-806D-A083FB1A61E6}" destId="{1AAFA5A1-F8E4-4C78-8FD5-DEB82FC9FEFA}" srcOrd="7" destOrd="0" presId="urn:microsoft.com/office/officeart/2008/layout/LinedList"/>
    <dgm:cxn modelId="{D30E2FDD-83A7-4822-B20B-6B0996D900CD}" type="presParOf" srcId="{1AAFA5A1-F8E4-4C78-8FD5-DEB82FC9FEFA}" destId="{F3D30329-C5ED-4EA0-9BF2-7F8DF5AD4447}" srcOrd="0" destOrd="0" presId="urn:microsoft.com/office/officeart/2008/layout/LinedList"/>
    <dgm:cxn modelId="{2A377A54-FC57-46A1-BE35-C3DD88D585B3}" type="presParOf" srcId="{1AAFA5A1-F8E4-4C78-8FD5-DEB82FC9FEFA}" destId="{685B9AA5-64A3-490A-8509-06889E29E5FE}" srcOrd="1" destOrd="0" presId="urn:microsoft.com/office/officeart/2008/layout/LinedList"/>
    <dgm:cxn modelId="{3AE7077B-7E44-4899-AC97-8F286DFFA95F}" type="presParOf" srcId="{5E6128CF-17B0-426E-806D-A083FB1A61E6}" destId="{B4941394-2B6C-4E49-BC99-EED6507B108E}" srcOrd="8" destOrd="0" presId="urn:microsoft.com/office/officeart/2008/layout/LinedList"/>
    <dgm:cxn modelId="{5086CE89-088C-494F-9B92-0557015D4547}" type="presParOf" srcId="{5E6128CF-17B0-426E-806D-A083FB1A61E6}" destId="{7CFD54F3-78E3-4A46-9230-443ED77A0E2C}" srcOrd="9" destOrd="0" presId="urn:microsoft.com/office/officeart/2008/layout/LinedList"/>
    <dgm:cxn modelId="{2EC95506-6C21-44F1-9596-B76E06A1E310}" type="presParOf" srcId="{7CFD54F3-78E3-4A46-9230-443ED77A0E2C}" destId="{58D9A2E2-9162-4F1D-ADE7-3EFFE2F41DD0}" srcOrd="0" destOrd="0" presId="urn:microsoft.com/office/officeart/2008/layout/LinedList"/>
    <dgm:cxn modelId="{CD2A6204-4CF4-4419-AD80-5D6961BB594E}" type="presParOf" srcId="{7CFD54F3-78E3-4A46-9230-443ED77A0E2C}" destId="{030F58FE-BC05-4672-A06C-99354FFFB483}" srcOrd="1" destOrd="0" presId="urn:microsoft.com/office/officeart/2008/layout/LinedList"/>
    <dgm:cxn modelId="{F1E78882-54E7-4FB7-A153-15613E2903E7}" type="presParOf" srcId="{5E6128CF-17B0-426E-806D-A083FB1A61E6}" destId="{20D6DE50-2BCF-4006-AFC9-5533C5BF9D9E}" srcOrd="10" destOrd="0" presId="urn:microsoft.com/office/officeart/2008/layout/LinedList"/>
    <dgm:cxn modelId="{2784573F-050B-4E83-9E6F-C9D171289902}" type="presParOf" srcId="{5E6128CF-17B0-426E-806D-A083FB1A61E6}" destId="{120EB4C5-A232-49EB-BF06-3A677C127BA2}" srcOrd="11" destOrd="0" presId="urn:microsoft.com/office/officeart/2008/layout/LinedList"/>
    <dgm:cxn modelId="{939178CA-C5C8-4D13-AA83-0BE96BB44737}" type="presParOf" srcId="{120EB4C5-A232-49EB-BF06-3A677C127BA2}" destId="{40B08F5F-98E0-445D-A93F-E79DC7FF25E8}" srcOrd="0" destOrd="0" presId="urn:microsoft.com/office/officeart/2008/layout/LinedList"/>
    <dgm:cxn modelId="{0398E560-4BA0-469E-BFE3-9880902D7D84}" type="presParOf" srcId="{120EB4C5-A232-49EB-BF06-3A677C127BA2}" destId="{49A46D08-2CF4-4F07-A241-9E47F41785FC}" srcOrd="1" destOrd="0" presId="urn:microsoft.com/office/officeart/2008/layout/LinedList"/>
    <dgm:cxn modelId="{0FCCC411-932B-4660-BF3B-DF28AC538CA1}" type="presParOf" srcId="{5E6128CF-17B0-426E-806D-A083FB1A61E6}" destId="{2C7D9AE1-A480-4F1D-9B12-E4FB7CA06672}" srcOrd="12" destOrd="0" presId="urn:microsoft.com/office/officeart/2008/layout/LinedList"/>
    <dgm:cxn modelId="{D1A0A39E-D858-4865-A46E-7B6DE74B74B3}" type="presParOf" srcId="{5E6128CF-17B0-426E-806D-A083FB1A61E6}" destId="{0F736B9D-D675-4A42-9538-638F49F2895A}" srcOrd="13" destOrd="0" presId="urn:microsoft.com/office/officeart/2008/layout/LinedList"/>
    <dgm:cxn modelId="{96EF25D9-68AB-4B9E-A86D-32F99BA04652}" type="presParOf" srcId="{0F736B9D-D675-4A42-9538-638F49F2895A}" destId="{9CBA63D7-0E39-444B-9BD7-C65870F1161B}" srcOrd="0" destOrd="0" presId="urn:microsoft.com/office/officeart/2008/layout/LinedList"/>
    <dgm:cxn modelId="{9E38CC63-A9F6-4986-B945-3D4543C2C09B}" type="presParOf" srcId="{0F736B9D-D675-4A42-9538-638F49F2895A}" destId="{DB618629-F403-463B-8D9E-7F201054BA3C}" srcOrd="1" destOrd="0" presId="urn:microsoft.com/office/officeart/2008/layout/LinedList"/>
    <dgm:cxn modelId="{D7500E4C-663F-404B-BC71-6DD579CBF1CC}" type="presParOf" srcId="{5E6128CF-17B0-426E-806D-A083FB1A61E6}" destId="{E7E99542-F9B8-4308-975C-F3A2C709EBE5}" srcOrd="14" destOrd="0" presId="urn:microsoft.com/office/officeart/2008/layout/LinedList"/>
    <dgm:cxn modelId="{02BDBD7F-1552-4AA3-A79D-DD538D3247FF}" type="presParOf" srcId="{5E6128CF-17B0-426E-806D-A083FB1A61E6}" destId="{B46EFDCC-49E6-459A-8B59-730D558219C9}" srcOrd="15" destOrd="0" presId="urn:microsoft.com/office/officeart/2008/layout/LinedList"/>
    <dgm:cxn modelId="{1257B5A4-FB7F-43A8-9369-D6EADA7F3F5E}" type="presParOf" srcId="{B46EFDCC-49E6-459A-8B59-730D558219C9}" destId="{D4AE2373-15C5-41C2-B6F5-FD9789570089}" srcOrd="0" destOrd="0" presId="urn:microsoft.com/office/officeart/2008/layout/LinedList"/>
    <dgm:cxn modelId="{EE973CA7-2EF9-4EEB-B1B6-B392A3F653C4}" type="presParOf" srcId="{B46EFDCC-49E6-459A-8B59-730D558219C9}" destId="{69B4A52F-02D1-40B5-AB8E-E6B557E7D0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292404-859E-49D4-B1D7-CD0D000190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AC1877-D69F-47B4-A8A3-A6384A2EDC29}">
      <dgm:prSet/>
      <dgm:spPr/>
      <dgm:t>
        <a:bodyPr/>
        <a:lstStyle/>
        <a:p>
          <a:r>
            <a:rPr lang="en-US"/>
            <a:t>Definition: Learns a function from input-output pairs (labeled data).</a:t>
          </a:r>
        </a:p>
      </dgm:t>
    </dgm:pt>
    <dgm:pt modelId="{0CD826E0-6E40-4B17-89B3-0AD7AD6712B2}" type="parTrans" cxnId="{84EF9F39-2B5C-4D94-A3B4-D178A30F2642}">
      <dgm:prSet/>
      <dgm:spPr/>
      <dgm:t>
        <a:bodyPr/>
        <a:lstStyle/>
        <a:p>
          <a:endParaRPr lang="en-US"/>
        </a:p>
      </dgm:t>
    </dgm:pt>
    <dgm:pt modelId="{9485D447-A392-4114-8805-C3C70D1A718E}" type="sibTrans" cxnId="{84EF9F39-2B5C-4D94-A3B4-D178A30F2642}">
      <dgm:prSet/>
      <dgm:spPr/>
      <dgm:t>
        <a:bodyPr/>
        <a:lstStyle/>
        <a:p>
          <a:endParaRPr lang="en-US"/>
        </a:p>
      </dgm:t>
    </dgm:pt>
    <dgm:pt modelId="{41C58881-08B1-4190-BB5C-0DC3251A71FA}">
      <dgm:prSet/>
      <dgm:spPr/>
      <dgm:t>
        <a:bodyPr/>
        <a:lstStyle/>
        <a:p>
          <a:r>
            <a:rPr lang="en-US"/>
            <a:t>Classification Examples: LogisticRegression(), KNeighborsClassifier(), RandomForestClassifier()</a:t>
          </a:r>
        </a:p>
      </dgm:t>
    </dgm:pt>
    <dgm:pt modelId="{23ADBD60-EEA2-4DCF-8C95-732D5EFC447B}" type="parTrans" cxnId="{1B22D0E6-D593-49F8-86CA-0BEF6E01668B}">
      <dgm:prSet/>
      <dgm:spPr/>
      <dgm:t>
        <a:bodyPr/>
        <a:lstStyle/>
        <a:p>
          <a:endParaRPr lang="en-US"/>
        </a:p>
      </dgm:t>
    </dgm:pt>
    <dgm:pt modelId="{1CA18A6B-DC27-461F-87F0-8E8A60AED12E}" type="sibTrans" cxnId="{1B22D0E6-D593-49F8-86CA-0BEF6E01668B}">
      <dgm:prSet/>
      <dgm:spPr/>
      <dgm:t>
        <a:bodyPr/>
        <a:lstStyle/>
        <a:p>
          <a:endParaRPr lang="en-US"/>
        </a:p>
      </dgm:t>
    </dgm:pt>
    <dgm:pt modelId="{17F7EBF2-5175-4A10-BAD5-6ED1092D056D}">
      <dgm:prSet/>
      <dgm:spPr/>
      <dgm:t>
        <a:bodyPr/>
        <a:lstStyle/>
        <a:p>
          <a:r>
            <a:rPr lang="en-US"/>
            <a:t>Regression Examples: LinearRegression(), SVR(), DecisionTreeRegressor()</a:t>
          </a:r>
        </a:p>
      </dgm:t>
    </dgm:pt>
    <dgm:pt modelId="{F7CBC5CE-7A97-48F8-8737-D3071C650558}" type="parTrans" cxnId="{43D73239-9187-43C1-BFFD-483957681D55}">
      <dgm:prSet/>
      <dgm:spPr/>
      <dgm:t>
        <a:bodyPr/>
        <a:lstStyle/>
        <a:p>
          <a:endParaRPr lang="en-US"/>
        </a:p>
      </dgm:t>
    </dgm:pt>
    <dgm:pt modelId="{CA0D41D1-0B5E-439A-A545-A096EB2812E2}" type="sibTrans" cxnId="{43D73239-9187-43C1-BFFD-483957681D55}">
      <dgm:prSet/>
      <dgm:spPr/>
      <dgm:t>
        <a:bodyPr/>
        <a:lstStyle/>
        <a:p>
          <a:endParaRPr lang="en-US"/>
        </a:p>
      </dgm:t>
    </dgm:pt>
    <dgm:pt modelId="{A8BA5AB4-055C-4084-B521-C8D87BCE12C6}">
      <dgm:prSet/>
      <dgm:spPr/>
      <dgm:t>
        <a:bodyPr/>
        <a:lstStyle/>
        <a:p>
          <a:r>
            <a:rPr lang="en-US"/>
            <a:t>Code Sample:</a:t>
          </a:r>
        </a:p>
      </dgm:t>
    </dgm:pt>
    <dgm:pt modelId="{A215E9B2-A177-493F-BB84-CE0D6C3E2902}" type="parTrans" cxnId="{8BF02A47-E061-46D8-9F1E-677AEA479D23}">
      <dgm:prSet/>
      <dgm:spPr/>
      <dgm:t>
        <a:bodyPr/>
        <a:lstStyle/>
        <a:p>
          <a:endParaRPr lang="en-US"/>
        </a:p>
      </dgm:t>
    </dgm:pt>
    <dgm:pt modelId="{10D3BC1C-E4A8-48DE-8AE1-E0BCA3292F70}" type="sibTrans" cxnId="{8BF02A47-E061-46D8-9F1E-677AEA479D23}">
      <dgm:prSet/>
      <dgm:spPr/>
      <dgm:t>
        <a:bodyPr/>
        <a:lstStyle/>
        <a:p>
          <a:endParaRPr lang="en-US"/>
        </a:p>
      </dgm:t>
    </dgm:pt>
    <dgm:pt modelId="{239800C0-CA5F-4B28-8AC1-219A3F965CF4}">
      <dgm:prSet/>
      <dgm:spPr/>
      <dgm:t>
        <a:bodyPr/>
        <a:lstStyle/>
        <a:p>
          <a:r>
            <a:rPr lang="en-US"/>
            <a:t>from sklearn.linear_model import LogisticRegression</a:t>
          </a:r>
        </a:p>
      </dgm:t>
    </dgm:pt>
    <dgm:pt modelId="{7448835A-9A32-44DC-8EB5-AFE25B9B87C0}" type="parTrans" cxnId="{8145BB5D-818B-41D6-AEAB-4E5BD8573E24}">
      <dgm:prSet/>
      <dgm:spPr/>
      <dgm:t>
        <a:bodyPr/>
        <a:lstStyle/>
        <a:p>
          <a:endParaRPr lang="en-US"/>
        </a:p>
      </dgm:t>
    </dgm:pt>
    <dgm:pt modelId="{0D240134-77B6-45E5-BA40-CE4B27335901}" type="sibTrans" cxnId="{8145BB5D-818B-41D6-AEAB-4E5BD8573E24}">
      <dgm:prSet/>
      <dgm:spPr/>
      <dgm:t>
        <a:bodyPr/>
        <a:lstStyle/>
        <a:p>
          <a:endParaRPr lang="en-US"/>
        </a:p>
      </dgm:t>
    </dgm:pt>
    <dgm:pt modelId="{01949EEA-A34E-4859-AC47-EF4038250282}">
      <dgm:prSet/>
      <dgm:spPr/>
      <dgm:t>
        <a:bodyPr/>
        <a:lstStyle/>
        <a:p>
          <a:r>
            <a:rPr lang="en-US"/>
            <a:t>model = LogisticRegression()</a:t>
          </a:r>
        </a:p>
      </dgm:t>
    </dgm:pt>
    <dgm:pt modelId="{68474F91-1A18-4365-BC30-EDBDB18AB847}" type="parTrans" cxnId="{76928203-A598-426F-867E-C663883D9B85}">
      <dgm:prSet/>
      <dgm:spPr/>
      <dgm:t>
        <a:bodyPr/>
        <a:lstStyle/>
        <a:p>
          <a:endParaRPr lang="en-US"/>
        </a:p>
      </dgm:t>
    </dgm:pt>
    <dgm:pt modelId="{4D6E9738-D07F-4631-A11B-D58A8A51D467}" type="sibTrans" cxnId="{76928203-A598-426F-867E-C663883D9B85}">
      <dgm:prSet/>
      <dgm:spPr/>
      <dgm:t>
        <a:bodyPr/>
        <a:lstStyle/>
        <a:p>
          <a:endParaRPr lang="en-US"/>
        </a:p>
      </dgm:t>
    </dgm:pt>
    <dgm:pt modelId="{EC6A90C0-DF0C-44AD-9AB0-ACF67A544ECB}">
      <dgm:prSet/>
      <dgm:spPr/>
      <dgm:t>
        <a:bodyPr/>
        <a:lstStyle/>
        <a:p>
          <a:r>
            <a:rPr lang="en-US"/>
            <a:t>model.fit(X_train, y_train)</a:t>
          </a:r>
        </a:p>
      </dgm:t>
    </dgm:pt>
    <dgm:pt modelId="{F47338BE-3008-45CE-9352-4E77A649C6B2}" type="parTrans" cxnId="{62A8A0EA-119F-4085-B55A-C4E86000E8E0}">
      <dgm:prSet/>
      <dgm:spPr/>
      <dgm:t>
        <a:bodyPr/>
        <a:lstStyle/>
        <a:p>
          <a:endParaRPr lang="en-US"/>
        </a:p>
      </dgm:t>
    </dgm:pt>
    <dgm:pt modelId="{F22D5C5E-E142-41F7-A9BC-F2D1B706591A}" type="sibTrans" cxnId="{62A8A0EA-119F-4085-B55A-C4E86000E8E0}">
      <dgm:prSet/>
      <dgm:spPr/>
      <dgm:t>
        <a:bodyPr/>
        <a:lstStyle/>
        <a:p>
          <a:endParaRPr lang="en-US"/>
        </a:p>
      </dgm:t>
    </dgm:pt>
    <dgm:pt modelId="{9EE77045-9635-4303-861E-A0A179138B22}" type="pres">
      <dgm:prSet presAssocID="{78292404-859E-49D4-B1D7-CD0D0001906F}" presName="linear" presStyleCnt="0">
        <dgm:presLayoutVars>
          <dgm:animLvl val="lvl"/>
          <dgm:resizeHandles val="exact"/>
        </dgm:presLayoutVars>
      </dgm:prSet>
      <dgm:spPr/>
    </dgm:pt>
    <dgm:pt modelId="{CC981344-1030-4FB8-86E3-FA768ED76C1F}" type="pres">
      <dgm:prSet presAssocID="{08AC1877-D69F-47B4-A8A3-A6384A2EDC2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9D8C92D-A587-49E4-9EC6-704445751609}" type="pres">
      <dgm:prSet presAssocID="{9485D447-A392-4114-8805-C3C70D1A718E}" presName="spacer" presStyleCnt="0"/>
      <dgm:spPr/>
    </dgm:pt>
    <dgm:pt modelId="{80EA520A-5B86-4CE0-ABD1-D71B9C113006}" type="pres">
      <dgm:prSet presAssocID="{41C58881-08B1-4190-BB5C-0DC3251A71F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1C34DCA-132D-4AD0-8F91-9596690E4992}" type="pres">
      <dgm:prSet presAssocID="{1CA18A6B-DC27-461F-87F0-8E8A60AED12E}" presName="spacer" presStyleCnt="0"/>
      <dgm:spPr/>
    </dgm:pt>
    <dgm:pt modelId="{0A9DC54D-A5B5-4B6B-A390-39DEC0C13E96}" type="pres">
      <dgm:prSet presAssocID="{17F7EBF2-5175-4A10-BAD5-6ED1092D056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7F5813A-AB34-4443-A5C9-29E4EBAA1CAC}" type="pres">
      <dgm:prSet presAssocID="{CA0D41D1-0B5E-439A-A545-A096EB2812E2}" presName="spacer" presStyleCnt="0"/>
      <dgm:spPr/>
    </dgm:pt>
    <dgm:pt modelId="{0CED98D3-4F99-4BB1-B973-F1D4E269E7A7}" type="pres">
      <dgm:prSet presAssocID="{A8BA5AB4-055C-4084-B521-C8D87BCE12C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174E05E-F104-47A3-B187-DDB9296A1E24}" type="pres">
      <dgm:prSet presAssocID="{10D3BC1C-E4A8-48DE-8AE1-E0BCA3292F70}" presName="spacer" presStyleCnt="0"/>
      <dgm:spPr/>
    </dgm:pt>
    <dgm:pt modelId="{E7300F40-B2DB-4B09-8853-909959472914}" type="pres">
      <dgm:prSet presAssocID="{239800C0-CA5F-4B28-8AC1-219A3F965CF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BAECEE0-64C1-4BB7-8624-9571508DBEAD}" type="pres">
      <dgm:prSet presAssocID="{0D240134-77B6-45E5-BA40-CE4B27335901}" presName="spacer" presStyleCnt="0"/>
      <dgm:spPr/>
    </dgm:pt>
    <dgm:pt modelId="{5173211C-096F-422B-9F6F-260D17C167F5}" type="pres">
      <dgm:prSet presAssocID="{01949EEA-A34E-4859-AC47-EF403825028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DBE580-0F80-4E9B-9EBE-6E8F5C427D97}" type="pres">
      <dgm:prSet presAssocID="{4D6E9738-D07F-4631-A11B-D58A8A51D467}" presName="spacer" presStyleCnt="0"/>
      <dgm:spPr/>
    </dgm:pt>
    <dgm:pt modelId="{66DE7B9C-7C99-467C-823E-C3C2BD91C600}" type="pres">
      <dgm:prSet presAssocID="{EC6A90C0-DF0C-44AD-9AB0-ACF67A544EC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928203-A598-426F-867E-C663883D9B85}" srcId="{78292404-859E-49D4-B1D7-CD0D0001906F}" destId="{01949EEA-A34E-4859-AC47-EF4038250282}" srcOrd="5" destOrd="0" parTransId="{68474F91-1A18-4365-BC30-EDBDB18AB847}" sibTransId="{4D6E9738-D07F-4631-A11B-D58A8A51D467}"/>
    <dgm:cxn modelId="{C2535B0C-8D86-4876-ACED-722AAF36440C}" type="presOf" srcId="{78292404-859E-49D4-B1D7-CD0D0001906F}" destId="{9EE77045-9635-4303-861E-A0A179138B22}" srcOrd="0" destOrd="0" presId="urn:microsoft.com/office/officeart/2005/8/layout/vList2"/>
    <dgm:cxn modelId="{CBB0332B-C7C2-4EC5-8689-041B62AB0FC4}" type="presOf" srcId="{01949EEA-A34E-4859-AC47-EF4038250282}" destId="{5173211C-096F-422B-9F6F-260D17C167F5}" srcOrd="0" destOrd="0" presId="urn:microsoft.com/office/officeart/2005/8/layout/vList2"/>
    <dgm:cxn modelId="{43D73239-9187-43C1-BFFD-483957681D55}" srcId="{78292404-859E-49D4-B1D7-CD0D0001906F}" destId="{17F7EBF2-5175-4A10-BAD5-6ED1092D056D}" srcOrd="2" destOrd="0" parTransId="{F7CBC5CE-7A97-48F8-8737-D3071C650558}" sibTransId="{CA0D41D1-0B5E-439A-A545-A096EB2812E2}"/>
    <dgm:cxn modelId="{90C69839-C733-4C47-81D2-3BFAAA1EAA73}" type="presOf" srcId="{A8BA5AB4-055C-4084-B521-C8D87BCE12C6}" destId="{0CED98D3-4F99-4BB1-B973-F1D4E269E7A7}" srcOrd="0" destOrd="0" presId="urn:microsoft.com/office/officeart/2005/8/layout/vList2"/>
    <dgm:cxn modelId="{84EF9F39-2B5C-4D94-A3B4-D178A30F2642}" srcId="{78292404-859E-49D4-B1D7-CD0D0001906F}" destId="{08AC1877-D69F-47B4-A8A3-A6384A2EDC29}" srcOrd="0" destOrd="0" parTransId="{0CD826E0-6E40-4B17-89B3-0AD7AD6712B2}" sibTransId="{9485D447-A392-4114-8805-C3C70D1A718E}"/>
    <dgm:cxn modelId="{8145BB5D-818B-41D6-AEAB-4E5BD8573E24}" srcId="{78292404-859E-49D4-B1D7-CD0D0001906F}" destId="{239800C0-CA5F-4B28-8AC1-219A3F965CF4}" srcOrd="4" destOrd="0" parTransId="{7448835A-9A32-44DC-8EB5-AFE25B9B87C0}" sibTransId="{0D240134-77B6-45E5-BA40-CE4B27335901}"/>
    <dgm:cxn modelId="{8BF02A47-E061-46D8-9F1E-677AEA479D23}" srcId="{78292404-859E-49D4-B1D7-CD0D0001906F}" destId="{A8BA5AB4-055C-4084-B521-C8D87BCE12C6}" srcOrd="3" destOrd="0" parTransId="{A215E9B2-A177-493F-BB84-CE0D6C3E2902}" sibTransId="{10D3BC1C-E4A8-48DE-8AE1-E0BCA3292F70}"/>
    <dgm:cxn modelId="{EA61CE6C-27BC-47BB-889C-70A1F247D95E}" type="presOf" srcId="{239800C0-CA5F-4B28-8AC1-219A3F965CF4}" destId="{E7300F40-B2DB-4B09-8853-909959472914}" srcOrd="0" destOrd="0" presId="urn:microsoft.com/office/officeart/2005/8/layout/vList2"/>
    <dgm:cxn modelId="{76590080-4D85-46E3-BB05-CDE7A62958E4}" type="presOf" srcId="{EC6A90C0-DF0C-44AD-9AB0-ACF67A544ECB}" destId="{66DE7B9C-7C99-467C-823E-C3C2BD91C600}" srcOrd="0" destOrd="0" presId="urn:microsoft.com/office/officeart/2005/8/layout/vList2"/>
    <dgm:cxn modelId="{965FB7B4-9D18-459E-9962-8B3D693B7CDD}" type="presOf" srcId="{41C58881-08B1-4190-BB5C-0DC3251A71FA}" destId="{80EA520A-5B86-4CE0-ABD1-D71B9C113006}" srcOrd="0" destOrd="0" presId="urn:microsoft.com/office/officeart/2005/8/layout/vList2"/>
    <dgm:cxn modelId="{5B45CDC9-B172-406C-B4FD-DDD546CA84EF}" type="presOf" srcId="{08AC1877-D69F-47B4-A8A3-A6384A2EDC29}" destId="{CC981344-1030-4FB8-86E3-FA768ED76C1F}" srcOrd="0" destOrd="0" presId="urn:microsoft.com/office/officeart/2005/8/layout/vList2"/>
    <dgm:cxn modelId="{1B22D0E6-D593-49F8-86CA-0BEF6E01668B}" srcId="{78292404-859E-49D4-B1D7-CD0D0001906F}" destId="{41C58881-08B1-4190-BB5C-0DC3251A71FA}" srcOrd="1" destOrd="0" parTransId="{23ADBD60-EEA2-4DCF-8C95-732D5EFC447B}" sibTransId="{1CA18A6B-DC27-461F-87F0-8E8A60AED12E}"/>
    <dgm:cxn modelId="{62A8A0EA-119F-4085-B55A-C4E86000E8E0}" srcId="{78292404-859E-49D4-B1D7-CD0D0001906F}" destId="{EC6A90C0-DF0C-44AD-9AB0-ACF67A544ECB}" srcOrd="6" destOrd="0" parTransId="{F47338BE-3008-45CE-9352-4E77A649C6B2}" sibTransId="{F22D5C5E-E142-41F7-A9BC-F2D1B706591A}"/>
    <dgm:cxn modelId="{4CE2D6F1-D90F-4DEA-90C8-AE03975026A3}" type="presOf" srcId="{17F7EBF2-5175-4A10-BAD5-6ED1092D056D}" destId="{0A9DC54D-A5B5-4B6B-A390-39DEC0C13E96}" srcOrd="0" destOrd="0" presId="urn:microsoft.com/office/officeart/2005/8/layout/vList2"/>
    <dgm:cxn modelId="{D90424E3-8055-4B39-90BE-C922F34CD99E}" type="presParOf" srcId="{9EE77045-9635-4303-861E-A0A179138B22}" destId="{CC981344-1030-4FB8-86E3-FA768ED76C1F}" srcOrd="0" destOrd="0" presId="urn:microsoft.com/office/officeart/2005/8/layout/vList2"/>
    <dgm:cxn modelId="{51AD097D-A55B-406C-B93B-D460FDA05447}" type="presParOf" srcId="{9EE77045-9635-4303-861E-A0A179138B22}" destId="{D9D8C92D-A587-49E4-9EC6-704445751609}" srcOrd="1" destOrd="0" presId="urn:microsoft.com/office/officeart/2005/8/layout/vList2"/>
    <dgm:cxn modelId="{C4E6C41A-1F0B-4417-9883-7E41DBD732F5}" type="presParOf" srcId="{9EE77045-9635-4303-861E-A0A179138B22}" destId="{80EA520A-5B86-4CE0-ABD1-D71B9C113006}" srcOrd="2" destOrd="0" presId="urn:microsoft.com/office/officeart/2005/8/layout/vList2"/>
    <dgm:cxn modelId="{E0089D36-F4D5-48F8-860D-BCEA805E8D80}" type="presParOf" srcId="{9EE77045-9635-4303-861E-A0A179138B22}" destId="{A1C34DCA-132D-4AD0-8F91-9596690E4992}" srcOrd="3" destOrd="0" presId="urn:microsoft.com/office/officeart/2005/8/layout/vList2"/>
    <dgm:cxn modelId="{5E4E4DD6-17E5-4017-9E1B-8487C722DE7F}" type="presParOf" srcId="{9EE77045-9635-4303-861E-A0A179138B22}" destId="{0A9DC54D-A5B5-4B6B-A390-39DEC0C13E96}" srcOrd="4" destOrd="0" presId="urn:microsoft.com/office/officeart/2005/8/layout/vList2"/>
    <dgm:cxn modelId="{0CF528E5-FB06-45B4-82BE-D8F2BC229CA8}" type="presParOf" srcId="{9EE77045-9635-4303-861E-A0A179138B22}" destId="{27F5813A-AB34-4443-A5C9-29E4EBAA1CAC}" srcOrd="5" destOrd="0" presId="urn:microsoft.com/office/officeart/2005/8/layout/vList2"/>
    <dgm:cxn modelId="{5EDE1B9A-8178-44B8-AA41-0FF11D403D80}" type="presParOf" srcId="{9EE77045-9635-4303-861E-A0A179138B22}" destId="{0CED98D3-4F99-4BB1-B973-F1D4E269E7A7}" srcOrd="6" destOrd="0" presId="urn:microsoft.com/office/officeart/2005/8/layout/vList2"/>
    <dgm:cxn modelId="{D8199EC1-804D-44FF-AB4B-8BA3EE191682}" type="presParOf" srcId="{9EE77045-9635-4303-861E-A0A179138B22}" destId="{A174E05E-F104-47A3-B187-DDB9296A1E24}" srcOrd="7" destOrd="0" presId="urn:microsoft.com/office/officeart/2005/8/layout/vList2"/>
    <dgm:cxn modelId="{F666A820-5111-4901-A822-B2C773203B7F}" type="presParOf" srcId="{9EE77045-9635-4303-861E-A0A179138B22}" destId="{E7300F40-B2DB-4B09-8853-909959472914}" srcOrd="8" destOrd="0" presId="urn:microsoft.com/office/officeart/2005/8/layout/vList2"/>
    <dgm:cxn modelId="{1B011419-9EEE-4938-81C0-74AE0D95CD6F}" type="presParOf" srcId="{9EE77045-9635-4303-861E-A0A179138B22}" destId="{FBAECEE0-64C1-4BB7-8624-9571508DBEAD}" srcOrd="9" destOrd="0" presId="urn:microsoft.com/office/officeart/2005/8/layout/vList2"/>
    <dgm:cxn modelId="{4A573E2B-611B-4570-84BA-CD10BCE4D881}" type="presParOf" srcId="{9EE77045-9635-4303-861E-A0A179138B22}" destId="{5173211C-096F-422B-9F6F-260D17C167F5}" srcOrd="10" destOrd="0" presId="urn:microsoft.com/office/officeart/2005/8/layout/vList2"/>
    <dgm:cxn modelId="{0C218F2D-BB18-4520-8DEB-074D1331400F}" type="presParOf" srcId="{9EE77045-9635-4303-861E-A0A179138B22}" destId="{6BDBE580-0F80-4E9B-9EBE-6E8F5C427D97}" srcOrd="11" destOrd="0" presId="urn:microsoft.com/office/officeart/2005/8/layout/vList2"/>
    <dgm:cxn modelId="{BBDACCD0-011B-415F-8442-87C26040854A}" type="presParOf" srcId="{9EE77045-9635-4303-861E-A0A179138B22}" destId="{66DE7B9C-7C99-467C-823E-C3C2BD91C60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835CE9-5AE3-4837-A0C0-D4CE814230C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E500AE6-6E8E-4D87-AEA3-4E4FC3AA5938}">
      <dgm:prSet/>
      <dgm:spPr/>
      <dgm:t>
        <a:bodyPr/>
        <a:lstStyle/>
        <a:p>
          <a:r>
            <a:rPr lang="en-US"/>
            <a:t>Definition: Learns structure from data without labels.</a:t>
          </a:r>
        </a:p>
      </dgm:t>
    </dgm:pt>
    <dgm:pt modelId="{47523074-9388-4DBB-BB03-7F1B3E5A21E0}" type="parTrans" cxnId="{28C04E59-15F1-4EFE-8E8D-D72FA11371F6}">
      <dgm:prSet/>
      <dgm:spPr/>
      <dgm:t>
        <a:bodyPr/>
        <a:lstStyle/>
        <a:p>
          <a:endParaRPr lang="en-US"/>
        </a:p>
      </dgm:t>
    </dgm:pt>
    <dgm:pt modelId="{ED4245FC-CA75-4CD8-B778-84818450EB01}" type="sibTrans" cxnId="{28C04E59-15F1-4EFE-8E8D-D72FA11371F6}">
      <dgm:prSet/>
      <dgm:spPr/>
      <dgm:t>
        <a:bodyPr/>
        <a:lstStyle/>
        <a:p>
          <a:endParaRPr lang="en-US"/>
        </a:p>
      </dgm:t>
    </dgm:pt>
    <dgm:pt modelId="{0A0FC2C3-2FBE-4DEA-A461-B406BC5F7B3F}">
      <dgm:prSet/>
      <dgm:spPr/>
      <dgm:t>
        <a:bodyPr/>
        <a:lstStyle/>
        <a:p>
          <a:r>
            <a:rPr lang="en-US"/>
            <a:t>Clustering Algorithms: KMeans(), DBSCAN()</a:t>
          </a:r>
        </a:p>
      </dgm:t>
    </dgm:pt>
    <dgm:pt modelId="{0A22BCAC-30FF-4106-8FBB-51A2D1911AA6}" type="parTrans" cxnId="{00CF6D0B-5516-4970-B1D2-CCDC8A081B54}">
      <dgm:prSet/>
      <dgm:spPr/>
      <dgm:t>
        <a:bodyPr/>
        <a:lstStyle/>
        <a:p>
          <a:endParaRPr lang="en-US"/>
        </a:p>
      </dgm:t>
    </dgm:pt>
    <dgm:pt modelId="{91A7DF47-28CE-4D9D-8EA6-AF8B61CC50FB}" type="sibTrans" cxnId="{00CF6D0B-5516-4970-B1D2-CCDC8A081B54}">
      <dgm:prSet/>
      <dgm:spPr/>
      <dgm:t>
        <a:bodyPr/>
        <a:lstStyle/>
        <a:p>
          <a:endParaRPr lang="en-US"/>
        </a:p>
      </dgm:t>
    </dgm:pt>
    <dgm:pt modelId="{D3B5ADA1-26AA-4D5F-A8EB-B8EDB2B47268}">
      <dgm:prSet/>
      <dgm:spPr/>
      <dgm:t>
        <a:bodyPr/>
        <a:lstStyle/>
        <a:p>
          <a:r>
            <a:rPr lang="en-US"/>
            <a:t>Dimensionality Reduction: PCA(), TSNE()</a:t>
          </a:r>
        </a:p>
      </dgm:t>
    </dgm:pt>
    <dgm:pt modelId="{7680B0FF-C302-4006-9208-B442D8B7BD9F}" type="parTrans" cxnId="{7598CBD6-8511-49CF-A82A-63D643396D74}">
      <dgm:prSet/>
      <dgm:spPr/>
      <dgm:t>
        <a:bodyPr/>
        <a:lstStyle/>
        <a:p>
          <a:endParaRPr lang="en-US"/>
        </a:p>
      </dgm:t>
    </dgm:pt>
    <dgm:pt modelId="{FAF6BA90-0302-4579-9BCD-04FB5D75EAB9}" type="sibTrans" cxnId="{7598CBD6-8511-49CF-A82A-63D643396D74}">
      <dgm:prSet/>
      <dgm:spPr/>
      <dgm:t>
        <a:bodyPr/>
        <a:lstStyle/>
        <a:p>
          <a:endParaRPr lang="en-US"/>
        </a:p>
      </dgm:t>
    </dgm:pt>
    <dgm:pt modelId="{61AC73F4-62CB-49B9-9148-74A6CF1B6E63}">
      <dgm:prSet/>
      <dgm:spPr/>
      <dgm:t>
        <a:bodyPr/>
        <a:lstStyle/>
        <a:p>
          <a:r>
            <a:rPr lang="en-US"/>
            <a:t>Code Sample:</a:t>
          </a:r>
        </a:p>
      </dgm:t>
    </dgm:pt>
    <dgm:pt modelId="{472B261D-B2C6-4224-A40E-8BC654B7EED5}" type="parTrans" cxnId="{3CDACCE7-2328-482A-93DE-6714099A15AD}">
      <dgm:prSet/>
      <dgm:spPr/>
      <dgm:t>
        <a:bodyPr/>
        <a:lstStyle/>
        <a:p>
          <a:endParaRPr lang="en-US"/>
        </a:p>
      </dgm:t>
    </dgm:pt>
    <dgm:pt modelId="{7C346425-BAEB-439B-A2E5-4FE32C3E5975}" type="sibTrans" cxnId="{3CDACCE7-2328-482A-93DE-6714099A15AD}">
      <dgm:prSet/>
      <dgm:spPr/>
      <dgm:t>
        <a:bodyPr/>
        <a:lstStyle/>
        <a:p>
          <a:endParaRPr lang="en-US"/>
        </a:p>
      </dgm:t>
    </dgm:pt>
    <dgm:pt modelId="{66C6CC4A-5B79-4F68-AB7F-A316895DD417}">
      <dgm:prSet/>
      <dgm:spPr/>
      <dgm:t>
        <a:bodyPr/>
        <a:lstStyle/>
        <a:p>
          <a:r>
            <a:rPr lang="en-US"/>
            <a:t>from sklearn.cluster import KMeans</a:t>
          </a:r>
        </a:p>
      </dgm:t>
    </dgm:pt>
    <dgm:pt modelId="{6589FA0D-9EFC-4E89-9192-E97B40B4BFBF}" type="parTrans" cxnId="{431967B7-AD6E-480A-BBA2-E1296C7B8766}">
      <dgm:prSet/>
      <dgm:spPr/>
      <dgm:t>
        <a:bodyPr/>
        <a:lstStyle/>
        <a:p>
          <a:endParaRPr lang="en-US"/>
        </a:p>
      </dgm:t>
    </dgm:pt>
    <dgm:pt modelId="{51733DC6-B201-4676-811F-052476E14809}" type="sibTrans" cxnId="{431967B7-AD6E-480A-BBA2-E1296C7B8766}">
      <dgm:prSet/>
      <dgm:spPr/>
      <dgm:t>
        <a:bodyPr/>
        <a:lstStyle/>
        <a:p>
          <a:endParaRPr lang="en-US"/>
        </a:p>
      </dgm:t>
    </dgm:pt>
    <dgm:pt modelId="{F38CD4F4-D6EA-457B-A9D1-B4E5B3DB63A3}">
      <dgm:prSet/>
      <dgm:spPr/>
      <dgm:t>
        <a:bodyPr/>
        <a:lstStyle/>
        <a:p>
          <a:r>
            <a:rPr lang="en-US"/>
            <a:t>kmeans = KMeans(n_clusters=3)</a:t>
          </a:r>
        </a:p>
      </dgm:t>
    </dgm:pt>
    <dgm:pt modelId="{8CB14BBC-868C-4A68-94FB-7D414D7FC1FA}" type="parTrans" cxnId="{793B6307-EC87-43F5-B7DD-24547883D044}">
      <dgm:prSet/>
      <dgm:spPr/>
      <dgm:t>
        <a:bodyPr/>
        <a:lstStyle/>
        <a:p>
          <a:endParaRPr lang="en-US"/>
        </a:p>
      </dgm:t>
    </dgm:pt>
    <dgm:pt modelId="{A30B2403-BC7F-4F90-872C-2FD75346EDE1}" type="sibTrans" cxnId="{793B6307-EC87-43F5-B7DD-24547883D044}">
      <dgm:prSet/>
      <dgm:spPr/>
      <dgm:t>
        <a:bodyPr/>
        <a:lstStyle/>
        <a:p>
          <a:endParaRPr lang="en-US"/>
        </a:p>
      </dgm:t>
    </dgm:pt>
    <dgm:pt modelId="{54200A2B-EAD3-4BB6-9157-EC3C0CC0FC6D}">
      <dgm:prSet/>
      <dgm:spPr/>
      <dgm:t>
        <a:bodyPr/>
        <a:lstStyle/>
        <a:p>
          <a:r>
            <a:rPr lang="en-US"/>
            <a:t>kmeans.fit(X)</a:t>
          </a:r>
        </a:p>
      </dgm:t>
    </dgm:pt>
    <dgm:pt modelId="{DB32AAFD-9BCE-423A-8ACC-7146A989F854}" type="parTrans" cxnId="{51BA0A03-B0AC-4AE2-8500-1E68FB32043B}">
      <dgm:prSet/>
      <dgm:spPr/>
      <dgm:t>
        <a:bodyPr/>
        <a:lstStyle/>
        <a:p>
          <a:endParaRPr lang="en-US"/>
        </a:p>
      </dgm:t>
    </dgm:pt>
    <dgm:pt modelId="{56161C08-85DE-49C1-B2E7-2FEE5D697D4B}" type="sibTrans" cxnId="{51BA0A03-B0AC-4AE2-8500-1E68FB32043B}">
      <dgm:prSet/>
      <dgm:spPr/>
      <dgm:t>
        <a:bodyPr/>
        <a:lstStyle/>
        <a:p>
          <a:endParaRPr lang="en-US"/>
        </a:p>
      </dgm:t>
    </dgm:pt>
    <dgm:pt modelId="{8C3D3DC7-3AA4-4D72-B351-E1C7049E22D4}" type="pres">
      <dgm:prSet presAssocID="{DA835CE9-5AE3-4837-A0C0-D4CE814230C2}" presName="vert0" presStyleCnt="0">
        <dgm:presLayoutVars>
          <dgm:dir/>
          <dgm:animOne val="branch"/>
          <dgm:animLvl val="lvl"/>
        </dgm:presLayoutVars>
      </dgm:prSet>
      <dgm:spPr/>
    </dgm:pt>
    <dgm:pt modelId="{34001765-6590-464F-84A2-D6E1236CCF4F}" type="pres">
      <dgm:prSet presAssocID="{FE500AE6-6E8E-4D87-AEA3-4E4FC3AA5938}" presName="thickLine" presStyleLbl="alignNode1" presStyleIdx="0" presStyleCnt="7"/>
      <dgm:spPr/>
    </dgm:pt>
    <dgm:pt modelId="{BE6B92EA-3E82-4BAF-9A11-3E9784F75C4E}" type="pres">
      <dgm:prSet presAssocID="{FE500AE6-6E8E-4D87-AEA3-4E4FC3AA5938}" presName="horz1" presStyleCnt="0"/>
      <dgm:spPr/>
    </dgm:pt>
    <dgm:pt modelId="{95541C2B-DFED-45FC-840A-2CB63799D43C}" type="pres">
      <dgm:prSet presAssocID="{FE500AE6-6E8E-4D87-AEA3-4E4FC3AA5938}" presName="tx1" presStyleLbl="revTx" presStyleIdx="0" presStyleCnt="7"/>
      <dgm:spPr/>
    </dgm:pt>
    <dgm:pt modelId="{0DD2B0B9-98D2-4B47-A886-8FAFF606A273}" type="pres">
      <dgm:prSet presAssocID="{FE500AE6-6E8E-4D87-AEA3-4E4FC3AA5938}" presName="vert1" presStyleCnt="0"/>
      <dgm:spPr/>
    </dgm:pt>
    <dgm:pt modelId="{55AC0CAB-FDA0-4469-9E2E-3726F745D3E1}" type="pres">
      <dgm:prSet presAssocID="{0A0FC2C3-2FBE-4DEA-A461-B406BC5F7B3F}" presName="thickLine" presStyleLbl="alignNode1" presStyleIdx="1" presStyleCnt="7"/>
      <dgm:spPr/>
    </dgm:pt>
    <dgm:pt modelId="{CCD1BCE4-3F5C-4994-89CA-EF8D5A028B45}" type="pres">
      <dgm:prSet presAssocID="{0A0FC2C3-2FBE-4DEA-A461-B406BC5F7B3F}" presName="horz1" presStyleCnt="0"/>
      <dgm:spPr/>
    </dgm:pt>
    <dgm:pt modelId="{5C92D98E-E244-4960-BF10-14884BC50429}" type="pres">
      <dgm:prSet presAssocID="{0A0FC2C3-2FBE-4DEA-A461-B406BC5F7B3F}" presName="tx1" presStyleLbl="revTx" presStyleIdx="1" presStyleCnt="7"/>
      <dgm:spPr/>
    </dgm:pt>
    <dgm:pt modelId="{6AC798E4-F50F-4528-B437-1BFD295577C2}" type="pres">
      <dgm:prSet presAssocID="{0A0FC2C3-2FBE-4DEA-A461-B406BC5F7B3F}" presName="vert1" presStyleCnt="0"/>
      <dgm:spPr/>
    </dgm:pt>
    <dgm:pt modelId="{438E9EEB-5003-4BBC-9F7C-B50DCBCD2EA2}" type="pres">
      <dgm:prSet presAssocID="{D3B5ADA1-26AA-4D5F-A8EB-B8EDB2B47268}" presName="thickLine" presStyleLbl="alignNode1" presStyleIdx="2" presStyleCnt="7"/>
      <dgm:spPr/>
    </dgm:pt>
    <dgm:pt modelId="{ABCC6BAA-119B-4EC9-A543-A6C5FE6D1036}" type="pres">
      <dgm:prSet presAssocID="{D3B5ADA1-26AA-4D5F-A8EB-B8EDB2B47268}" presName="horz1" presStyleCnt="0"/>
      <dgm:spPr/>
    </dgm:pt>
    <dgm:pt modelId="{C3974D90-4E0A-480A-8040-49DEB7A5EBD4}" type="pres">
      <dgm:prSet presAssocID="{D3B5ADA1-26AA-4D5F-A8EB-B8EDB2B47268}" presName="tx1" presStyleLbl="revTx" presStyleIdx="2" presStyleCnt="7"/>
      <dgm:spPr/>
    </dgm:pt>
    <dgm:pt modelId="{DFF4D0F4-E5AA-41FF-B235-FDCF37550EBA}" type="pres">
      <dgm:prSet presAssocID="{D3B5ADA1-26AA-4D5F-A8EB-B8EDB2B47268}" presName="vert1" presStyleCnt="0"/>
      <dgm:spPr/>
    </dgm:pt>
    <dgm:pt modelId="{7B63B409-2BA0-4E4E-BEA4-5430B5912898}" type="pres">
      <dgm:prSet presAssocID="{61AC73F4-62CB-49B9-9148-74A6CF1B6E63}" presName="thickLine" presStyleLbl="alignNode1" presStyleIdx="3" presStyleCnt="7"/>
      <dgm:spPr/>
    </dgm:pt>
    <dgm:pt modelId="{635EE20C-16A8-41D9-8122-1292F30D1991}" type="pres">
      <dgm:prSet presAssocID="{61AC73F4-62CB-49B9-9148-74A6CF1B6E63}" presName="horz1" presStyleCnt="0"/>
      <dgm:spPr/>
    </dgm:pt>
    <dgm:pt modelId="{BE14891B-9CB9-438C-86DE-3E6925D7A773}" type="pres">
      <dgm:prSet presAssocID="{61AC73F4-62CB-49B9-9148-74A6CF1B6E63}" presName="tx1" presStyleLbl="revTx" presStyleIdx="3" presStyleCnt="7"/>
      <dgm:spPr/>
    </dgm:pt>
    <dgm:pt modelId="{B697F7C1-F972-4389-8B74-1241949117F7}" type="pres">
      <dgm:prSet presAssocID="{61AC73F4-62CB-49B9-9148-74A6CF1B6E63}" presName="vert1" presStyleCnt="0"/>
      <dgm:spPr/>
    </dgm:pt>
    <dgm:pt modelId="{CC73F9DF-1671-4CFD-A880-6FF8E4FF04B5}" type="pres">
      <dgm:prSet presAssocID="{66C6CC4A-5B79-4F68-AB7F-A316895DD417}" presName="thickLine" presStyleLbl="alignNode1" presStyleIdx="4" presStyleCnt="7"/>
      <dgm:spPr/>
    </dgm:pt>
    <dgm:pt modelId="{282C619D-3E8B-4D8B-88E5-66AD93F7CFC8}" type="pres">
      <dgm:prSet presAssocID="{66C6CC4A-5B79-4F68-AB7F-A316895DD417}" presName="horz1" presStyleCnt="0"/>
      <dgm:spPr/>
    </dgm:pt>
    <dgm:pt modelId="{116FEA76-8F7F-4D09-A5B2-9FC619429C5F}" type="pres">
      <dgm:prSet presAssocID="{66C6CC4A-5B79-4F68-AB7F-A316895DD417}" presName="tx1" presStyleLbl="revTx" presStyleIdx="4" presStyleCnt="7"/>
      <dgm:spPr/>
    </dgm:pt>
    <dgm:pt modelId="{996C7471-D288-4E23-9F05-09DE3AABD8F8}" type="pres">
      <dgm:prSet presAssocID="{66C6CC4A-5B79-4F68-AB7F-A316895DD417}" presName="vert1" presStyleCnt="0"/>
      <dgm:spPr/>
    </dgm:pt>
    <dgm:pt modelId="{BF214242-C102-4359-BCF4-76A8ED0A0250}" type="pres">
      <dgm:prSet presAssocID="{F38CD4F4-D6EA-457B-A9D1-B4E5B3DB63A3}" presName="thickLine" presStyleLbl="alignNode1" presStyleIdx="5" presStyleCnt="7"/>
      <dgm:spPr/>
    </dgm:pt>
    <dgm:pt modelId="{4C4B5BA1-14DE-4008-99CC-59618C7B289D}" type="pres">
      <dgm:prSet presAssocID="{F38CD4F4-D6EA-457B-A9D1-B4E5B3DB63A3}" presName="horz1" presStyleCnt="0"/>
      <dgm:spPr/>
    </dgm:pt>
    <dgm:pt modelId="{8B345A5F-31C5-452E-8772-FB31609E7AD5}" type="pres">
      <dgm:prSet presAssocID="{F38CD4F4-D6EA-457B-A9D1-B4E5B3DB63A3}" presName="tx1" presStyleLbl="revTx" presStyleIdx="5" presStyleCnt="7"/>
      <dgm:spPr/>
    </dgm:pt>
    <dgm:pt modelId="{5FA3F8F5-A5CF-42E1-83CA-43158DE10D0E}" type="pres">
      <dgm:prSet presAssocID="{F38CD4F4-D6EA-457B-A9D1-B4E5B3DB63A3}" presName="vert1" presStyleCnt="0"/>
      <dgm:spPr/>
    </dgm:pt>
    <dgm:pt modelId="{E0394E1F-8F89-441D-A5E6-7C4F832F1940}" type="pres">
      <dgm:prSet presAssocID="{54200A2B-EAD3-4BB6-9157-EC3C0CC0FC6D}" presName="thickLine" presStyleLbl="alignNode1" presStyleIdx="6" presStyleCnt="7"/>
      <dgm:spPr/>
    </dgm:pt>
    <dgm:pt modelId="{FFAC7E9C-EE79-4F1F-BA2A-191D0C71EF65}" type="pres">
      <dgm:prSet presAssocID="{54200A2B-EAD3-4BB6-9157-EC3C0CC0FC6D}" presName="horz1" presStyleCnt="0"/>
      <dgm:spPr/>
    </dgm:pt>
    <dgm:pt modelId="{8796A5DE-08DD-4C02-8F82-F765E5BD7842}" type="pres">
      <dgm:prSet presAssocID="{54200A2B-EAD3-4BB6-9157-EC3C0CC0FC6D}" presName="tx1" presStyleLbl="revTx" presStyleIdx="6" presStyleCnt="7"/>
      <dgm:spPr/>
    </dgm:pt>
    <dgm:pt modelId="{10060A45-7D8F-498B-BA03-04A4A2182145}" type="pres">
      <dgm:prSet presAssocID="{54200A2B-EAD3-4BB6-9157-EC3C0CC0FC6D}" presName="vert1" presStyleCnt="0"/>
      <dgm:spPr/>
    </dgm:pt>
  </dgm:ptLst>
  <dgm:cxnLst>
    <dgm:cxn modelId="{51BA0A03-B0AC-4AE2-8500-1E68FB32043B}" srcId="{DA835CE9-5AE3-4837-A0C0-D4CE814230C2}" destId="{54200A2B-EAD3-4BB6-9157-EC3C0CC0FC6D}" srcOrd="6" destOrd="0" parTransId="{DB32AAFD-9BCE-423A-8ACC-7146A989F854}" sibTransId="{56161C08-85DE-49C1-B2E7-2FEE5D697D4B}"/>
    <dgm:cxn modelId="{793B6307-EC87-43F5-B7DD-24547883D044}" srcId="{DA835CE9-5AE3-4837-A0C0-D4CE814230C2}" destId="{F38CD4F4-D6EA-457B-A9D1-B4E5B3DB63A3}" srcOrd="5" destOrd="0" parTransId="{8CB14BBC-868C-4A68-94FB-7D414D7FC1FA}" sibTransId="{A30B2403-BC7F-4F90-872C-2FD75346EDE1}"/>
    <dgm:cxn modelId="{00CF6D0B-5516-4970-B1D2-CCDC8A081B54}" srcId="{DA835CE9-5AE3-4837-A0C0-D4CE814230C2}" destId="{0A0FC2C3-2FBE-4DEA-A461-B406BC5F7B3F}" srcOrd="1" destOrd="0" parTransId="{0A22BCAC-30FF-4106-8FBB-51A2D1911AA6}" sibTransId="{91A7DF47-28CE-4D9D-8EA6-AF8B61CC50FB}"/>
    <dgm:cxn modelId="{F6B1780B-9471-4078-98A8-09FAF01422D6}" type="presOf" srcId="{F38CD4F4-D6EA-457B-A9D1-B4E5B3DB63A3}" destId="{8B345A5F-31C5-452E-8772-FB31609E7AD5}" srcOrd="0" destOrd="0" presId="urn:microsoft.com/office/officeart/2008/layout/LinedList"/>
    <dgm:cxn modelId="{A77EFC0F-128B-4F31-AE4F-14556304DA31}" type="presOf" srcId="{DA835CE9-5AE3-4837-A0C0-D4CE814230C2}" destId="{8C3D3DC7-3AA4-4D72-B351-E1C7049E22D4}" srcOrd="0" destOrd="0" presId="urn:microsoft.com/office/officeart/2008/layout/LinedList"/>
    <dgm:cxn modelId="{4E1E1813-A8F8-4C7C-A04C-B5DD880E4539}" type="presOf" srcId="{FE500AE6-6E8E-4D87-AEA3-4E4FC3AA5938}" destId="{95541C2B-DFED-45FC-840A-2CB63799D43C}" srcOrd="0" destOrd="0" presId="urn:microsoft.com/office/officeart/2008/layout/LinedList"/>
    <dgm:cxn modelId="{E3CB295F-E58F-4584-9C0E-48234B8524C3}" type="presOf" srcId="{66C6CC4A-5B79-4F68-AB7F-A316895DD417}" destId="{116FEA76-8F7F-4D09-A5B2-9FC619429C5F}" srcOrd="0" destOrd="0" presId="urn:microsoft.com/office/officeart/2008/layout/LinedList"/>
    <dgm:cxn modelId="{9F49CA64-0239-444A-AFA2-CE1C4C577805}" type="presOf" srcId="{0A0FC2C3-2FBE-4DEA-A461-B406BC5F7B3F}" destId="{5C92D98E-E244-4960-BF10-14884BC50429}" srcOrd="0" destOrd="0" presId="urn:microsoft.com/office/officeart/2008/layout/LinedList"/>
    <dgm:cxn modelId="{7B658F6C-859B-4484-9DFD-83595E6F75B3}" type="presOf" srcId="{61AC73F4-62CB-49B9-9148-74A6CF1B6E63}" destId="{BE14891B-9CB9-438C-86DE-3E6925D7A773}" srcOrd="0" destOrd="0" presId="urn:microsoft.com/office/officeart/2008/layout/LinedList"/>
    <dgm:cxn modelId="{28C04E59-15F1-4EFE-8E8D-D72FA11371F6}" srcId="{DA835CE9-5AE3-4837-A0C0-D4CE814230C2}" destId="{FE500AE6-6E8E-4D87-AEA3-4E4FC3AA5938}" srcOrd="0" destOrd="0" parTransId="{47523074-9388-4DBB-BB03-7F1B3E5A21E0}" sibTransId="{ED4245FC-CA75-4CD8-B778-84818450EB01}"/>
    <dgm:cxn modelId="{0D42798F-30D6-47DA-9DF1-656B46906BB3}" type="presOf" srcId="{54200A2B-EAD3-4BB6-9157-EC3C0CC0FC6D}" destId="{8796A5DE-08DD-4C02-8F82-F765E5BD7842}" srcOrd="0" destOrd="0" presId="urn:microsoft.com/office/officeart/2008/layout/LinedList"/>
    <dgm:cxn modelId="{431967B7-AD6E-480A-BBA2-E1296C7B8766}" srcId="{DA835CE9-5AE3-4837-A0C0-D4CE814230C2}" destId="{66C6CC4A-5B79-4F68-AB7F-A316895DD417}" srcOrd="4" destOrd="0" parTransId="{6589FA0D-9EFC-4E89-9192-E97B40B4BFBF}" sibTransId="{51733DC6-B201-4676-811F-052476E14809}"/>
    <dgm:cxn modelId="{7598CBD6-8511-49CF-A82A-63D643396D74}" srcId="{DA835CE9-5AE3-4837-A0C0-D4CE814230C2}" destId="{D3B5ADA1-26AA-4D5F-A8EB-B8EDB2B47268}" srcOrd="2" destOrd="0" parTransId="{7680B0FF-C302-4006-9208-B442D8B7BD9F}" sibTransId="{FAF6BA90-0302-4579-9BCD-04FB5D75EAB9}"/>
    <dgm:cxn modelId="{3CDACCE7-2328-482A-93DE-6714099A15AD}" srcId="{DA835CE9-5AE3-4837-A0C0-D4CE814230C2}" destId="{61AC73F4-62CB-49B9-9148-74A6CF1B6E63}" srcOrd="3" destOrd="0" parTransId="{472B261D-B2C6-4224-A40E-8BC654B7EED5}" sibTransId="{7C346425-BAEB-439B-A2E5-4FE32C3E5975}"/>
    <dgm:cxn modelId="{D59928F2-4316-4C92-944C-C1293567814D}" type="presOf" srcId="{D3B5ADA1-26AA-4D5F-A8EB-B8EDB2B47268}" destId="{C3974D90-4E0A-480A-8040-49DEB7A5EBD4}" srcOrd="0" destOrd="0" presId="urn:microsoft.com/office/officeart/2008/layout/LinedList"/>
    <dgm:cxn modelId="{E2717F8D-334A-4EA1-9D01-6CC06ED5C413}" type="presParOf" srcId="{8C3D3DC7-3AA4-4D72-B351-E1C7049E22D4}" destId="{34001765-6590-464F-84A2-D6E1236CCF4F}" srcOrd="0" destOrd="0" presId="urn:microsoft.com/office/officeart/2008/layout/LinedList"/>
    <dgm:cxn modelId="{E1A285E7-A55D-41F8-B311-C34039B96099}" type="presParOf" srcId="{8C3D3DC7-3AA4-4D72-B351-E1C7049E22D4}" destId="{BE6B92EA-3E82-4BAF-9A11-3E9784F75C4E}" srcOrd="1" destOrd="0" presId="urn:microsoft.com/office/officeart/2008/layout/LinedList"/>
    <dgm:cxn modelId="{F917092A-B533-434F-9CDD-C2A167A14B1E}" type="presParOf" srcId="{BE6B92EA-3E82-4BAF-9A11-3E9784F75C4E}" destId="{95541C2B-DFED-45FC-840A-2CB63799D43C}" srcOrd="0" destOrd="0" presId="urn:microsoft.com/office/officeart/2008/layout/LinedList"/>
    <dgm:cxn modelId="{97273DA2-2F08-4AD9-8E42-4BEB8B8D5EF0}" type="presParOf" srcId="{BE6B92EA-3E82-4BAF-9A11-3E9784F75C4E}" destId="{0DD2B0B9-98D2-4B47-A886-8FAFF606A273}" srcOrd="1" destOrd="0" presId="urn:microsoft.com/office/officeart/2008/layout/LinedList"/>
    <dgm:cxn modelId="{DB70108F-5C8E-4A48-A8E4-12EAD4B365E9}" type="presParOf" srcId="{8C3D3DC7-3AA4-4D72-B351-E1C7049E22D4}" destId="{55AC0CAB-FDA0-4469-9E2E-3726F745D3E1}" srcOrd="2" destOrd="0" presId="urn:microsoft.com/office/officeart/2008/layout/LinedList"/>
    <dgm:cxn modelId="{FAF29370-9230-48CE-B228-B9983169F93E}" type="presParOf" srcId="{8C3D3DC7-3AA4-4D72-B351-E1C7049E22D4}" destId="{CCD1BCE4-3F5C-4994-89CA-EF8D5A028B45}" srcOrd="3" destOrd="0" presId="urn:microsoft.com/office/officeart/2008/layout/LinedList"/>
    <dgm:cxn modelId="{C09D528C-0219-48DD-9313-95FC4D4303CF}" type="presParOf" srcId="{CCD1BCE4-3F5C-4994-89CA-EF8D5A028B45}" destId="{5C92D98E-E244-4960-BF10-14884BC50429}" srcOrd="0" destOrd="0" presId="urn:microsoft.com/office/officeart/2008/layout/LinedList"/>
    <dgm:cxn modelId="{FC33CD5A-662F-455A-AB7D-CDFC06798DF9}" type="presParOf" srcId="{CCD1BCE4-3F5C-4994-89CA-EF8D5A028B45}" destId="{6AC798E4-F50F-4528-B437-1BFD295577C2}" srcOrd="1" destOrd="0" presId="urn:microsoft.com/office/officeart/2008/layout/LinedList"/>
    <dgm:cxn modelId="{5CCDC03B-4317-44D4-982E-516239A6C9AA}" type="presParOf" srcId="{8C3D3DC7-3AA4-4D72-B351-E1C7049E22D4}" destId="{438E9EEB-5003-4BBC-9F7C-B50DCBCD2EA2}" srcOrd="4" destOrd="0" presId="urn:microsoft.com/office/officeart/2008/layout/LinedList"/>
    <dgm:cxn modelId="{895A78AF-0CDB-4D6A-8078-400625857B43}" type="presParOf" srcId="{8C3D3DC7-3AA4-4D72-B351-E1C7049E22D4}" destId="{ABCC6BAA-119B-4EC9-A543-A6C5FE6D1036}" srcOrd="5" destOrd="0" presId="urn:microsoft.com/office/officeart/2008/layout/LinedList"/>
    <dgm:cxn modelId="{6EA649F3-5253-429B-AC6E-A49CFADF54A3}" type="presParOf" srcId="{ABCC6BAA-119B-4EC9-A543-A6C5FE6D1036}" destId="{C3974D90-4E0A-480A-8040-49DEB7A5EBD4}" srcOrd="0" destOrd="0" presId="urn:microsoft.com/office/officeart/2008/layout/LinedList"/>
    <dgm:cxn modelId="{17BDC887-EF79-48F7-8C30-CEBC95DD09FF}" type="presParOf" srcId="{ABCC6BAA-119B-4EC9-A543-A6C5FE6D1036}" destId="{DFF4D0F4-E5AA-41FF-B235-FDCF37550EBA}" srcOrd="1" destOrd="0" presId="urn:microsoft.com/office/officeart/2008/layout/LinedList"/>
    <dgm:cxn modelId="{6D88834A-BD21-4415-A9CA-5317912AF546}" type="presParOf" srcId="{8C3D3DC7-3AA4-4D72-B351-E1C7049E22D4}" destId="{7B63B409-2BA0-4E4E-BEA4-5430B5912898}" srcOrd="6" destOrd="0" presId="urn:microsoft.com/office/officeart/2008/layout/LinedList"/>
    <dgm:cxn modelId="{BBED4851-BA3D-4B79-AF5A-D5DD6FC294A7}" type="presParOf" srcId="{8C3D3DC7-3AA4-4D72-B351-E1C7049E22D4}" destId="{635EE20C-16A8-41D9-8122-1292F30D1991}" srcOrd="7" destOrd="0" presId="urn:microsoft.com/office/officeart/2008/layout/LinedList"/>
    <dgm:cxn modelId="{C578C9CE-CE68-470E-BCDD-2370E0AA1EE1}" type="presParOf" srcId="{635EE20C-16A8-41D9-8122-1292F30D1991}" destId="{BE14891B-9CB9-438C-86DE-3E6925D7A773}" srcOrd="0" destOrd="0" presId="urn:microsoft.com/office/officeart/2008/layout/LinedList"/>
    <dgm:cxn modelId="{FBAC7EAA-948A-4525-8316-327F0D2C9ED8}" type="presParOf" srcId="{635EE20C-16A8-41D9-8122-1292F30D1991}" destId="{B697F7C1-F972-4389-8B74-1241949117F7}" srcOrd="1" destOrd="0" presId="urn:microsoft.com/office/officeart/2008/layout/LinedList"/>
    <dgm:cxn modelId="{160AC5AE-D280-413A-8586-96D44F932EC1}" type="presParOf" srcId="{8C3D3DC7-3AA4-4D72-B351-E1C7049E22D4}" destId="{CC73F9DF-1671-4CFD-A880-6FF8E4FF04B5}" srcOrd="8" destOrd="0" presId="urn:microsoft.com/office/officeart/2008/layout/LinedList"/>
    <dgm:cxn modelId="{77861C2A-4BFF-463D-ACB2-F530EB09957A}" type="presParOf" srcId="{8C3D3DC7-3AA4-4D72-B351-E1C7049E22D4}" destId="{282C619D-3E8B-4D8B-88E5-66AD93F7CFC8}" srcOrd="9" destOrd="0" presId="urn:microsoft.com/office/officeart/2008/layout/LinedList"/>
    <dgm:cxn modelId="{9D01032A-283F-45A4-8B0E-89F4397F1CE0}" type="presParOf" srcId="{282C619D-3E8B-4D8B-88E5-66AD93F7CFC8}" destId="{116FEA76-8F7F-4D09-A5B2-9FC619429C5F}" srcOrd="0" destOrd="0" presId="urn:microsoft.com/office/officeart/2008/layout/LinedList"/>
    <dgm:cxn modelId="{D16333A4-C2DD-480D-80FE-8F7E36AC96AC}" type="presParOf" srcId="{282C619D-3E8B-4D8B-88E5-66AD93F7CFC8}" destId="{996C7471-D288-4E23-9F05-09DE3AABD8F8}" srcOrd="1" destOrd="0" presId="urn:microsoft.com/office/officeart/2008/layout/LinedList"/>
    <dgm:cxn modelId="{878E901F-04B4-490F-A6FF-24514B35D6FA}" type="presParOf" srcId="{8C3D3DC7-3AA4-4D72-B351-E1C7049E22D4}" destId="{BF214242-C102-4359-BCF4-76A8ED0A0250}" srcOrd="10" destOrd="0" presId="urn:microsoft.com/office/officeart/2008/layout/LinedList"/>
    <dgm:cxn modelId="{EF346FF0-D5B6-4FA2-89EC-3CAECB993F21}" type="presParOf" srcId="{8C3D3DC7-3AA4-4D72-B351-E1C7049E22D4}" destId="{4C4B5BA1-14DE-4008-99CC-59618C7B289D}" srcOrd="11" destOrd="0" presId="urn:microsoft.com/office/officeart/2008/layout/LinedList"/>
    <dgm:cxn modelId="{2A96E3A1-C396-45F1-B1F2-397246CF44BE}" type="presParOf" srcId="{4C4B5BA1-14DE-4008-99CC-59618C7B289D}" destId="{8B345A5F-31C5-452E-8772-FB31609E7AD5}" srcOrd="0" destOrd="0" presId="urn:microsoft.com/office/officeart/2008/layout/LinedList"/>
    <dgm:cxn modelId="{33EEF3E0-971C-40AF-8B99-8A7EE37ECA1B}" type="presParOf" srcId="{4C4B5BA1-14DE-4008-99CC-59618C7B289D}" destId="{5FA3F8F5-A5CF-42E1-83CA-43158DE10D0E}" srcOrd="1" destOrd="0" presId="urn:microsoft.com/office/officeart/2008/layout/LinedList"/>
    <dgm:cxn modelId="{CAFF29D5-1A3F-447D-800D-72378FFC9273}" type="presParOf" srcId="{8C3D3DC7-3AA4-4D72-B351-E1C7049E22D4}" destId="{E0394E1F-8F89-441D-A5E6-7C4F832F1940}" srcOrd="12" destOrd="0" presId="urn:microsoft.com/office/officeart/2008/layout/LinedList"/>
    <dgm:cxn modelId="{9725E35A-64CB-4E40-BA87-97E5543D12A9}" type="presParOf" srcId="{8C3D3DC7-3AA4-4D72-B351-E1C7049E22D4}" destId="{FFAC7E9C-EE79-4F1F-BA2A-191D0C71EF65}" srcOrd="13" destOrd="0" presId="urn:microsoft.com/office/officeart/2008/layout/LinedList"/>
    <dgm:cxn modelId="{E6A2FB61-8257-4A90-B4CE-55CD8FAF8342}" type="presParOf" srcId="{FFAC7E9C-EE79-4F1F-BA2A-191D0C71EF65}" destId="{8796A5DE-08DD-4C02-8F82-F765E5BD7842}" srcOrd="0" destOrd="0" presId="urn:microsoft.com/office/officeart/2008/layout/LinedList"/>
    <dgm:cxn modelId="{440927E9-551D-45B1-AD46-3E9ABB61DDB4}" type="presParOf" srcId="{FFAC7E9C-EE79-4F1F-BA2A-191D0C71EF65}" destId="{10060A45-7D8F-498B-BA03-04A4A21821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CADC5E-ED72-4EF5-8D55-A84437FBBF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61B588-8477-4A39-8E16-77AB147B4B2F}">
      <dgm:prSet/>
      <dgm:spPr/>
      <dgm:t>
        <a:bodyPr/>
        <a:lstStyle/>
        <a:p>
          <a:r>
            <a:rPr lang="en-US"/>
            <a:t>Splitting Data: train_test_split() – for creating training and testing sets</a:t>
          </a:r>
        </a:p>
      </dgm:t>
    </dgm:pt>
    <dgm:pt modelId="{61EE14FE-543E-46AA-8D6D-38B01B08DF46}" type="parTrans" cxnId="{309A3548-6285-454C-BD70-A6BF00B66D5E}">
      <dgm:prSet/>
      <dgm:spPr/>
      <dgm:t>
        <a:bodyPr/>
        <a:lstStyle/>
        <a:p>
          <a:endParaRPr lang="en-US"/>
        </a:p>
      </dgm:t>
    </dgm:pt>
    <dgm:pt modelId="{AD8B5AAC-ADEC-4E71-98E4-F215DA398E46}" type="sibTrans" cxnId="{309A3548-6285-454C-BD70-A6BF00B66D5E}">
      <dgm:prSet/>
      <dgm:spPr/>
      <dgm:t>
        <a:bodyPr/>
        <a:lstStyle/>
        <a:p>
          <a:endParaRPr lang="en-US"/>
        </a:p>
      </dgm:t>
    </dgm:pt>
    <dgm:pt modelId="{F88BE9E1-66C7-42AC-AD3D-1478C4998A27}">
      <dgm:prSet/>
      <dgm:spPr/>
      <dgm:t>
        <a:bodyPr/>
        <a:lstStyle/>
        <a:p>
          <a:r>
            <a:rPr lang="en-US"/>
            <a:t>Cross-validation: cross_val_score() – for assessing model stability</a:t>
          </a:r>
        </a:p>
      </dgm:t>
    </dgm:pt>
    <dgm:pt modelId="{1F035A0D-433E-4095-9656-0D8C188BB418}" type="parTrans" cxnId="{59BECFA1-B2E8-43AF-81CE-5D206EC7B4FC}">
      <dgm:prSet/>
      <dgm:spPr/>
      <dgm:t>
        <a:bodyPr/>
        <a:lstStyle/>
        <a:p>
          <a:endParaRPr lang="en-US"/>
        </a:p>
      </dgm:t>
    </dgm:pt>
    <dgm:pt modelId="{BA56A60F-BAB0-40FC-813F-8E0EBA662C31}" type="sibTrans" cxnId="{59BECFA1-B2E8-43AF-81CE-5D206EC7B4FC}">
      <dgm:prSet/>
      <dgm:spPr/>
      <dgm:t>
        <a:bodyPr/>
        <a:lstStyle/>
        <a:p>
          <a:endParaRPr lang="en-US"/>
        </a:p>
      </dgm:t>
    </dgm:pt>
    <dgm:pt modelId="{1E935E23-F38E-45FF-97EF-674B32EB0363}">
      <dgm:prSet/>
      <dgm:spPr/>
      <dgm:t>
        <a:bodyPr/>
        <a:lstStyle/>
        <a:p>
          <a:r>
            <a:rPr lang="en-US"/>
            <a:t>Hyperparameter Tuning: GridSearchCV() – exhaustive search over parameter grid</a:t>
          </a:r>
        </a:p>
      </dgm:t>
    </dgm:pt>
    <dgm:pt modelId="{E02B5407-59B6-4D1E-A343-921A47EE7DD4}" type="parTrans" cxnId="{DA7F5322-CC35-4CFD-93FC-6A768A59BE47}">
      <dgm:prSet/>
      <dgm:spPr/>
      <dgm:t>
        <a:bodyPr/>
        <a:lstStyle/>
        <a:p>
          <a:endParaRPr lang="en-US"/>
        </a:p>
      </dgm:t>
    </dgm:pt>
    <dgm:pt modelId="{667F9B7B-1E59-436D-9A69-C342F97FCD60}" type="sibTrans" cxnId="{DA7F5322-CC35-4CFD-93FC-6A768A59BE47}">
      <dgm:prSet/>
      <dgm:spPr/>
      <dgm:t>
        <a:bodyPr/>
        <a:lstStyle/>
        <a:p>
          <a:endParaRPr lang="en-US"/>
        </a:p>
      </dgm:t>
    </dgm:pt>
    <dgm:pt modelId="{EAC10C72-6820-4152-A027-0812BB287211}">
      <dgm:prSet/>
      <dgm:spPr/>
      <dgm:t>
        <a:bodyPr/>
        <a:lstStyle/>
        <a:p>
          <a:r>
            <a:rPr lang="en-US"/>
            <a:t>Metrics: accuracy_score, mean_squared_error, confusion_matrix</a:t>
          </a:r>
        </a:p>
      </dgm:t>
    </dgm:pt>
    <dgm:pt modelId="{4456947A-898A-474B-B3C9-8C78BE5DF93C}" type="parTrans" cxnId="{37C49424-331D-43F8-813B-EE9AEC9FF921}">
      <dgm:prSet/>
      <dgm:spPr/>
      <dgm:t>
        <a:bodyPr/>
        <a:lstStyle/>
        <a:p>
          <a:endParaRPr lang="en-US"/>
        </a:p>
      </dgm:t>
    </dgm:pt>
    <dgm:pt modelId="{7D81A94A-9577-4D46-A4C8-463B0533A047}" type="sibTrans" cxnId="{37C49424-331D-43F8-813B-EE9AEC9FF921}">
      <dgm:prSet/>
      <dgm:spPr/>
      <dgm:t>
        <a:bodyPr/>
        <a:lstStyle/>
        <a:p>
          <a:endParaRPr lang="en-US"/>
        </a:p>
      </dgm:t>
    </dgm:pt>
    <dgm:pt modelId="{53532C3B-A580-49DC-B2E8-5BAB1E577590}" type="pres">
      <dgm:prSet presAssocID="{04CADC5E-ED72-4EF5-8D55-A84437FBBF9C}" presName="linear" presStyleCnt="0">
        <dgm:presLayoutVars>
          <dgm:animLvl val="lvl"/>
          <dgm:resizeHandles val="exact"/>
        </dgm:presLayoutVars>
      </dgm:prSet>
      <dgm:spPr/>
    </dgm:pt>
    <dgm:pt modelId="{9CD55ECF-8371-449A-BBAB-CAF048F154E6}" type="pres">
      <dgm:prSet presAssocID="{D761B588-8477-4A39-8E16-77AB147B4B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4AF898-39FF-4168-8BA3-453D48E4551F}" type="pres">
      <dgm:prSet presAssocID="{AD8B5AAC-ADEC-4E71-98E4-F215DA398E46}" presName="spacer" presStyleCnt="0"/>
      <dgm:spPr/>
    </dgm:pt>
    <dgm:pt modelId="{8C199B06-5F29-48A8-9E9D-2FF176FA34C1}" type="pres">
      <dgm:prSet presAssocID="{F88BE9E1-66C7-42AC-AD3D-1478C4998A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4D85C6-0793-4677-ACF7-C5DF038009B9}" type="pres">
      <dgm:prSet presAssocID="{BA56A60F-BAB0-40FC-813F-8E0EBA662C31}" presName="spacer" presStyleCnt="0"/>
      <dgm:spPr/>
    </dgm:pt>
    <dgm:pt modelId="{F63FD582-0321-46B6-A30A-D7B99487D5B7}" type="pres">
      <dgm:prSet presAssocID="{1E935E23-F38E-45FF-97EF-674B32EB03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985D4E-C242-4910-95E2-0130ECA6C64B}" type="pres">
      <dgm:prSet presAssocID="{667F9B7B-1E59-436D-9A69-C342F97FCD60}" presName="spacer" presStyleCnt="0"/>
      <dgm:spPr/>
    </dgm:pt>
    <dgm:pt modelId="{636C3B7E-329C-4838-9A43-D5CD34CD9ADA}" type="pres">
      <dgm:prSet presAssocID="{EAC10C72-6820-4152-A027-0812BB28721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195018-C83E-4B71-A755-E171DB46F201}" type="presOf" srcId="{F88BE9E1-66C7-42AC-AD3D-1478C4998A27}" destId="{8C199B06-5F29-48A8-9E9D-2FF176FA34C1}" srcOrd="0" destOrd="0" presId="urn:microsoft.com/office/officeart/2005/8/layout/vList2"/>
    <dgm:cxn modelId="{DA7F5322-CC35-4CFD-93FC-6A768A59BE47}" srcId="{04CADC5E-ED72-4EF5-8D55-A84437FBBF9C}" destId="{1E935E23-F38E-45FF-97EF-674B32EB0363}" srcOrd="2" destOrd="0" parTransId="{E02B5407-59B6-4D1E-A343-921A47EE7DD4}" sibTransId="{667F9B7B-1E59-436D-9A69-C342F97FCD60}"/>
    <dgm:cxn modelId="{37C49424-331D-43F8-813B-EE9AEC9FF921}" srcId="{04CADC5E-ED72-4EF5-8D55-A84437FBBF9C}" destId="{EAC10C72-6820-4152-A027-0812BB287211}" srcOrd="3" destOrd="0" parTransId="{4456947A-898A-474B-B3C9-8C78BE5DF93C}" sibTransId="{7D81A94A-9577-4D46-A4C8-463B0533A047}"/>
    <dgm:cxn modelId="{309A3548-6285-454C-BD70-A6BF00B66D5E}" srcId="{04CADC5E-ED72-4EF5-8D55-A84437FBBF9C}" destId="{D761B588-8477-4A39-8E16-77AB147B4B2F}" srcOrd="0" destOrd="0" parTransId="{61EE14FE-543E-46AA-8D6D-38B01B08DF46}" sibTransId="{AD8B5AAC-ADEC-4E71-98E4-F215DA398E46}"/>
    <dgm:cxn modelId="{5A578653-7196-4F88-93FC-2BC9DF51A617}" type="presOf" srcId="{EAC10C72-6820-4152-A027-0812BB287211}" destId="{636C3B7E-329C-4838-9A43-D5CD34CD9ADA}" srcOrd="0" destOrd="0" presId="urn:microsoft.com/office/officeart/2005/8/layout/vList2"/>
    <dgm:cxn modelId="{E376787A-9999-42E4-97A0-D9D783CBF41B}" type="presOf" srcId="{D761B588-8477-4A39-8E16-77AB147B4B2F}" destId="{9CD55ECF-8371-449A-BBAB-CAF048F154E6}" srcOrd="0" destOrd="0" presId="urn:microsoft.com/office/officeart/2005/8/layout/vList2"/>
    <dgm:cxn modelId="{59BECFA1-B2E8-43AF-81CE-5D206EC7B4FC}" srcId="{04CADC5E-ED72-4EF5-8D55-A84437FBBF9C}" destId="{F88BE9E1-66C7-42AC-AD3D-1478C4998A27}" srcOrd="1" destOrd="0" parTransId="{1F035A0D-433E-4095-9656-0D8C188BB418}" sibTransId="{BA56A60F-BAB0-40FC-813F-8E0EBA662C31}"/>
    <dgm:cxn modelId="{C02250D1-F0FF-449A-9FEA-33BABEB31C30}" type="presOf" srcId="{1E935E23-F38E-45FF-97EF-674B32EB0363}" destId="{F63FD582-0321-46B6-A30A-D7B99487D5B7}" srcOrd="0" destOrd="0" presId="urn:microsoft.com/office/officeart/2005/8/layout/vList2"/>
    <dgm:cxn modelId="{E17B40D2-4308-41D2-96E1-12A76B1A9D47}" type="presOf" srcId="{04CADC5E-ED72-4EF5-8D55-A84437FBBF9C}" destId="{53532C3B-A580-49DC-B2E8-5BAB1E577590}" srcOrd="0" destOrd="0" presId="urn:microsoft.com/office/officeart/2005/8/layout/vList2"/>
    <dgm:cxn modelId="{98E218EC-CBEA-49A2-A9EC-32229E148A11}" type="presParOf" srcId="{53532C3B-A580-49DC-B2E8-5BAB1E577590}" destId="{9CD55ECF-8371-449A-BBAB-CAF048F154E6}" srcOrd="0" destOrd="0" presId="urn:microsoft.com/office/officeart/2005/8/layout/vList2"/>
    <dgm:cxn modelId="{2A516A49-1D41-4B8B-AE81-E8FB13F6072A}" type="presParOf" srcId="{53532C3B-A580-49DC-B2E8-5BAB1E577590}" destId="{244AF898-39FF-4168-8BA3-453D48E4551F}" srcOrd="1" destOrd="0" presId="urn:microsoft.com/office/officeart/2005/8/layout/vList2"/>
    <dgm:cxn modelId="{2A59395C-6B44-4626-9282-66A64A762860}" type="presParOf" srcId="{53532C3B-A580-49DC-B2E8-5BAB1E577590}" destId="{8C199B06-5F29-48A8-9E9D-2FF176FA34C1}" srcOrd="2" destOrd="0" presId="urn:microsoft.com/office/officeart/2005/8/layout/vList2"/>
    <dgm:cxn modelId="{348FF26C-631A-4BE2-8695-A223B7A467CA}" type="presParOf" srcId="{53532C3B-A580-49DC-B2E8-5BAB1E577590}" destId="{3C4D85C6-0793-4677-ACF7-C5DF038009B9}" srcOrd="3" destOrd="0" presId="urn:microsoft.com/office/officeart/2005/8/layout/vList2"/>
    <dgm:cxn modelId="{D2F43EF0-CBBA-47DB-AD2E-6C02C9849972}" type="presParOf" srcId="{53532C3B-A580-49DC-B2E8-5BAB1E577590}" destId="{F63FD582-0321-46B6-A30A-D7B99487D5B7}" srcOrd="4" destOrd="0" presId="urn:microsoft.com/office/officeart/2005/8/layout/vList2"/>
    <dgm:cxn modelId="{9AC39DAE-D5CC-47D8-8925-0697F6E0BA73}" type="presParOf" srcId="{53532C3B-A580-49DC-B2E8-5BAB1E577590}" destId="{BA985D4E-C242-4910-95E2-0130ECA6C64B}" srcOrd="5" destOrd="0" presId="urn:microsoft.com/office/officeart/2005/8/layout/vList2"/>
    <dgm:cxn modelId="{ECA0F809-9C4B-4F74-AB45-D2276AC130DA}" type="presParOf" srcId="{53532C3B-A580-49DC-B2E8-5BAB1E577590}" destId="{636C3B7E-329C-4838-9A43-D5CD34CD9A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A724A-E5D3-46C5-AA93-CF5C0ADE9A3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5E15417-7D83-4FC1-A4AB-4EF793EBA6CB}">
      <dgm:prSet/>
      <dgm:spPr/>
      <dgm:t>
        <a:bodyPr/>
        <a:lstStyle/>
        <a:p>
          <a:r>
            <a:rPr lang="en-US"/>
            <a:t>Preprocessing ensures clean and normalized data before modeling.</a:t>
          </a:r>
        </a:p>
      </dgm:t>
    </dgm:pt>
    <dgm:pt modelId="{A97FA70A-D237-4DB6-8F39-0AFB098390ED}" type="parTrans" cxnId="{82D939BD-7CA9-4435-91A0-2E9A313AE259}">
      <dgm:prSet/>
      <dgm:spPr/>
      <dgm:t>
        <a:bodyPr/>
        <a:lstStyle/>
        <a:p>
          <a:endParaRPr lang="en-US"/>
        </a:p>
      </dgm:t>
    </dgm:pt>
    <dgm:pt modelId="{C68ED99E-7155-406B-93AA-AAEEE66DF8AB}" type="sibTrans" cxnId="{82D939BD-7CA9-4435-91A0-2E9A313AE259}">
      <dgm:prSet/>
      <dgm:spPr/>
      <dgm:t>
        <a:bodyPr/>
        <a:lstStyle/>
        <a:p>
          <a:endParaRPr lang="en-US"/>
        </a:p>
      </dgm:t>
    </dgm:pt>
    <dgm:pt modelId="{A847E9FE-ED23-40F1-AE98-587D09FA3AB8}">
      <dgm:prSet/>
      <dgm:spPr/>
      <dgm:t>
        <a:bodyPr/>
        <a:lstStyle/>
        <a:p>
          <a:r>
            <a:rPr lang="en-US"/>
            <a:t>Common Tools:</a:t>
          </a:r>
        </a:p>
      </dgm:t>
    </dgm:pt>
    <dgm:pt modelId="{06C65FD7-6DAC-4DF0-AD4F-080D5ECBD029}" type="parTrans" cxnId="{9B6E7820-127F-4EF2-BCE7-3BF0E4031D04}">
      <dgm:prSet/>
      <dgm:spPr/>
      <dgm:t>
        <a:bodyPr/>
        <a:lstStyle/>
        <a:p>
          <a:endParaRPr lang="en-US"/>
        </a:p>
      </dgm:t>
    </dgm:pt>
    <dgm:pt modelId="{B6C48F04-5CCD-4AB2-B6F4-5149C811AD28}" type="sibTrans" cxnId="{9B6E7820-127F-4EF2-BCE7-3BF0E4031D04}">
      <dgm:prSet/>
      <dgm:spPr/>
      <dgm:t>
        <a:bodyPr/>
        <a:lstStyle/>
        <a:p>
          <a:endParaRPr lang="en-US"/>
        </a:p>
      </dgm:t>
    </dgm:pt>
    <dgm:pt modelId="{DE476F6B-A10C-4336-B764-33F0534A4EAE}">
      <dgm:prSet/>
      <dgm:spPr/>
      <dgm:t>
        <a:bodyPr/>
        <a:lstStyle/>
        <a:p>
          <a:r>
            <a:rPr lang="en-US"/>
            <a:t>- StandardScaler() – normalize numerical features</a:t>
          </a:r>
        </a:p>
      </dgm:t>
    </dgm:pt>
    <dgm:pt modelId="{1004F695-E25C-411F-9FB7-23DDC1EF1153}" type="parTrans" cxnId="{3B2EE7B3-CEEE-4988-AC40-317E11A4B69D}">
      <dgm:prSet/>
      <dgm:spPr/>
      <dgm:t>
        <a:bodyPr/>
        <a:lstStyle/>
        <a:p>
          <a:endParaRPr lang="en-US"/>
        </a:p>
      </dgm:t>
    </dgm:pt>
    <dgm:pt modelId="{BCB18F7D-691A-4F08-859C-27A39F79B14D}" type="sibTrans" cxnId="{3B2EE7B3-CEEE-4988-AC40-317E11A4B69D}">
      <dgm:prSet/>
      <dgm:spPr/>
      <dgm:t>
        <a:bodyPr/>
        <a:lstStyle/>
        <a:p>
          <a:endParaRPr lang="en-US"/>
        </a:p>
      </dgm:t>
    </dgm:pt>
    <dgm:pt modelId="{BCC24AAE-0DE0-43A4-99A9-60901DF51F61}">
      <dgm:prSet/>
      <dgm:spPr/>
      <dgm:t>
        <a:bodyPr/>
        <a:lstStyle/>
        <a:p>
          <a:r>
            <a:rPr lang="en-US"/>
            <a:t>- LabelEncoder() – encode categorical labels</a:t>
          </a:r>
        </a:p>
      </dgm:t>
    </dgm:pt>
    <dgm:pt modelId="{87267F59-643F-4F64-A36C-D760ABA0FAA8}" type="parTrans" cxnId="{352F745B-E011-4E87-AFA7-26A704DBD333}">
      <dgm:prSet/>
      <dgm:spPr/>
      <dgm:t>
        <a:bodyPr/>
        <a:lstStyle/>
        <a:p>
          <a:endParaRPr lang="en-US"/>
        </a:p>
      </dgm:t>
    </dgm:pt>
    <dgm:pt modelId="{F40389E2-DBCB-4A79-919C-A365A6A39F9E}" type="sibTrans" cxnId="{352F745B-E011-4E87-AFA7-26A704DBD333}">
      <dgm:prSet/>
      <dgm:spPr/>
      <dgm:t>
        <a:bodyPr/>
        <a:lstStyle/>
        <a:p>
          <a:endParaRPr lang="en-US"/>
        </a:p>
      </dgm:t>
    </dgm:pt>
    <dgm:pt modelId="{D0CCE84F-93B6-4AF4-9017-92B5B43BB2EE}">
      <dgm:prSet/>
      <dgm:spPr/>
      <dgm:t>
        <a:bodyPr/>
        <a:lstStyle/>
        <a:p>
          <a:r>
            <a:rPr lang="en-US"/>
            <a:t>- OneHotEncoder() – binary vector encoding for categories</a:t>
          </a:r>
        </a:p>
      </dgm:t>
    </dgm:pt>
    <dgm:pt modelId="{03907745-DFAB-4448-9054-44207984CEF3}" type="parTrans" cxnId="{A83185F9-F5AD-48DD-8B8D-1A079E5417AD}">
      <dgm:prSet/>
      <dgm:spPr/>
      <dgm:t>
        <a:bodyPr/>
        <a:lstStyle/>
        <a:p>
          <a:endParaRPr lang="en-US"/>
        </a:p>
      </dgm:t>
    </dgm:pt>
    <dgm:pt modelId="{D0ED1D55-4119-456A-B4CA-E2C10BA08AD7}" type="sibTrans" cxnId="{A83185F9-F5AD-48DD-8B8D-1A079E5417AD}">
      <dgm:prSet/>
      <dgm:spPr/>
      <dgm:t>
        <a:bodyPr/>
        <a:lstStyle/>
        <a:p>
          <a:endParaRPr lang="en-US"/>
        </a:p>
      </dgm:t>
    </dgm:pt>
    <dgm:pt modelId="{F0002462-21D1-4242-A797-AD78D41D5032}" type="pres">
      <dgm:prSet presAssocID="{E5CA724A-E5D3-46C5-AA93-CF5C0ADE9A37}" presName="vert0" presStyleCnt="0">
        <dgm:presLayoutVars>
          <dgm:dir/>
          <dgm:animOne val="branch"/>
          <dgm:animLvl val="lvl"/>
        </dgm:presLayoutVars>
      </dgm:prSet>
      <dgm:spPr/>
    </dgm:pt>
    <dgm:pt modelId="{0500F9E1-6647-40D9-8141-C57CDA2D62B6}" type="pres">
      <dgm:prSet presAssocID="{15E15417-7D83-4FC1-A4AB-4EF793EBA6CB}" presName="thickLine" presStyleLbl="alignNode1" presStyleIdx="0" presStyleCnt="5"/>
      <dgm:spPr/>
    </dgm:pt>
    <dgm:pt modelId="{27B7FA12-BC6A-45D3-A0B2-AD7A6578941D}" type="pres">
      <dgm:prSet presAssocID="{15E15417-7D83-4FC1-A4AB-4EF793EBA6CB}" presName="horz1" presStyleCnt="0"/>
      <dgm:spPr/>
    </dgm:pt>
    <dgm:pt modelId="{A1F4BED7-E72E-413A-8DBC-7D2521BEB3D3}" type="pres">
      <dgm:prSet presAssocID="{15E15417-7D83-4FC1-A4AB-4EF793EBA6CB}" presName="tx1" presStyleLbl="revTx" presStyleIdx="0" presStyleCnt="5"/>
      <dgm:spPr/>
    </dgm:pt>
    <dgm:pt modelId="{9A2DEC06-D4AA-4308-926F-793DCCB7D4E4}" type="pres">
      <dgm:prSet presAssocID="{15E15417-7D83-4FC1-A4AB-4EF793EBA6CB}" presName="vert1" presStyleCnt="0"/>
      <dgm:spPr/>
    </dgm:pt>
    <dgm:pt modelId="{35856749-EDCD-49C6-8B80-F4CE4ADBA75A}" type="pres">
      <dgm:prSet presAssocID="{A847E9FE-ED23-40F1-AE98-587D09FA3AB8}" presName="thickLine" presStyleLbl="alignNode1" presStyleIdx="1" presStyleCnt="5"/>
      <dgm:spPr/>
    </dgm:pt>
    <dgm:pt modelId="{4EDDEC27-EF22-4506-9FA8-C46C75F50A51}" type="pres">
      <dgm:prSet presAssocID="{A847E9FE-ED23-40F1-AE98-587D09FA3AB8}" presName="horz1" presStyleCnt="0"/>
      <dgm:spPr/>
    </dgm:pt>
    <dgm:pt modelId="{D9C2D41E-D577-434F-B86B-D7CBD42C89CE}" type="pres">
      <dgm:prSet presAssocID="{A847E9FE-ED23-40F1-AE98-587D09FA3AB8}" presName="tx1" presStyleLbl="revTx" presStyleIdx="1" presStyleCnt="5"/>
      <dgm:spPr/>
    </dgm:pt>
    <dgm:pt modelId="{26C628E6-3008-4333-AB62-3711E6BFC4E2}" type="pres">
      <dgm:prSet presAssocID="{A847E9FE-ED23-40F1-AE98-587D09FA3AB8}" presName="vert1" presStyleCnt="0"/>
      <dgm:spPr/>
    </dgm:pt>
    <dgm:pt modelId="{F03B6C76-0D60-4A16-9119-0448B944181A}" type="pres">
      <dgm:prSet presAssocID="{DE476F6B-A10C-4336-B764-33F0534A4EAE}" presName="thickLine" presStyleLbl="alignNode1" presStyleIdx="2" presStyleCnt="5"/>
      <dgm:spPr/>
    </dgm:pt>
    <dgm:pt modelId="{32C91F4D-3E9B-4D65-8BE3-96AEE53A157A}" type="pres">
      <dgm:prSet presAssocID="{DE476F6B-A10C-4336-B764-33F0534A4EAE}" presName="horz1" presStyleCnt="0"/>
      <dgm:spPr/>
    </dgm:pt>
    <dgm:pt modelId="{39A15C93-6BD5-40E0-BA57-AE0E94027B5B}" type="pres">
      <dgm:prSet presAssocID="{DE476F6B-A10C-4336-B764-33F0534A4EAE}" presName="tx1" presStyleLbl="revTx" presStyleIdx="2" presStyleCnt="5"/>
      <dgm:spPr/>
    </dgm:pt>
    <dgm:pt modelId="{F3E19F98-A25B-4E33-A665-5D5B4ED04417}" type="pres">
      <dgm:prSet presAssocID="{DE476F6B-A10C-4336-B764-33F0534A4EAE}" presName="vert1" presStyleCnt="0"/>
      <dgm:spPr/>
    </dgm:pt>
    <dgm:pt modelId="{0C555B44-D983-434E-8937-F11DECE66449}" type="pres">
      <dgm:prSet presAssocID="{BCC24AAE-0DE0-43A4-99A9-60901DF51F61}" presName="thickLine" presStyleLbl="alignNode1" presStyleIdx="3" presStyleCnt="5"/>
      <dgm:spPr/>
    </dgm:pt>
    <dgm:pt modelId="{75B3A5A0-072B-4B5E-BF20-D4CBECBE94B4}" type="pres">
      <dgm:prSet presAssocID="{BCC24AAE-0DE0-43A4-99A9-60901DF51F61}" presName="horz1" presStyleCnt="0"/>
      <dgm:spPr/>
    </dgm:pt>
    <dgm:pt modelId="{B3C580D2-49EB-4146-9C84-74D2F436ED15}" type="pres">
      <dgm:prSet presAssocID="{BCC24AAE-0DE0-43A4-99A9-60901DF51F61}" presName="tx1" presStyleLbl="revTx" presStyleIdx="3" presStyleCnt="5"/>
      <dgm:spPr/>
    </dgm:pt>
    <dgm:pt modelId="{17775333-FA5C-4425-8309-013665B573ED}" type="pres">
      <dgm:prSet presAssocID="{BCC24AAE-0DE0-43A4-99A9-60901DF51F61}" presName="vert1" presStyleCnt="0"/>
      <dgm:spPr/>
    </dgm:pt>
    <dgm:pt modelId="{43C65E85-346E-4342-A558-4C10A5B9FC90}" type="pres">
      <dgm:prSet presAssocID="{D0CCE84F-93B6-4AF4-9017-92B5B43BB2EE}" presName="thickLine" presStyleLbl="alignNode1" presStyleIdx="4" presStyleCnt="5"/>
      <dgm:spPr/>
    </dgm:pt>
    <dgm:pt modelId="{23A57CAE-0D97-4F0B-AC62-14CBB689A464}" type="pres">
      <dgm:prSet presAssocID="{D0CCE84F-93B6-4AF4-9017-92B5B43BB2EE}" presName="horz1" presStyleCnt="0"/>
      <dgm:spPr/>
    </dgm:pt>
    <dgm:pt modelId="{22490C34-130F-4125-B82A-7CAEA987E0CE}" type="pres">
      <dgm:prSet presAssocID="{D0CCE84F-93B6-4AF4-9017-92B5B43BB2EE}" presName="tx1" presStyleLbl="revTx" presStyleIdx="4" presStyleCnt="5"/>
      <dgm:spPr/>
    </dgm:pt>
    <dgm:pt modelId="{FBFC66D0-F554-43DB-AC50-BEDF9B105C7D}" type="pres">
      <dgm:prSet presAssocID="{D0CCE84F-93B6-4AF4-9017-92B5B43BB2EE}" presName="vert1" presStyleCnt="0"/>
      <dgm:spPr/>
    </dgm:pt>
  </dgm:ptLst>
  <dgm:cxnLst>
    <dgm:cxn modelId="{9B6E7820-127F-4EF2-BCE7-3BF0E4031D04}" srcId="{E5CA724A-E5D3-46C5-AA93-CF5C0ADE9A37}" destId="{A847E9FE-ED23-40F1-AE98-587D09FA3AB8}" srcOrd="1" destOrd="0" parTransId="{06C65FD7-6DAC-4DF0-AD4F-080D5ECBD029}" sibTransId="{B6C48F04-5CCD-4AB2-B6F4-5149C811AD28}"/>
    <dgm:cxn modelId="{CBC8903C-19D6-41F9-B00C-F49C35B44C6A}" type="presOf" srcId="{15E15417-7D83-4FC1-A4AB-4EF793EBA6CB}" destId="{A1F4BED7-E72E-413A-8DBC-7D2521BEB3D3}" srcOrd="0" destOrd="0" presId="urn:microsoft.com/office/officeart/2008/layout/LinedList"/>
    <dgm:cxn modelId="{352F745B-E011-4E87-AFA7-26A704DBD333}" srcId="{E5CA724A-E5D3-46C5-AA93-CF5C0ADE9A37}" destId="{BCC24AAE-0DE0-43A4-99A9-60901DF51F61}" srcOrd="3" destOrd="0" parTransId="{87267F59-643F-4F64-A36C-D760ABA0FAA8}" sibTransId="{F40389E2-DBCB-4A79-919C-A365A6A39F9E}"/>
    <dgm:cxn modelId="{47C6B54B-DD14-4816-84AE-4DD502CBE776}" type="presOf" srcId="{DE476F6B-A10C-4336-B764-33F0534A4EAE}" destId="{39A15C93-6BD5-40E0-BA57-AE0E94027B5B}" srcOrd="0" destOrd="0" presId="urn:microsoft.com/office/officeart/2008/layout/LinedList"/>
    <dgm:cxn modelId="{A8890972-A1C0-46D6-896E-B5C0BC335C62}" type="presOf" srcId="{BCC24AAE-0DE0-43A4-99A9-60901DF51F61}" destId="{B3C580D2-49EB-4146-9C84-74D2F436ED15}" srcOrd="0" destOrd="0" presId="urn:microsoft.com/office/officeart/2008/layout/LinedList"/>
    <dgm:cxn modelId="{AAE1C292-48DE-4D67-8CF1-C1506AA022E4}" type="presOf" srcId="{E5CA724A-E5D3-46C5-AA93-CF5C0ADE9A37}" destId="{F0002462-21D1-4242-A797-AD78D41D5032}" srcOrd="0" destOrd="0" presId="urn:microsoft.com/office/officeart/2008/layout/LinedList"/>
    <dgm:cxn modelId="{E8907FA3-E981-4F10-B922-2699E2DB0464}" type="presOf" srcId="{D0CCE84F-93B6-4AF4-9017-92B5B43BB2EE}" destId="{22490C34-130F-4125-B82A-7CAEA987E0CE}" srcOrd="0" destOrd="0" presId="urn:microsoft.com/office/officeart/2008/layout/LinedList"/>
    <dgm:cxn modelId="{ACEC7CAD-D7C8-4DE2-96EA-05A2D7B763CE}" type="presOf" srcId="{A847E9FE-ED23-40F1-AE98-587D09FA3AB8}" destId="{D9C2D41E-D577-434F-B86B-D7CBD42C89CE}" srcOrd="0" destOrd="0" presId="urn:microsoft.com/office/officeart/2008/layout/LinedList"/>
    <dgm:cxn modelId="{3B2EE7B3-CEEE-4988-AC40-317E11A4B69D}" srcId="{E5CA724A-E5D3-46C5-AA93-CF5C0ADE9A37}" destId="{DE476F6B-A10C-4336-B764-33F0534A4EAE}" srcOrd="2" destOrd="0" parTransId="{1004F695-E25C-411F-9FB7-23DDC1EF1153}" sibTransId="{BCB18F7D-691A-4F08-859C-27A39F79B14D}"/>
    <dgm:cxn modelId="{82D939BD-7CA9-4435-91A0-2E9A313AE259}" srcId="{E5CA724A-E5D3-46C5-AA93-CF5C0ADE9A37}" destId="{15E15417-7D83-4FC1-A4AB-4EF793EBA6CB}" srcOrd="0" destOrd="0" parTransId="{A97FA70A-D237-4DB6-8F39-0AFB098390ED}" sibTransId="{C68ED99E-7155-406B-93AA-AAEEE66DF8AB}"/>
    <dgm:cxn modelId="{A83185F9-F5AD-48DD-8B8D-1A079E5417AD}" srcId="{E5CA724A-E5D3-46C5-AA93-CF5C0ADE9A37}" destId="{D0CCE84F-93B6-4AF4-9017-92B5B43BB2EE}" srcOrd="4" destOrd="0" parTransId="{03907745-DFAB-4448-9054-44207984CEF3}" sibTransId="{D0ED1D55-4119-456A-B4CA-E2C10BA08AD7}"/>
    <dgm:cxn modelId="{3E964B51-B0F2-46BB-BFDF-C534C2C4C5DD}" type="presParOf" srcId="{F0002462-21D1-4242-A797-AD78D41D5032}" destId="{0500F9E1-6647-40D9-8141-C57CDA2D62B6}" srcOrd="0" destOrd="0" presId="urn:microsoft.com/office/officeart/2008/layout/LinedList"/>
    <dgm:cxn modelId="{0AD7314E-906C-4609-B4CA-23CFB1F7E87E}" type="presParOf" srcId="{F0002462-21D1-4242-A797-AD78D41D5032}" destId="{27B7FA12-BC6A-45D3-A0B2-AD7A6578941D}" srcOrd="1" destOrd="0" presId="urn:microsoft.com/office/officeart/2008/layout/LinedList"/>
    <dgm:cxn modelId="{C6E5931A-69BF-4BD2-BE93-F1F73D9FA1B4}" type="presParOf" srcId="{27B7FA12-BC6A-45D3-A0B2-AD7A6578941D}" destId="{A1F4BED7-E72E-413A-8DBC-7D2521BEB3D3}" srcOrd="0" destOrd="0" presId="urn:microsoft.com/office/officeart/2008/layout/LinedList"/>
    <dgm:cxn modelId="{146B506A-2D5A-40E4-A00B-118C11B7F088}" type="presParOf" srcId="{27B7FA12-BC6A-45D3-A0B2-AD7A6578941D}" destId="{9A2DEC06-D4AA-4308-926F-793DCCB7D4E4}" srcOrd="1" destOrd="0" presId="urn:microsoft.com/office/officeart/2008/layout/LinedList"/>
    <dgm:cxn modelId="{C84CF438-62FF-4B25-8F8B-A5E8BDA45B78}" type="presParOf" srcId="{F0002462-21D1-4242-A797-AD78D41D5032}" destId="{35856749-EDCD-49C6-8B80-F4CE4ADBA75A}" srcOrd="2" destOrd="0" presId="urn:microsoft.com/office/officeart/2008/layout/LinedList"/>
    <dgm:cxn modelId="{927F5DA1-5D21-4E39-9512-951BF2F19B2B}" type="presParOf" srcId="{F0002462-21D1-4242-A797-AD78D41D5032}" destId="{4EDDEC27-EF22-4506-9FA8-C46C75F50A51}" srcOrd="3" destOrd="0" presId="urn:microsoft.com/office/officeart/2008/layout/LinedList"/>
    <dgm:cxn modelId="{6CCD8468-59CB-4E5E-9B7C-69CD8139F3D0}" type="presParOf" srcId="{4EDDEC27-EF22-4506-9FA8-C46C75F50A51}" destId="{D9C2D41E-D577-434F-B86B-D7CBD42C89CE}" srcOrd="0" destOrd="0" presId="urn:microsoft.com/office/officeart/2008/layout/LinedList"/>
    <dgm:cxn modelId="{7402B99B-A483-49FF-980F-63288BA77EF4}" type="presParOf" srcId="{4EDDEC27-EF22-4506-9FA8-C46C75F50A51}" destId="{26C628E6-3008-4333-AB62-3711E6BFC4E2}" srcOrd="1" destOrd="0" presId="urn:microsoft.com/office/officeart/2008/layout/LinedList"/>
    <dgm:cxn modelId="{CBED57C8-D4A4-4CD4-BCC2-ADA348E626F9}" type="presParOf" srcId="{F0002462-21D1-4242-A797-AD78D41D5032}" destId="{F03B6C76-0D60-4A16-9119-0448B944181A}" srcOrd="4" destOrd="0" presId="urn:microsoft.com/office/officeart/2008/layout/LinedList"/>
    <dgm:cxn modelId="{BED10C93-2538-4B70-B279-A08C9AD32A05}" type="presParOf" srcId="{F0002462-21D1-4242-A797-AD78D41D5032}" destId="{32C91F4D-3E9B-4D65-8BE3-96AEE53A157A}" srcOrd="5" destOrd="0" presId="urn:microsoft.com/office/officeart/2008/layout/LinedList"/>
    <dgm:cxn modelId="{8D0BC955-80CD-44CA-9C74-C997DAE03279}" type="presParOf" srcId="{32C91F4D-3E9B-4D65-8BE3-96AEE53A157A}" destId="{39A15C93-6BD5-40E0-BA57-AE0E94027B5B}" srcOrd="0" destOrd="0" presId="urn:microsoft.com/office/officeart/2008/layout/LinedList"/>
    <dgm:cxn modelId="{F348BEBE-D24F-4E1F-B1B6-A6FDAD5993FB}" type="presParOf" srcId="{32C91F4D-3E9B-4D65-8BE3-96AEE53A157A}" destId="{F3E19F98-A25B-4E33-A665-5D5B4ED04417}" srcOrd="1" destOrd="0" presId="urn:microsoft.com/office/officeart/2008/layout/LinedList"/>
    <dgm:cxn modelId="{668A9806-DEC3-49C0-AFC2-12160E065002}" type="presParOf" srcId="{F0002462-21D1-4242-A797-AD78D41D5032}" destId="{0C555B44-D983-434E-8937-F11DECE66449}" srcOrd="6" destOrd="0" presId="urn:microsoft.com/office/officeart/2008/layout/LinedList"/>
    <dgm:cxn modelId="{7C77A932-FE06-475C-AC16-8BD9F0C21826}" type="presParOf" srcId="{F0002462-21D1-4242-A797-AD78D41D5032}" destId="{75B3A5A0-072B-4B5E-BF20-D4CBECBE94B4}" srcOrd="7" destOrd="0" presId="urn:microsoft.com/office/officeart/2008/layout/LinedList"/>
    <dgm:cxn modelId="{84D0932E-804C-4138-B71A-969FEA8FE3CF}" type="presParOf" srcId="{75B3A5A0-072B-4B5E-BF20-D4CBECBE94B4}" destId="{B3C580D2-49EB-4146-9C84-74D2F436ED15}" srcOrd="0" destOrd="0" presId="urn:microsoft.com/office/officeart/2008/layout/LinedList"/>
    <dgm:cxn modelId="{F1E3F1E5-3DCE-4C4B-AE60-7A05DB65CBFF}" type="presParOf" srcId="{75B3A5A0-072B-4B5E-BF20-D4CBECBE94B4}" destId="{17775333-FA5C-4425-8309-013665B573ED}" srcOrd="1" destOrd="0" presId="urn:microsoft.com/office/officeart/2008/layout/LinedList"/>
    <dgm:cxn modelId="{F0A9C048-A656-44A0-9715-B21E6D64622D}" type="presParOf" srcId="{F0002462-21D1-4242-A797-AD78D41D5032}" destId="{43C65E85-346E-4342-A558-4C10A5B9FC90}" srcOrd="8" destOrd="0" presId="urn:microsoft.com/office/officeart/2008/layout/LinedList"/>
    <dgm:cxn modelId="{C724EABD-F58D-4F85-BB14-C117EC28401B}" type="presParOf" srcId="{F0002462-21D1-4242-A797-AD78D41D5032}" destId="{23A57CAE-0D97-4F0B-AC62-14CBB689A464}" srcOrd="9" destOrd="0" presId="urn:microsoft.com/office/officeart/2008/layout/LinedList"/>
    <dgm:cxn modelId="{0B721EF6-5D20-45A9-8CE8-B731CE4BDDFF}" type="presParOf" srcId="{23A57CAE-0D97-4F0B-AC62-14CBB689A464}" destId="{22490C34-130F-4125-B82A-7CAEA987E0CE}" srcOrd="0" destOrd="0" presId="urn:microsoft.com/office/officeart/2008/layout/LinedList"/>
    <dgm:cxn modelId="{A528CB8D-8459-4497-895B-5A0D2A83DE17}" type="presParOf" srcId="{23A57CAE-0D97-4F0B-AC62-14CBB689A464}" destId="{FBFC66D0-F554-43DB-AC50-BEDF9B105C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2C3A2-E649-4BCC-9020-59CD691F9012}">
      <dsp:nvSpPr>
        <dsp:cNvPr id="0" name=""/>
        <dsp:cNvSpPr/>
      </dsp:nvSpPr>
      <dsp:spPr>
        <a:xfrm>
          <a:off x="0" y="24870"/>
          <a:ext cx="5175384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Scikit-learn is a powerful and easy-to-use open-source Python library for machine learning.</a:t>
          </a:r>
        </a:p>
      </dsp:txBody>
      <dsp:txXfrm>
        <a:off x="64425" y="89295"/>
        <a:ext cx="5046534" cy="1190909"/>
      </dsp:txXfrm>
    </dsp:sp>
    <dsp:sp modelId="{B7A795B0-607C-4E88-8727-78952D51F575}">
      <dsp:nvSpPr>
        <dsp:cNvPr id="0" name=""/>
        <dsp:cNvSpPr/>
      </dsp:nvSpPr>
      <dsp:spPr>
        <a:xfrm>
          <a:off x="0" y="1413750"/>
          <a:ext cx="5175384" cy="131975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Built on top of core scientific Python libraries: NumPy, SciPy, and matplotlib.</a:t>
          </a:r>
        </a:p>
      </dsp:txBody>
      <dsp:txXfrm>
        <a:off x="64425" y="1478175"/>
        <a:ext cx="5046534" cy="1190909"/>
      </dsp:txXfrm>
    </dsp:sp>
    <dsp:sp modelId="{12D46252-0752-4AD7-9DFA-AF146EA73F6B}">
      <dsp:nvSpPr>
        <dsp:cNvPr id="0" name=""/>
        <dsp:cNvSpPr/>
      </dsp:nvSpPr>
      <dsp:spPr>
        <a:xfrm>
          <a:off x="0" y="2802630"/>
          <a:ext cx="5175384" cy="131975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Designed to interoperate with the Python scientific and numerical ecosystem.</a:t>
          </a:r>
        </a:p>
      </dsp:txBody>
      <dsp:txXfrm>
        <a:off x="64425" y="2867055"/>
        <a:ext cx="5046534" cy="1190909"/>
      </dsp:txXfrm>
    </dsp:sp>
    <dsp:sp modelId="{8629F27E-AEED-404F-895F-158676B6AECE}">
      <dsp:nvSpPr>
        <dsp:cNvPr id="0" name=""/>
        <dsp:cNvSpPr/>
      </dsp:nvSpPr>
      <dsp:spPr>
        <a:xfrm>
          <a:off x="0" y="4191510"/>
          <a:ext cx="5175384" cy="13197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BSD licensed: Free for commercial and academic use.</a:t>
          </a:r>
        </a:p>
      </dsp:txBody>
      <dsp:txXfrm>
        <a:off x="64425" y="4255935"/>
        <a:ext cx="5046534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2B0A-7513-43EC-9D0A-F559B51ABB64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BA73B-FA48-43FF-8372-A989121CE347}">
      <dsp:nvSpPr>
        <dsp:cNvPr id="0" name=""/>
        <dsp:cNvSpPr/>
      </dsp:nvSpPr>
      <dsp:spPr>
        <a:xfrm>
          <a:off x="0" y="0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and consistent API across models.</a:t>
          </a:r>
        </a:p>
      </dsp:txBody>
      <dsp:txXfrm>
        <a:off x="0" y="0"/>
        <a:ext cx="5175384" cy="692017"/>
      </dsp:txXfrm>
    </dsp:sp>
    <dsp:sp modelId="{FC91B66E-5655-4D3A-88D9-C593DAA2F56A}">
      <dsp:nvSpPr>
        <dsp:cNvPr id="0" name=""/>
        <dsp:cNvSpPr/>
      </dsp:nvSpPr>
      <dsp:spPr>
        <a:xfrm>
          <a:off x="0" y="692017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D4A30-771D-4C58-89CB-0B39D79D73F4}">
      <dsp:nvSpPr>
        <dsp:cNvPr id="0" name=""/>
        <dsp:cNvSpPr/>
      </dsp:nvSpPr>
      <dsp:spPr>
        <a:xfrm>
          <a:off x="0" y="692017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Wide range of supervised and unsupervised algorithms.</a:t>
          </a:r>
        </a:p>
      </dsp:txBody>
      <dsp:txXfrm>
        <a:off x="0" y="692017"/>
        <a:ext cx="5175384" cy="692017"/>
      </dsp:txXfrm>
    </dsp:sp>
    <dsp:sp modelId="{35E975D9-AD7A-493B-94F1-2AC3DB6EAC31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FF59-D655-4309-8317-A6CB975756F2}">
      <dsp:nvSpPr>
        <dsp:cNvPr id="0" name=""/>
        <dsp:cNvSpPr/>
      </dsp:nvSpPr>
      <dsp:spPr>
        <a:xfrm>
          <a:off x="0" y="1384035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Efficient tools for:</a:t>
          </a:r>
        </a:p>
      </dsp:txBody>
      <dsp:txXfrm>
        <a:off x="0" y="1384035"/>
        <a:ext cx="5175384" cy="692017"/>
      </dsp:txXfrm>
    </dsp:sp>
    <dsp:sp modelId="{52DD269D-3329-4933-BBA7-E5C9B5D8A5C1}">
      <dsp:nvSpPr>
        <dsp:cNvPr id="0" name=""/>
        <dsp:cNvSpPr/>
      </dsp:nvSpPr>
      <dsp:spPr>
        <a:xfrm>
          <a:off x="0" y="2076052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30329-C5ED-4EA0-9BF2-7F8DF5AD4447}">
      <dsp:nvSpPr>
        <dsp:cNvPr id="0" name=""/>
        <dsp:cNvSpPr/>
      </dsp:nvSpPr>
      <dsp:spPr>
        <a:xfrm>
          <a:off x="0" y="2076052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Data preprocessing</a:t>
          </a:r>
        </a:p>
      </dsp:txBody>
      <dsp:txXfrm>
        <a:off x="0" y="2076052"/>
        <a:ext cx="5175384" cy="692017"/>
      </dsp:txXfrm>
    </dsp:sp>
    <dsp:sp modelId="{B4941394-2B6C-4E49-BC99-EED6507B108E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A2E2-9162-4F1D-ADE7-3EFFE2F41DD0}">
      <dsp:nvSpPr>
        <dsp:cNvPr id="0" name=""/>
        <dsp:cNvSpPr/>
      </dsp:nvSpPr>
      <dsp:spPr>
        <a:xfrm>
          <a:off x="0" y="2768070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Model selection and evaluation</a:t>
          </a:r>
        </a:p>
      </dsp:txBody>
      <dsp:txXfrm>
        <a:off x="0" y="2768070"/>
        <a:ext cx="5175384" cy="692017"/>
      </dsp:txXfrm>
    </dsp:sp>
    <dsp:sp modelId="{20D6DE50-2BCF-4006-AFC9-5533C5BF9D9E}">
      <dsp:nvSpPr>
        <dsp:cNvPr id="0" name=""/>
        <dsp:cNvSpPr/>
      </dsp:nvSpPr>
      <dsp:spPr>
        <a:xfrm>
          <a:off x="0" y="3460088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08F5F-98E0-445D-A93F-E79DC7FF25E8}">
      <dsp:nvSpPr>
        <dsp:cNvPr id="0" name=""/>
        <dsp:cNvSpPr/>
      </dsp:nvSpPr>
      <dsp:spPr>
        <a:xfrm>
          <a:off x="0" y="3460088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Clustering</a:t>
          </a:r>
        </a:p>
      </dsp:txBody>
      <dsp:txXfrm>
        <a:off x="0" y="3460088"/>
        <a:ext cx="5175384" cy="692017"/>
      </dsp:txXfrm>
    </dsp:sp>
    <dsp:sp modelId="{2C7D9AE1-A480-4F1D-9B12-E4FB7CA06672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A63D7-0E39-444B-9BD7-C65870F1161B}">
      <dsp:nvSpPr>
        <dsp:cNvPr id="0" name=""/>
        <dsp:cNvSpPr/>
      </dsp:nvSpPr>
      <dsp:spPr>
        <a:xfrm>
          <a:off x="0" y="4152105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Dimensionality reduction</a:t>
          </a:r>
        </a:p>
      </dsp:txBody>
      <dsp:txXfrm>
        <a:off x="0" y="4152105"/>
        <a:ext cx="5175384" cy="692017"/>
      </dsp:txXfrm>
    </dsp:sp>
    <dsp:sp modelId="{E7E99542-F9B8-4308-975C-F3A2C709EBE5}">
      <dsp:nvSpPr>
        <dsp:cNvPr id="0" name=""/>
        <dsp:cNvSpPr/>
      </dsp:nvSpPr>
      <dsp:spPr>
        <a:xfrm>
          <a:off x="0" y="4844123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2373-15C5-41C2-B6F5-FD9789570089}">
      <dsp:nvSpPr>
        <dsp:cNvPr id="0" name=""/>
        <dsp:cNvSpPr/>
      </dsp:nvSpPr>
      <dsp:spPr>
        <a:xfrm>
          <a:off x="0" y="4844123"/>
          <a:ext cx="5175384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seamlessly with pandas and NumPy.</a:t>
          </a:r>
        </a:p>
      </dsp:txBody>
      <dsp:txXfrm>
        <a:off x="0" y="4844123"/>
        <a:ext cx="5175384" cy="692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81344-1030-4FB8-86E3-FA768ED76C1F}">
      <dsp:nvSpPr>
        <dsp:cNvPr id="0" name=""/>
        <dsp:cNvSpPr/>
      </dsp:nvSpPr>
      <dsp:spPr>
        <a:xfrm>
          <a:off x="0" y="95256"/>
          <a:ext cx="4773168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Definition: Learns a function from input-output pairs (labeled data).</a:t>
          </a:r>
        </a:p>
      </dsp:txBody>
      <dsp:txXfrm>
        <a:off x="34954" y="130210"/>
        <a:ext cx="4703260" cy="646132"/>
      </dsp:txXfrm>
    </dsp:sp>
    <dsp:sp modelId="{80EA520A-5B86-4CE0-ABD1-D71B9C113006}">
      <dsp:nvSpPr>
        <dsp:cNvPr id="0" name=""/>
        <dsp:cNvSpPr/>
      </dsp:nvSpPr>
      <dsp:spPr>
        <a:xfrm>
          <a:off x="0" y="863136"/>
          <a:ext cx="4773168" cy="716040"/>
        </a:xfrm>
        <a:prstGeom prst="round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Classification Examples: LogisticRegression(), KNeighborsClassifier(), RandomForestClassifier()</a:t>
          </a:r>
        </a:p>
      </dsp:txBody>
      <dsp:txXfrm>
        <a:off x="34954" y="898090"/>
        <a:ext cx="4703260" cy="646132"/>
      </dsp:txXfrm>
    </dsp:sp>
    <dsp:sp modelId="{0A9DC54D-A5B5-4B6B-A390-39DEC0C13E96}">
      <dsp:nvSpPr>
        <dsp:cNvPr id="0" name=""/>
        <dsp:cNvSpPr/>
      </dsp:nvSpPr>
      <dsp:spPr>
        <a:xfrm>
          <a:off x="0" y="1631015"/>
          <a:ext cx="4773168" cy="71604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Regression Examples: LinearRegression(), SVR(), DecisionTreeRegressor()</a:t>
          </a:r>
        </a:p>
      </dsp:txBody>
      <dsp:txXfrm>
        <a:off x="34954" y="1665969"/>
        <a:ext cx="4703260" cy="646132"/>
      </dsp:txXfrm>
    </dsp:sp>
    <dsp:sp modelId="{0CED98D3-4F99-4BB1-B973-F1D4E269E7A7}">
      <dsp:nvSpPr>
        <dsp:cNvPr id="0" name=""/>
        <dsp:cNvSpPr/>
      </dsp:nvSpPr>
      <dsp:spPr>
        <a:xfrm>
          <a:off x="0" y="2398896"/>
          <a:ext cx="4773168" cy="7160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Code Sample:</a:t>
          </a:r>
        </a:p>
      </dsp:txBody>
      <dsp:txXfrm>
        <a:off x="34954" y="2433850"/>
        <a:ext cx="4703260" cy="646132"/>
      </dsp:txXfrm>
    </dsp:sp>
    <dsp:sp modelId="{E7300F40-B2DB-4B09-8853-909959472914}">
      <dsp:nvSpPr>
        <dsp:cNvPr id="0" name=""/>
        <dsp:cNvSpPr/>
      </dsp:nvSpPr>
      <dsp:spPr>
        <a:xfrm>
          <a:off x="0" y="3166775"/>
          <a:ext cx="4773168" cy="71604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sklearn.linear_model import LogisticRegression</a:t>
          </a:r>
        </a:p>
      </dsp:txBody>
      <dsp:txXfrm>
        <a:off x="34954" y="3201729"/>
        <a:ext cx="4703260" cy="646132"/>
      </dsp:txXfrm>
    </dsp:sp>
    <dsp:sp modelId="{5173211C-096F-422B-9F6F-260D17C167F5}">
      <dsp:nvSpPr>
        <dsp:cNvPr id="0" name=""/>
        <dsp:cNvSpPr/>
      </dsp:nvSpPr>
      <dsp:spPr>
        <a:xfrm>
          <a:off x="0" y="3934656"/>
          <a:ext cx="4773168" cy="716040"/>
        </a:xfrm>
        <a:prstGeom prst="round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= LogisticRegression()</a:t>
          </a:r>
        </a:p>
      </dsp:txBody>
      <dsp:txXfrm>
        <a:off x="34954" y="3969610"/>
        <a:ext cx="4703260" cy="646132"/>
      </dsp:txXfrm>
    </dsp:sp>
    <dsp:sp modelId="{66DE7B9C-7C99-467C-823E-C3C2BD91C600}">
      <dsp:nvSpPr>
        <dsp:cNvPr id="0" name=""/>
        <dsp:cNvSpPr/>
      </dsp:nvSpPr>
      <dsp:spPr>
        <a:xfrm>
          <a:off x="0" y="4702535"/>
          <a:ext cx="4773168" cy="7160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model.fit(X_train, y_train)</a:t>
          </a:r>
        </a:p>
      </dsp:txBody>
      <dsp:txXfrm>
        <a:off x="34954" y="4737489"/>
        <a:ext cx="4703260" cy="6461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1765-6590-464F-84A2-D6E1236CCF4F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41C2B-DFED-45FC-840A-2CB63799D43C}">
      <dsp:nvSpPr>
        <dsp:cNvPr id="0" name=""/>
        <dsp:cNvSpPr/>
      </dsp:nvSpPr>
      <dsp:spPr>
        <a:xfrm>
          <a:off x="0" y="675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Definition: Learns structure from data without labels.</a:t>
          </a:r>
        </a:p>
      </dsp:txBody>
      <dsp:txXfrm>
        <a:off x="0" y="675"/>
        <a:ext cx="5175384" cy="790684"/>
      </dsp:txXfrm>
    </dsp:sp>
    <dsp:sp modelId="{55AC0CAB-FDA0-4469-9E2E-3726F745D3E1}">
      <dsp:nvSpPr>
        <dsp:cNvPr id="0" name=""/>
        <dsp:cNvSpPr/>
      </dsp:nvSpPr>
      <dsp:spPr>
        <a:xfrm>
          <a:off x="0" y="7913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2D98E-E244-4960-BF10-14884BC50429}">
      <dsp:nvSpPr>
        <dsp:cNvPr id="0" name=""/>
        <dsp:cNvSpPr/>
      </dsp:nvSpPr>
      <dsp:spPr>
        <a:xfrm>
          <a:off x="0" y="791359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Clustering Algorithms: KMeans(), DBSCAN()</a:t>
          </a:r>
        </a:p>
      </dsp:txBody>
      <dsp:txXfrm>
        <a:off x="0" y="791359"/>
        <a:ext cx="5175384" cy="790684"/>
      </dsp:txXfrm>
    </dsp:sp>
    <dsp:sp modelId="{438E9EEB-5003-4BBC-9F7C-B50DCBCD2EA2}">
      <dsp:nvSpPr>
        <dsp:cNvPr id="0" name=""/>
        <dsp:cNvSpPr/>
      </dsp:nvSpPr>
      <dsp:spPr>
        <a:xfrm>
          <a:off x="0" y="1582044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74D90-4E0A-480A-8040-49DEB7A5EBD4}">
      <dsp:nvSpPr>
        <dsp:cNvPr id="0" name=""/>
        <dsp:cNvSpPr/>
      </dsp:nvSpPr>
      <dsp:spPr>
        <a:xfrm>
          <a:off x="0" y="1582044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Dimensionality Reduction: PCA(), TSNE()</a:t>
          </a:r>
        </a:p>
      </dsp:txBody>
      <dsp:txXfrm>
        <a:off x="0" y="1582044"/>
        <a:ext cx="5175384" cy="790684"/>
      </dsp:txXfrm>
    </dsp:sp>
    <dsp:sp modelId="{7B63B409-2BA0-4E4E-BEA4-5430B5912898}">
      <dsp:nvSpPr>
        <dsp:cNvPr id="0" name=""/>
        <dsp:cNvSpPr/>
      </dsp:nvSpPr>
      <dsp:spPr>
        <a:xfrm>
          <a:off x="0" y="2372728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4891B-9CB9-438C-86DE-3E6925D7A773}">
      <dsp:nvSpPr>
        <dsp:cNvPr id="0" name=""/>
        <dsp:cNvSpPr/>
      </dsp:nvSpPr>
      <dsp:spPr>
        <a:xfrm>
          <a:off x="0" y="2372728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Sample:</a:t>
          </a:r>
        </a:p>
      </dsp:txBody>
      <dsp:txXfrm>
        <a:off x="0" y="2372728"/>
        <a:ext cx="5175384" cy="790684"/>
      </dsp:txXfrm>
    </dsp:sp>
    <dsp:sp modelId="{CC73F9DF-1671-4CFD-A880-6FF8E4FF04B5}">
      <dsp:nvSpPr>
        <dsp:cNvPr id="0" name=""/>
        <dsp:cNvSpPr/>
      </dsp:nvSpPr>
      <dsp:spPr>
        <a:xfrm>
          <a:off x="0" y="3163412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FEA76-8F7F-4D09-A5B2-9FC619429C5F}">
      <dsp:nvSpPr>
        <dsp:cNvPr id="0" name=""/>
        <dsp:cNvSpPr/>
      </dsp:nvSpPr>
      <dsp:spPr>
        <a:xfrm>
          <a:off x="0" y="3163412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from sklearn.cluster import KMeans</a:t>
          </a:r>
        </a:p>
      </dsp:txBody>
      <dsp:txXfrm>
        <a:off x="0" y="3163412"/>
        <a:ext cx="5175384" cy="790684"/>
      </dsp:txXfrm>
    </dsp:sp>
    <dsp:sp modelId="{BF214242-C102-4359-BCF4-76A8ED0A0250}">
      <dsp:nvSpPr>
        <dsp:cNvPr id="0" name=""/>
        <dsp:cNvSpPr/>
      </dsp:nvSpPr>
      <dsp:spPr>
        <a:xfrm>
          <a:off x="0" y="3954096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5A5F-31C5-452E-8772-FB31609E7AD5}">
      <dsp:nvSpPr>
        <dsp:cNvPr id="0" name=""/>
        <dsp:cNvSpPr/>
      </dsp:nvSpPr>
      <dsp:spPr>
        <a:xfrm>
          <a:off x="0" y="3954096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kmeans = KMeans(n_clusters=3)</a:t>
          </a:r>
        </a:p>
      </dsp:txBody>
      <dsp:txXfrm>
        <a:off x="0" y="3954096"/>
        <a:ext cx="5175384" cy="790684"/>
      </dsp:txXfrm>
    </dsp:sp>
    <dsp:sp modelId="{E0394E1F-8F89-441D-A5E6-7C4F832F1940}">
      <dsp:nvSpPr>
        <dsp:cNvPr id="0" name=""/>
        <dsp:cNvSpPr/>
      </dsp:nvSpPr>
      <dsp:spPr>
        <a:xfrm>
          <a:off x="0" y="47447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6A5DE-08DD-4C02-8F82-F765E5BD7842}">
      <dsp:nvSpPr>
        <dsp:cNvPr id="0" name=""/>
        <dsp:cNvSpPr/>
      </dsp:nvSpPr>
      <dsp:spPr>
        <a:xfrm>
          <a:off x="0" y="4744781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kmeans.fit(X)</a:t>
          </a:r>
        </a:p>
      </dsp:txBody>
      <dsp:txXfrm>
        <a:off x="0" y="4744781"/>
        <a:ext cx="5175384" cy="790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55ECF-8371-449A-BBAB-CAF048F154E6}">
      <dsp:nvSpPr>
        <dsp:cNvPr id="0" name=""/>
        <dsp:cNvSpPr/>
      </dsp:nvSpPr>
      <dsp:spPr>
        <a:xfrm>
          <a:off x="0" y="84287"/>
          <a:ext cx="4773168" cy="128663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Splitting Data: train_test_split() – for creating training and testing sets</a:t>
          </a:r>
        </a:p>
      </dsp:txBody>
      <dsp:txXfrm>
        <a:off x="62808" y="147095"/>
        <a:ext cx="4647552" cy="1161018"/>
      </dsp:txXfrm>
    </dsp:sp>
    <dsp:sp modelId="{8C199B06-5F29-48A8-9E9D-2FF176FA34C1}">
      <dsp:nvSpPr>
        <dsp:cNvPr id="0" name=""/>
        <dsp:cNvSpPr/>
      </dsp:nvSpPr>
      <dsp:spPr>
        <a:xfrm>
          <a:off x="0" y="1437161"/>
          <a:ext cx="4773168" cy="128663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Cross-validation: cross_val_score() – for assessing model stability</a:t>
          </a:r>
        </a:p>
      </dsp:txBody>
      <dsp:txXfrm>
        <a:off x="62808" y="1499969"/>
        <a:ext cx="4647552" cy="1161018"/>
      </dsp:txXfrm>
    </dsp:sp>
    <dsp:sp modelId="{F63FD582-0321-46B6-A30A-D7B99487D5B7}">
      <dsp:nvSpPr>
        <dsp:cNvPr id="0" name=""/>
        <dsp:cNvSpPr/>
      </dsp:nvSpPr>
      <dsp:spPr>
        <a:xfrm>
          <a:off x="0" y="2790036"/>
          <a:ext cx="4773168" cy="128663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Hyperparameter Tuning: GridSearchCV() – exhaustive search over parameter grid</a:t>
          </a:r>
        </a:p>
      </dsp:txBody>
      <dsp:txXfrm>
        <a:off x="62808" y="2852844"/>
        <a:ext cx="4647552" cy="1161018"/>
      </dsp:txXfrm>
    </dsp:sp>
    <dsp:sp modelId="{636C3B7E-329C-4838-9A43-D5CD34CD9ADA}">
      <dsp:nvSpPr>
        <dsp:cNvPr id="0" name=""/>
        <dsp:cNvSpPr/>
      </dsp:nvSpPr>
      <dsp:spPr>
        <a:xfrm>
          <a:off x="0" y="4142910"/>
          <a:ext cx="4773168" cy="128663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Metrics: accuracy_score, mean_squared_error, confusion_matrix</a:t>
          </a:r>
        </a:p>
      </dsp:txBody>
      <dsp:txXfrm>
        <a:off x="62808" y="4205718"/>
        <a:ext cx="4647552" cy="11610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0F9E1-6647-40D9-8141-C57CDA2D62B6}">
      <dsp:nvSpPr>
        <dsp:cNvPr id="0" name=""/>
        <dsp:cNvSpPr/>
      </dsp:nvSpPr>
      <dsp:spPr>
        <a:xfrm>
          <a:off x="0" y="664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BED7-E72E-413A-8DBC-7D2521BEB3D3}">
      <dsp:nvSpPr>
        <dsp:cNvPr id="0" name=""/>
        <dsp:cNvSpPr/>
      </dsp:nvSpPr>
      <dsp:spPr>
        <a:xfrm>
          <a:off x="0" y="664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Preprocessing ensures clean and normalized data before modeling.</a:t>
          </a:r>
        </a:p>
      </dsp:txBody>
      <dsp:txXfrm>
        <a:off x="0" y="664"/>
        <a:ext cx="5122926" cy="1087870"/>
      </dsp:txXfrm>
    </dsp:sp>
    <dsp:sp modelId="{35856749-EDCD-49C6-8B80-F4CE4ADBA75A}">
      <dsp:nvSpPr>
        <dsp:cNvPr id="0" name=""/>
        <dsp:cNvSpPr/>
      </dsp:nvSpPr>
      <dsp:spPr>
        <a:xfrm>
          <a:off x="0" y="1088534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2D41E-D577-434F-B86B-D7CBD42C89CE}">
      <dsp:nvSpPr>
        <dsp:cNvPr id="0" name=""/>
        <dsp:cNvSpPr/>
      </dsp:nvSpPr>
      <dsp:spPr>
        <a:xfrm>
          <a:off x="0" y="1088534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Common Tools:</a:t>
          </a:r>
        </a:p>
      </dsp:txBody>
      <dsp:txXfrm>
        <a:off x="0" y="1088534"/>
        <a:ext cx="5122926" cy="1087870"/>
      </dsp:txXfrm>
    </dsp:sp>
    <dsp:sp modelId="{F03B6C76-0D60-4A16-9119-0448B944181A}">
      <dsp:nvSpPr>
        <dsp:cNvPr id="0" name=""/>
        <dsp:cNvSpPr/>
      </dsp:nvSpPr>
      <dsp:spPr>
        <a:xfrm>
          <a:off x="0" y="2176404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15C93-6BD5-40E0-BA57-AE0E94027B5B}">
      <dsp:nvSpPr>
        <dsp:cNvPr id="0" name=""/>
        <dsp:cNvSpPr/>
      </dsp:nvSpPr>
      <dsp:spPr>
        <a:xfrm>
          <a:off x="0" y="2176404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StandardScaler() – normalize numerical features</a:t>
          </a:r>
        </a:p>
      </dsp:txBody>
      <dsp:txXfrm>
        <a:off x="0" y="2176404"/>
        <a:ext cx="5122926" cy="1087870"/>
      </dsp:txXfrm>
    </dsp:sp>
    <dsp:sp modelId="{0C555B44-D983-434E-8937-F11DECE66449}">
      <dsp:nvSpPr>
        <dsp:cNvPr id="0" name=""/>
        <dsp:cNvSpPr/>
      </dsp:nvSpPr>
      <dsp:spPr>
        <a:xfrm>
          <a:off x="0" y="3264275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80D2-49EB-4146-9C84-74D2F436ED15}">
      <dsp:nvSpPr>
        <dsp:cNvPr id="0" name=""/>
        <dsp:cNvSpPr/>
      </dsp:nvSpPr>
      <dsp:spPr>
        <a:xfrm>
          <a:off x="0" y="3264275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LabelEncoder() – encode categorical labels</a:t>
          </a:r>
        </a:p>
      </dsp:txBody>
      <dsp:txXfrm>
        <a:off x="0" y="3264275"/>
        <a:ext cx="5122926" cy="1087870"/>
      </dsp:txXfrm>
    </dsp:sp>
    <dsp:sp modelId="{43C65E85-346E-4342-A558-4C10A5B9FC90}">
      <dsp:nvSpPr>
        <dsp:cNvPr id="0" name=""/>
        <dsp:cNvSpPr/>
      </dsp:nvSpPr>
      <dsp:spPr>
        <a:xfrm>
          <a:off x="0" y="4352145"/>
          <a:ext cx="512292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90C34-130F-4125-B82A-7CAEA987E0CE}">
      <dsp:nvSpPr>
        <dsp:cNvPr id="0" name=""/>
        <dsp:cNvSpPr/>
      </dsp:nvSpPr>
      <dsp:spPr>
        <a:xfrm>
          <a:off x="0" y="4352145"/>
          <a:ext cx="5122926" cy="1087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OneHotEncoder() – binary vector encoding for categories</a:t>
          </a:r>
        </a:p>
      </dsp:txBody>
      <dsp:txXfrm>
        <a:off x="0" y="4352145"/>
        <a:ext cx="5122926" cy="1087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0005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Scikit-learn: A Comprehensive Guide to Machine Learning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5730"/>
            <a:ext cx="8229600" cy="334043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/>
              <a:t>Introduction to Scikit-learn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FB33C-F9B2-AF84-1E98-A27734027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237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Core Features of Scikit-learn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38538E-FA61-8A3C-A519-01008A6E6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0928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IN" sz="3500"/>
              <a:t>Supervised Learning with Scikit-learn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8D1A7-16DE-8DE3-E7BD-7E298C46C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65155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300"/>
              <a:t>Unsupervised Learning in Scikit-learn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F29D7-42F9-D3E9-F464-4F58B85CE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4580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IN" sz="3500"/>
              <a:t>Model Selection and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132946-4047-D986-B756-26A4A36B6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90354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IN" sz="2800"/>
              <a:t>Preprocessing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68CBD-179D-882F-A2AC-A4C947ED5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957112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315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Scikit-learn: A Comprehensive Guide to Machine Learning in Python</vt:lpstr>
      <vt:lpstr>Introduction to Scikit-learn</vt:lpstr>
      <vt:lpstr>Core Features of Scikit-learn</vt:lpstr>
      <vt:lpstr>Supervised Learning with Scikit-learn</vt:lpstr>
      <vt:lpstr>Unsupervised Learning in Scikit-learn</vt:lpstr>
      <vt:lpstr>Model Selection and Evaluation</vt:lpstr>
      <vt:lpstr>Preprocessing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Sarvan Vuppala</dc:creator>
  <cp:keywords/>
  <dc:description>generated using python-pptx</dc:description>
  <cp:lastModifiedBy>Sarvan Vuppala</cp:lastModifiedBy>
  <cp:revision>2</cp:revision>
  <dcterms:created xsi:type="dcterms:W3CDTF">2013-01-27T09:14:16Z</dcterms:created>
  <dcterms:modified xsi:type="dcterms:W3CDTF">2025-04-07T08:10:13Z</dcterms:modified>
  <cp:category/>
</cp:coreProperties>
</file>