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1B7B55-B9E7-4067-B22D-2E6BD9D4F243}" type="datetimeFigureOut">
              <a:rPr lang="en-US" smtClean="0"/>
              <a:t>4/16/2025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A4F90-BCBE-4534-A3CB-A7C7ABB82E51}" type="slidenum">
              <a:rPr lang="en-US" smtClean="0"/>
              <a:t>‹#›</a:t>
            </a:fld>
            <a:endParaRPr lang="en-US"/>
          </a:p>
        </p:txBody>
      </p:sp>
    </p:spTree>
    <p:extLst>
      <p:ext uri="{BB962C8B-B14F-4D97-AF65-F5344CB8AC3E}">
        <p14:creationId xmlns:p14="http://schemas.microsoft.com/office/powerpoint/2010/main" val="4628944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02A4F90-BCBE-4534-A3CB-A7C7ABB82E51}" type="slidenum">
              <a:rPr lang="en-US" smtClean="0"/>
              <a:t>1</a:t>
            </a:fld>
            <a:endParaRPr lang="en-US"/>
          </a:p>
        </p:txBody>
      </p:sp>
    </p:spTree>
    <p:extLst>
      <p:ext uri="{BB962C8B-B14F-4D97-AF65-F5344CB8AC3E}">
        <p14:creationId xmlns:p14="http://schemas.microsoft.com/office/powerpoint/2010/main" val="363773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A81C9-41E8-ED0F-67CA-7C55F10452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56A357-D2D6-D092-8499-B5A8D129B3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005F56-EBCA-80DE-3CF3-F7B001FB716E}"/>
              </a:ext>
            </a:extLst>
          </p:cNvPr>
          <p:cNvSpPr>
            <a:spLocks noGrp="1"/>
          </p:cNvSpPr>
          <p:nvPr>
            <p:ph type="dt" sz="half" idx="10"/>
          </p:nvPr>
        </p:nvSpPr>
        <p:spPr/>
        <p:txBody>
          <a:bodyPr/>
          <a:lstStyle/>
          <a:p>
            <a:fld id="{0355092A-8562-4A2A-8DD8-2C9C49B5D79E}" type="datetimeFigureOut">
              <a:rPr lang="en-US" smtClean="0"/>
              <a:t>4/16/2025</a:t>
            </a:fld>
            <a:endParaRPr lang="en-US"/>
          </a:p>
        </p:txBody>
      </p:sp>
      <p:sp>
        <p:nvSpPr>
          <p:cNvPr id="5" name="Footer Placeholder 4">
            <a:extLst>
              <a:ext uri="{FF2B5EF4-FFF2-40B4-BE49-F238E27FC236}">
                <a16:creationId xmlns:a16="http://schemas.microsoft.com/office/drawing/2014/main" id="{339D5675-85A2-DB50-DB0C-0B7074BB5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05DC3E-FAA3-7AE1-7D02-A05FEBF74905}"/>
              </a:ext>
            </a:extLst>
          </p:cNvPr>
          <p:cNvSpPr>
            <a:spLocks noGrp="1"/>
          </p:cNvSpPr>
          <p:nvPr>
            <p:ph type="sldNum" sz="quarter" idx="12"/>
          </p:nvPr>
        </p:nvSpPr>
        <p:spPr/>
        <p:txBody>
          <a:bodyPr/>
          <a:lstStyle/>
          <a:p>
            <a:fld id="{755584A4-2777-4A59-8119-4ABCB2689C24}" type="slidenum">
              <a:rPr lang="en-US" smtClean="0"/>
              <a:t>‹#›</a:t>
            </a:fld>
            <a:endParaRPr lang="en-US"/>
          </a:p>
        </p:txBody>
      </p:sp>
    </p:spTree>
    <p:extLst>
      <p:ext uri="{BB962C8B-B14F-4D97-AF65-F5344CB8AC3E}">
        <p14:creationId xmlns:p14="http://schemas.microsoft.com/office/powerpoint/2010/main" val="2066161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A7DDB-AF82-8E57-BFEB-AFAFD2D90F7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D61BEC-25F3-4D0A-1C75-FBFC4CE4A7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C577E-0AEB-8332-7E7C-60A4DFAC931D}"/>
              </a:ext>
            </a:extLst>
          </p:cNvPr>
          <p:cNvSpPr>
            <a:spLocks noGrp="1"/>
          </p:cNvSpPr>
          <p:nvPr>
            <p:ph type="dt" sz="half" idx="10"/>
          </p:nvPr>
        </p:nvSpPr>
        <p:spPr/>
        <p:txBody>
          <a:bodyPr/>
          <a:lstStyle/>
          <a:p>
            <a:fld id="{0355092A-8562-4A2A-8DD8-2C9C49B5D79E}" type="datetimeFigureOut">
              <a:rPr lang="en-US" smtClean="0"/>
              <a:t>4/16/2025</a:t>
            </a:fld>
            <a:endParaRPr lang="en-US"/>
          </a:p>
        </p:txBody>
      </p:sp>
      <p:sp>
        <p:nvSpPr>
          <p:cNvPr id="5" name="Footer Placeholder 4">
            <a:extLst>
              <a:ext uri="{FF2B5EF4-FFF2-40B4-BE49-F238E27FC236}">
                <a16:creationId xmlns:a16="http://schemas.microsoft.com/office/drawing/2014/main" id="{F7AA17D2-15FE-2044-C72D-3658E01A4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36366B-96A4-FA64-F863-3C502D71BB03}"/>
              </a:ext>
            </a:extLst>
          </p:cNvPr>
          <p:cNvSpPr>
            <a:spLocks noGrp="1"/>
          </p:cNvSpPr>
          <p:nvPr>
            <p:ph type="sldNum" sz="quarter" idx="12"/>
          </p:nvPr>
        </p:nvSpPr>
        <p:spPr/>
        <p:txBody>
          <a:bodyPr/>
          <a:lstStyle/>
          <a:p>
            <a:fld id="{755584A4-2777-4A59-8119-4ABCB2689C24}" type="slidenum">
              <a:rPr lang="en-US" smtClean="0"/>
              <a:t>‹#›</a:t>
            </a:fld>
            <a:endParaRPr lang="en-US"/>
          </a:p>
        </p:txBody>
      </p:sp>
    </p:spTree>
    <p:extLst>
      <p:ext uri="{BB962C8B-B14F-4D97-AF65-F5344CB8AC3E}">
        <p14:creationId xmlns:p14="http://schemas.microsoft.com/office/powerpoint/2010/main" val="16687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1FE234-10AE-2D4D-7A1C-76495311E2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9F81BE-6040-C781-A4C9-D4E9D58316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8CE54B-C101-11AE-5ED0-A5B0BA14101D}"/>
              </a:ext>
            </a:extLst>
          </p:cNvPr>
          <p:cNvSpPr>
            <a:spLocks noGrp="1"/>
          </p:cNvSpPr>
          <p:nvPr>
            <p:ph type="dt" sz="half" idx="10"/>
          </p:nvPr>
        </p:nvSpPr>
        <p:spPr/>
        <p:txBody>
          <a:bodyPr/>
          <a:lstStyle/>
          <a:p>
            <a:fld id="{0355092A-8562-4A2A-8DD8-2C9C49B5D79E}" type="datetimeFigureOut">
              <a:rPr lang="en-US" smtClean="0"/>
              <a:t>4/16/2025</a:t>
            </a:fld>
            <a:endParaRPr lang="en-US"/>
          </a:p>
        </p:txBody>
      </p:sp>
      <p:sp>
        <p:nvSpPr>
          <p:cNvPr id="5" name="Footer Placeholder 4">
            <a:extLst>
              <a:ext uri="{FF2B5EF4-FFF2-40B4-BE49-F238E27FC236}">
                <a16:creationId xmlns:a16="http://schemas.microsoft.com/office/drawing/2014/main" id="{29073F98-9121-40A0-51ED-D3C809944B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EC18F-C374-4E7A-CF17-B32B0EE7A74C}"/>
              </a:ext>
            </a:extLst>
          </p:cNvPr>
          <p:cNvSpPr>
            <a:spLocks noGrp="1"/>
          </p:cNvSpPr>
          <p:nvPr>
            <p:ph type="sldNum" sz="quarter" idx="12"/>
          </p:nvPr>
        </p:nvSpPr>
        <p:spPr/>
        <p:txBody>
          <a:bodyPr/>
          <a:lstStyle/>
          <a:p>
            <a:fld id="{755584A4-2777-4A59-8119-4ABCB2689C24}" type="slidenum">
              <a:rPr lang="en-US" smtClean="0"/>
              <a:t>‹#›</a:t>
            </a:fld>
            <a:endParaRPr lang="en-US"/>
          </a:p>
        </p:txBody>
      </p:sp>
    </p:spTree>
    <p:extLst>
      <p:ext uri="{BB962C8B-B14F-4D97-AF65-F5344CB8AC3E}">
        <p14:creationId xmlns:p14="http://schemas.microsoft.com/office/powerpoint/2010/main" val="1466001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46E4-9808-B95F-147A-D3E34808A6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9E03E-7617-CFCE-8E8E-0EF3AF3284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9CF82-4C11-BC1E-CA0F-E3962B527E5C}"/>
              </a:ext>
            </a:extLst>
          </p:cNvPr>
          <p:cNvSpPr>
            <a:spLocks noGrp="1"/>
          </p:cNvSpPr>
          <p:nvPr>
            <p:ph type="dt" sz="half" idx="10"/>
          </p:nvPr>
        </p:nvSpPr>
        <p:spPr/>
        <p:txBody>
          <a:bodyPr/>
          <a:lstStyle/>
          <a:p>
            <a:fld id="{0355092A-8562-4A2A-8DD8-2C9C49B5D79E}" type="datetimeFigureOut">
              <a:rPr lang="en-US" smtClean="0"/>
              <a:t>4/16/2025</a:t>
            </a:fld>
            <a:endParaRPr lang="en-US"/>
          </a:p>
        </p:txBody>
      </p:sp>
      <p:sp>
        <p:nvSpPr>
          <p:cNvPr id="5" name="Footer Placeholder 4">
            <a:extLst>
              <a:ext uri="{FF2B5EF4-FFF2-40B4-BE49-F238E27FC236}">
                <a16:creationId xmlns:a16="http://schemas.microsoft.com/office/drawing/2014/main" id="{1190B630-DE83-F782-373B-F037FF2C6B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4595A3-4D45-64E7-9946-49EEEE1DEB5B}"/>
              </a:ext>
            </a:extLst>
          </p:cNvPr>
          <p:cNvSpPr>
            <a:spLocks noGrp="1"/>
          </p:cNvSpPr>
          <p:nvPr>
            <p:ph type="sldNum" sz="quarter" idx="12"/>
          </p:nvPr>
        </p:nvSpPr>
        <p:spPr/>
        <p:txBody>
          <a:bodyPr/>
          <a:lstStyle/>
          <a:p>
            <a:fld id="{755584A4-2777-4A59-8119-4ABCB2689C24}" type="slidenum">
              <a:rPr lang="en-US" smtClean="0"/>
              <a:t>‹#›</a:t>
            </a:fld>
            <a:endParaRPr lang="en-US"/>
          </a:p>
        </p:txBody>
      </p:sp>
    </p:spTree>
    <p:extLst>
      <p:ext uri="{BB962C8B-B14F-4D97-AF65-F5344CB8AC3E}">
        <p14:creationId xmlns:p14="http://schemas.microsoft.com/office/powerpoint/2010/main" val="90981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76D66-1DDE-3DBF-FD68-16520B0E5C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BF0E9F-7960-6D2C-F7FE-25CFE24373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10C71D-2A85-E5ED-A68E-9D6A0CE995A5}"/>
              </a:ext>
            </a:extLst>
          </p:cNvPr>
          <p:cNvSpPr>
            <a:spLocks noGrp="1"/>
          </p:cNvSpPr>
          <p:nvPr>
            <p:ph type="dt" sz="half" idx="10"/>
          </p:nvPr>
        </p:nvSpPr>
        <p:spPr/>
        <p:txBody>
          <a:bodyPr/>
          <a:lstStyle/>
          <a:p>
            <a:fld id="{0355092A-8562-4A2A-8DD8-2C9C49B5D79E}" type="datetimeFigureOut">
              <a:rPr lang="en-US" smtClean="0"/>
              <a:t>4/16/2025</a:t>
            </a:fld>
            <a:endParaRPr lang="en-US"/>
          </a:p>
        </p:txBody>
      </p:sp>
      <p:sp>
        <p:nvSpPr>
          <p:cNvPr id="5" name="Footer Placeholder 4">
            <a:extLst>
              <a:ext uri="{FF2B5EF4-FFF2-40B4-BE49-F238E27FC236}">
                <a16:creationId xmlns:a16="http://schemas.microsoft.com/office/drawing/2014/main" id="{117B4948-E166-1569-4D8D-27EDB604D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7D4DA-B9E8-9BC3-48EF-DB858793758A}"/>
              </a:ext>
            </a:extLst>
          </p:cNvPr>
          <p:cNvSpPr>
            <a:spLocks noGrp="1"/>
          </p:cNvSpPr>
          <p:nvPr>
            <p:ph type="sldNum" sz="quarter" idx="12"/>
          </p:nvPr>
        </p:nvSpPr>
        <p:spPr/>
        <p:txBody>
          <a:bodyPr/>
          <a:lstStyle/>
          <a:p>
            <a:fld id="{755584A4-2777-4A59-8119-4ABCB2689C24}" type="slidenum">
              <a:rPr lang="en-US" smtClean="0"/>
              <a:t>‹#›</a:t>
            </a:fld>
            <a:endParaRPr lang="en-US"/>
          </a:p>
        </p:txBody>
      </p:sp>
    </p:spTree>
    <p:extLst>
      <p:ext uri="{BB962C8B-B14F-4D97-AF65-F5344CB8AC3E}">
        <p14:creationId xmlns:p14="http://schemas.microsoft.com/office/powerpoint/2010/main" val="1253756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596B2-D3E6-F8A3-E31A-B2B57AA68B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5C1064-3C67-3D90-0A21-4F27BC84A6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04695F-17B1-C304-3C15-D0FD3DE89D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80DEB1-D6C2-24A7-CE2E-3879F61562D6}"/>
              </a:ext>
            </a:extLst>
          </p:cNvPr>
          <p:cNvSpPr>
            <a:spLocks noGrp="1"/>
          </p:cNvSpPr>
          <p:nvPr>
            <p:ph type="dt" sz="half" idx="10"/>
          </p:nvPr>
        </p:nvSpPr>
        <p:spPr/>
        <p:txBody>
          <a:bodyPr/>
          <a:lstStyle/>
          <a:p>
            <a:fld id="{0355092A-8562-4A2A-8DD8-2C9C49B5D79E}" type="datetimeFigureOut">
              <a:rPr lang="en-US" smtClean="0"/>
              <a:t>4/16/2025</a:t>
            </a:fld>
            <a:endParaRPr lang="en-US"/>
          </a:p>
        </p:txBody>
      </p:sp>
      <p:sp>
        <p:nvSpPr>
          <p:cNvPr id="6" name="Footer Placeholder 5">
            <a:extLst>
              <a:ext uri="{FF2B5EF4-FFF2-40B4-BE49-F238E27FC236}">
                <a16:creationId xmlns:a16="http://schemas.microsoft.com/office/drawing/2014/main" id="{DC40BE17-719F-F986-7B74-98EA750DBF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7BEC1A-484D-584B-BB18-1A5F48739830}"/>
              </a:ext>
            </a:extLst>
          </p:cNvPr>
          <p:cNvSpPr>
            <a:spLocks noGrp="1"/>
          </p:cNvSpPr>
          <p:nvPr>
            <p:ph type="sldNum" sz="quarter" idx="12"/>
          </p:nvPr>
        </p:nvSpPr>
        <p:spPr/>
        <p:txBody>
          <a:bodyPr/>
          <a:lstStyle/>
          <a:p>
            <a:fld id="{755584A4-2777-4A59-8119-4ABCB2689C24}" type="slidenum">
              <a:rPr lang="en-US" smtClean="0"/>
              <a:t>‹#›</a:t>
            </a:fld>
            <a:endParaRPr lang="en-US"/>
          </a:p>
        </p:txBody>
      </p:sp>
    </p:spTree>
    <p:extLst>
      <p:ext uri="{BB962C8B-B14F-4D97-AF65-F5344CB8AC3E}">
        <p14:creationId xmlns:p14="http://schemas.microsoft.com/office/powerpoint/2010/main" val="3013553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FF770-E35C-D47D-3346-5811329C17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3B58B12-0C51-E248-3AB2-2DCD31A0FF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BA1465-FA22-E304-C976-B2B8824DDA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80C794-DB1A-83E4-6A7D-6A2DF69710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A185B4-1EC2-4B36-C9B0-50A7FCB48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40CFAB-F94D-9D48-1599-52C86099208F}"/>
              </a:ext>
            </a:extLst>
          </p:cNvPr>
          <p:cNvSpPr>
            <a:spLocks noGrp="1"/>
          </p:cNvSpPr>
          <p:nvPr>
            <p:ph type="dt" sz="half" idx="10"/>
          </p:nvPr>
        </p:nvSpPr>
        <p:spPr/>
        <p:txBody>
          <a:bodyPr/>
          <a:lstStyle/>
          <a:p>
            <a:fld id="{0355092A-8562-4A2A-8DD8-2C9C49B5D79E}" type="datetimeFigureOut">
              <a:rPr lang="en-US" smtClean="0"/>
              <a:t>4/16/2025</a:t>
            </a:fld>
            <a:endParaRPr lang="en-US"/>
          </a:p>
        </p:txBody>
      </p:sp>
      <p:sp>
        <p:nvSpPr>
          <p:cNvPr id="8" name="Footer Placeholder 7">
            <a:extLst>
              <a:ext uri="{FF2B5EF4-FFF2-40B4-BE49-F238E27FC236}">
                <a16:creationId xmlns:a16="http://schemas.microsoft.com/office/drawing/2014/main" id="{41BDE60D-EB49-D313-C6D0-6DA6FEDB5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6201E9-482E-1AA1-D006-F402466FBC54}"/>
              </a:ext>
            </a:extLst>
          </p:cNvPr>
          <p:cNvSpPr>
            <a:spLocks noGrp="1"/>
          </p:cNvSpPr>
          <p:nvPr>
            <p:ph type="sldNum" sz="quarter" idx="12"/>
          </p:nvPr>
        </p:nvSpPr>
        <p:spPr/>
        <p:txBody>
          <a:bodyPr/>
          <a:lstStyle/>
          <a:p>
            <a:fld id="{755584A4-2777-4A59-8119-4ABCB2689C24}" type="slidenum">
              <a:rPr lang="en-US" smtClean="0"/>
              <a:t>‹#›</a:t>
            </a:fld>
            <a:endParaRPr lang="en-US"/>
          </a:p>
        </p:txBody>
      </p:sp>
    </p:spTree>
    <p:extLst>
      <p:ext uri="{BB962C8B-B14F-4D97-AF65-F5344CB8AC3E}">
        <p14:creationId xmlns:p14="http://schemas.microsoft.com/office/powerpoint/2010/main" val="166289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45352-31BE-D4C3-6C2C-1305BE9BC9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0FEE77-9B61-2B0D-3B7F-55163805FBE9}"/>
              </a:ext>
            </a:extLst>
          </p:cNvPr>
          <p:cNvSpPr>
            <a:spLocks noGrp="1"/>
          </p:cNvSpPr>
          <p:nvPr>
            <p:ph type="dt" sz="half" idx="10"/>
          </p:nvPr>
        </p:nvSpPr>
        <p:spPr/>
        <p:txBody>
          <a:bodyPr/>
          <a:lstStyle/>
          <a:p>
            <a:fld id="{0355092A-8562-4A2A-8DD8-2C9C49B5D79E}" type="datetimeFigureOut">
              <a:rPr lang="en-US" smtClean="0"/>
              <a:t>4/16/2025</a:t>
            </a:fld>
            <a:endParaRPr lang="en-US"/>
          </a:p>
        </p:txBody>
      </p:sp>
      <p:sp>
        <p:nvSpPr>
          <p:cNvPr id="4" name="Footer Placeholder 3">
            <a:extLst>
              <a:ext uri="{FF2B5EF4-FFF2-40B4-BE49-F238E27FC236}">
                <a16:creationId xmlns:a16="http://schemas.microsoft.com/office/drawing/2014/main" id="{9D730431-1504-593D-FCDF-715A2162D8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CB3E95-8D4C-1E31-4EA6-30372A956336}"/>
              </a:ext>
            </a:extLst>
          </p:cNvPr>
          <p:cNvSpPr>
            <a:spLocks noGrp="1"/>
          </p:cNvSpPr>
          <p:nvPr>
            <p:ph type="sldNum" sz="quarter" idx="12"/>
          </p:nvPr>
        </p:nvSpPr>
        <p:spPr/>
        <p:txBody>
          <a:bodyPr/>
          <a:lstStyle/>
          <a:p>
            <a:fld id="{755584A4-2777-4A59-8119-4ABCB2689C24}" type="slidenum">
              <a:rPr lang="en-US" smtClean="0"/>
              <a:t>‹#›</a:t>
            </a:fld>
            <a:endParaRPr lang="en-US"/>
          </a:p>
        </p:txBody>
      </p:sp>
    </p:spTree>
    <p:extLst>
      <p:ext uri="{BB962C8B-B14F-4D97-AF65-F5344CB8AC3E}">
        <p14:creationId xmlns:p14="http://schemas.microsoft.com/office/powerpoint/2010/main" val="2234049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407B13-44C2-AAB4-83CD-58FDFED97B8F}"/>
              </a:ext>
            </a:extLst>
          </p:cNvPr>
          <p:cNvSpPr>
            <a:spLocks noGrp="1"/>
          </p:cNvSpPr>
          <p:nvPr>
            <p:ph type="dt" sz="half" idx="10"/>
          </p:nvPr>
        </p:nvSpPr>
        <p:spPr/>
        <p:txBody>
          <a:bodyPr/>
          <a:lstStyle/>
          <a:p>
            <a:fld id="{0355092A-8562-4A2A-8DD8-2C9C49B5D79E}" type="datetimeFigureOut">
              <a:rPr lang="en-US" smtClean="0"/>
              <a:t>4/16/2025</a:t>
            </a:fld>
            <a:endParaRPr lang="en-US"/>
          </a:p>
        </p:txBody>
      </p:sp>
      <p:sp>
        <p:nvSpPr>
          <p:cNvPr id="3" name="Footer Placeholder 2">
            <a:extLst>
              <a:ext uri="{FF2B5EF4-FFF2-40B4-BE49-F238E27FC236}">
                <a16:creationId xmlns:a16="http://schemas.microsoft.com/office/drawing/2014/main" id="{DDA4D4CE-BADF-E9CC-4E26-78B279E61D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578F2D6-FE3D-333E-7DD1-64555E431C8A}"/>
              </a:ext>
            </a:extLst>
          </p:cNvPr>
          <p:cNvSpPr>
            <a:spLocks noGrp="1"/>
          </p:cNvSpPr>
          <p:nvPr>
            <p:ph type="sldNum" sz="quarter" idx="12"/>
          </p:nvPr>
        </p:nvSpPr>
        <p:spPr/>
        <p:txBody>
          <a:bodyPr/>
          <a:lstStyle/>
          <a:p>
            <a:fld id="{755584A4-2777-4A59-8119-4ABCB2689C24}" type="slidenum">
              <a:rPr lang="en-US" smtClean="0"/>
              <a:t>‹#›</a:t>
            </a:fld>
            <a:endParaRPr lang="en-US"/>
          </a:p>
        </p:txBody>
      </p:sp>
    </p:spTree>
    <p:extLst>
      <p:ext uri="{BB962C8B-B14F-4D97-AF65-F5344CB8AC3E}">
        <p14:creationId xmlns:p14="http://schemas.microsoft.com/office/powerpoint/2010/main" val="4503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8F0E-7BAF-178B-DD65-A1BD23DA79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385A3D-1A44-D208-F63D-6560B8F82C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AB1340-F416-094C-47E7-1DD113454B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BDCAF-1C50-E82C-3A0B-ACCC441FE0D9}"/>
              </a:ext>
            </a:extLst>
          </p:cNvPr>
          <p:cNvSpPr>
            <a:spLocks noGrp="1"/>
          </p:cNvSpPr>
          <p:nvPr>
            <p:ph type="dt" sz="half" idx="10"/>
          </p:nvPr>
        </p:nvSpPr>
        <p:spPr/>
        <p:txBody>
          <a:bodyPr/>
          <a:lstStyle/>
          <a:p>
            <a:fld id="{0355092A-8562-4A2A-8DD8-2C9C49B5D79E}" type="datetimeFigureOut">
              <a:rPr lang="en-US" smtClean="0"/>
              <a:t>4/16/2025</a:t>
            </a:fld>
            <a:endParaRPr lang="en-US"/>
          </a:p>
        </p:txBody>
      </p:sp>
      <p:sp>
        <p:nvSpPr>
          <p:cNvPr id="6" name="Footer Placeholder 5">
            <a:extLst>
              <a:ext uri="{FF2B5EF4-FFF2-40B4-BE49-F238E27FC236}">
                <a16:creationId xmlns:a16="http://schemas.microsoft.com/office/drawing/2014/main" id="{B880D8E5-DC11-2C76-1174-7E40446A26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E6000E-2E96-F605-4CD6-3A8029B3EC7E}"/>
              </a:ext>
            </a:extLst>
          </p:cNvPr>
          <p:cNvSpPr>
            <a:spLocks noGrp="1"/>
          </p:cNvSpPr>
          <p:nvPr>
            <p:ph type="sldNum" sz="quarter" idx="12"/>
          </p:nvPr>
        </p:nvSpPr>
        <p:spPr/>
        <p:txBody>
          <a:bodyPr/>
          <a:lstStyle/>
          <a:p>
            <a:fld id="{755584A4-2777-4A59-8119-4ABCB2689C24}" type="slidenum">
              <a:rPr lang="en-US" smtClean="0"/>
              <a:t>‹#›</a:t>
            </a:fld>
            <a:endParaRPr lang="en-US"/>
          </a:p>
        </p:txBody>
      </p:sp>
    </p:spTree>
    <p:extLst>
      <p:ext uri="{BB962C8B-B14F-4D97-AF65-F5344CB8AC3E}">
        <p14:creationId xmlns:p14="http://schemas.microsoft.com/office/powerpoint/2010/main" val="2805288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6189D-87D0-F8AB-4109-057EA42BB8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9509C86-98E7-179F-1C79-751570D32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D8F8D0-B17D-78D3-3F20-1B1924E67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B4A07-E8C3-E17E-4E3B-D6EBC3E84F06}"/>
              </a:ext>
            </a:extLst>
          </p:cNvPr>
          <p:cNvSpPr>
            <a:spLocks noGrp="1"/>
          </p:cNvSpPr>
          <p:nvPr>
            <p:ph type="dt" sz="half" idx="10"/>
          </p:nvPr>
        </p:nvSpPr>
        <p:spPr/>
        <p:txBody>
          <a:bodyPr/>
          <a:lstStyle/>
          <a:p>
            <a:fld id="{0355092A-8562-4A2A-8DD8-2C9C49B5D79E}" type="datetimeFigureOut">
              <a:rPr lang="en-US" smtClean="0"/>
              <a:t>4/16/2025</a:t>
            </a:fld>
            <a:endParaRPr lang="en-US"/>
          </a:p>
        </p:txBody>
      </p:sp>
      <p:sp>
        <p:nvSpPr>
          <p:cNvPr id="6" name="Footer Placeholder 5">
            <a:extLst>
              <a:ext uri="{FF2B5EF4-FFF2-40B4-BE49-F238E27FC236}">
                <a16:creationId xmlns:a16="http://schemas.microsoft.com/office/drawing/2014/main" id="{C9E02FAB-3E9F-A7E5-3C87-6A1A6271F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46832A-F033-64BF-637D-8884F112A35C}"/>
              </a:ext>
            </a:extLst>
          </p:cNvPr>
          <p:cNvSpPr>
            <a:spLocks noGrp="1"/>
          </p:cNvSpPr>
          <p:nvPr>
            <p:ph type="sldNum" sz="quarter" idx="12"/>
          </p:nvPr>
        </p:nvSpPr>
        <p:spPr/>
        <p:txBody>
          <a:bodyPr/>
          <a:lstStyle/>
          <a:p>
            <a:fld id="{755584A4-2777-4A59-8119-4ABCB2689C24}" type="slidenum">
              <a:rPr lang="en-US" smtClean="0"/>
              <a:t>‹#›</a:t>
            </a:fld>
            <a:endParaRPr lang="en-US"/>
          </a:p>
        </p:txBody>
      </p:sp>
    </p:spTree>
    <p:extLst>
      <p:ext uri="{BB962C8B-B14F-4D97-AF65-F5344CB8AC3E}">
        <p14:creationId xmlns:p14="http://schemas.microsoft.com/office/powerpoint/2010/main" val="720611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367487-6374-7131-FDC6-67307E7C98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EB1371-A339-7063-46A2-B2DAA55C6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5DD7F1-C5E4-C7B2-F808-F67A00997D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55092A-8562-4A2A-8DD8-2C9C49B5D79E}" type="datetimeFigureOut">
              <a:rPr lang="en-US" smtClean="0"/>
              <a:t>4/16/2025</a:t>
            </a:fld>
            <a:endParaRPr lang="en-US"/>
          </a:p>
        </p:txBody>
      </p:sp>
      <p:sp>
        <p:nvSpPr>
          <p:cNvPr id="5" name="Footer Placeholder 4">
            <a:extLst>
              <a:ext uri="{FF2B5EF4-FFF2-40B4-BE49-F238E27FC236}">
                <a16:creationId xmlns:a16="http://schemas.microsoft.com/office/drawing/2014/main" id="{59FBD1ED-C207-0B33-FDA2-D5A5F011E3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C05029-185A-4235-8519-A2B60460E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5584A4-2777-4A59-8119-4ABCB2689C24}" type="slidenum">
              <a:rPr lang="en-US" smtClean="0"/>
              <a:t>‹#›</a:t>
            </a:fld>
            <a:endParaRPr lang="en-US"/>
          </a:p>
        </p:txBody>
      </p:sp>
    </p:spTree>
    <p:extLst>
      <p:ext uri="{BB962C8B-B14F-4D97-AF65-F5344CB8AC3E}">
        <p14:creationId xmlns:p14="http://schemas.microsoft.com/office/powerpoint/2010/main" val="25794700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845-0128-CC12-3FDC-ABABDEF40A97}"/>
              </a:ext>
            </a:extLst>
          </p:cNvPr>
          <p:cNvSpPr>
            <a:spLocks noGrp="1"/>
          </p:cNvSpPr>
          <p:nvPr>
            <p:ph type="ctrTitle"/>
          </p:nvPr>
        </p:nvSpPr>
        <p:spPr/>
        <p:txBody>
          <a:bodyPr>
            <a:normAutofit fontScale="90000"/>
          </a:bodyPr>
          <a:lstStyle/>
          <a:p>
            <a:r>
              <a:rPr lang="en-US" dirty="0"/>
              <a:t>Traffic Signs Recognition using </a:t>
            </a:r>
            <a:r>
              <a:rPr lang="en-US" b="1" dirty="0"/>
              <a:t>CNN and Keras</a:t>
            </a:r>
            <a:r>
              <a:rPr lang="en-US" dirty="0"/>
              <a:t> in Python</a:t>
            </a:r>
          </a:p>
        </p:txBody>
      </p:sp>
      <p:sp>
        <p:nvSpPr>
          <p:cNvPr id="3" name="Subtitle 2">
            <a:extLst>
              <a:ext uri="{FF2B5EF4-FFF2-40B4-BE49-F238E27FC236}">
                <a16:creationId xmlns:a16="http://schemas.microsoft.com/office/drawing/2014/main" id="{C6B49EBD-ADBA-13FC-F8F5-28EB02EDEE8B}"/>
              </a:ext>
            </a:extLst>
          </p:cNvPr>
          <p:cNvSpPr>
            <a:spLocks noGrp="1"/>
          </p:cNvSpPr>
          <p:nvPr>
            <p:ph type="subTitle" idx="1"/>
          </p:nvPr>
        </p:nvSpPr>
        <p:spPr/>
        <p:txBody>
          <a:bodyPr/>
          <a:lstStyle/>
          <a:p>
            <a:r>
              <a:rPr lang="en-US" dirty="0"/>
              <a:t>Week – 5 Day - 3</a:t>
            </a:r>
          </a:p>
        </p:txBody>
      </p:sp>
    </p:spTree>
    <p:extLst>
      <p:ext uri="{BB962C8B-B14F-4D97-AF65-F5344CB8AC3E}">
        <p14:creationId xmlns:p14="http://schemas.microsoft.com/office/powerpoint/2010/main" val="995858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CDE8-CD7D-B9B1-8B33-6604B6B00271}"/>
              </a:ext>
            </a:extLst>
          </p:cNvPr>
          <p:cNvSpPr>
            <a:spLocks noGrp="1"/>
          </p:cNvSpPr>
          <p:nvPr>
            <p:ph type="title"/>
          </p:nvPr>
        </p:nvSpPr>
        <p:spPr/>
        <p:txBody>
          <a:bodyPr>
            <a:normAutofit/>
          </a:bodyPr>
          <a:lstStyle/>
          <a:p>
            <a:pPr algn="ctr"/>
            <a:r>
              <a:rPr lang="en-US" sz="2800" dirty="0"/>
              <a:t>After applying all three filters we get out like this </a:t>
            </a:r>
          </a:p>
        </p:txBody>
      </p:sp>
      <p:pic>
        <p:nvPicPr>
          <p:cNvPr id="5" name="Content Placeholder 4" descr="A screenshot of a computer&#10;&#10;AI-generated content may be incorrect.">
            <a:extLst>
              <a:ext uri="{FF2B5EF4-FFF2-40B4-BE49-F238E27FC236}">
                <a16:creationId xmlns:a16="http://schemas.microsoft.com/office/drawing/2014/main" id="{69A2C2B1-1A35-7F31-E761-A82A8DC5EB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004" y="1496014"/>
            <a:ext cx="8581991" cy="4351338"/>
          </a:xfrm>
        </p:spPr>
      </p:pic>
    </p:spTree>
    <p:extLst>
      <p:ext uri="{BB962C8B-B14F-4D97-AF65-F5344CB8AC3E}">
        <p14:creationId xmlns:p14="http://schemas.microsoft.com/office/powerpoint/2010/main" val="2753212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C0E20-4F57-4E6A-3BE2-733BA566BAF9}"/>
              </a:ext>
            </a:extLst>
          </p:cNvPr>
          <p:cNvSpPr>
            <a:spLocks noGrp="1"/>
          </p:cNvSpPr>
          <p:nvPr>
            <p:ph type="title"/>
          </p:nvPr>
        </p:nvSpPr>
        <p:spPr/>
        <p:txBody>
          <a:bodyPr/>
          <a:lstStyle/>
          <a:p>
            <a:r>
              <a:rPr lang="en-US" dirty="0"/>
              <a:t>Application activation function [RELU]</a:t>
            </a:r>
          </a:p>
        </p:txBody>
      </p:sp>
      <p:pic>
        <p:nvPicPr>
          <p:cNvPr id="5" name="Content Placeholder 4" descr="A screenshot of a computer&#10;&#10;AI-generated content may be incorrect.">
            <a:extLst>
              <a:ext uri="{FF2B5EF4-FFF2-40B4-BE49-F238E27FC236}">
                <a16:creationId xmlns:a16="http://schemas.microsoft.com/office/drawing/2014/main" id="{B430A222-7C97-0BF3-378E-AF542BA407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419846"/>
            <a:ext cx="10515600" cy="3162895"/>
          </a:xfrm>
        </p:spPr>
      </p:pic>
    </p:spTree>
    <p:extLst>
      <p:ext uri="{BB962C8B-B14F-4D97-AF65-F5344CB8AC3E}">
        <p14:creationId xmlns:p14="http://schemas.microsoft.com/office/powerpoint/2010/main" val="3090943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0800-DCA4-D50C-AC37-BCC310C1BE07}"/>
              </a:ext>
            </a:extLst>
          </p:cNvPr>
          <p:cNvSpPr>
            <a:spLocks noGrp="1"/>
          </p:cNvSpPr>
          <p:nvPr>
            <p:ph type="title"/>
          </p:nvPr>
        </p:nvSpPr>
        <p:spPr>
          <a:xfrm>
            <a:off x="838200" y="365125"/>
            <a:ext cx="10515600" cy="3383915"/>
          </a:xfrm>
        </p:spPr>
        <p:txBody>
          <a:bodyPr>
            <a:noAutofit/>
          </a:bodyPr>
          <a:lstStyle/>
          <a:p>
            <a:r>
              <a:rPr lang="en-US" sz="2800" dirty="0"/>
              <a:t>The main goal of CNN is to decrease the resolution with maximum feature extraction</a:t>
            </a:r>
            <a:br>
              <a:rPr lang="en-US" sz="2800" dirty="0"/>
            </a:br>
            <a:br>
              <a:rPr lang="en-US" sz="2800" dirty="0"/>
            </a:br>
            <a:r>
              <a:rPr lang="en-US" sz="2800" dirty="0"/>
              <a:t>Till now we have extracted features </a:t>
            </a:r>
            <a:br>
              <a:rPr lang="en-US" sz="2800" dirty="0"/>
            </a:br>
            <a:r>
              <a:rPr lang="en-US" sz="2800" dirty="0"/>
              <a:t>We use pooling to decrease the resolution </a:t>
            </a:r>
            <a:br>
              <a:rPr lang="en-US" sz="2800" dirty="0"/>
            </a:br>
            <a:r>
              <a:rPr lang="en-US" sz="2800" dirty="0"/>
              <a:t>There are two types of pooling </a:t>
            </a:r>
            <a:br>
              <a:rPr lang="en-US" sz="2800" dirty="0"/>
            </a:br>
            <a:r>
              <a:rPr lang="en-US" sz="2800" dirty="0"/>
              <a:t>	Max Pooling</a:t>
            </a:r>
            <a:br>
              <a:rPr lang="en-US" sz="2800" dirty="0"/>
            </a:br>
            <a:r>
              <a:rPr lang="en-US" sz="2800" dirty="0"/>
              <a:t>	Average Pooling</a:t>
            </a:r>
            <a:br>
              <a:rPr lang="en-US" sz="2800" dirty="0"/>
            </a:br>
            <a:endParaRPr lang="en-US" sz="2800" dirty="0"/>
          </a:p>
        </p:txBody>
      </p:sp>
      <p:pic>
        <p:nvPicPr>
          <p:cNvPr id="5" name="Picture 4" descr="A screenshot of a grid&#10;&#10;AI-generated content may be incorrect.">
            <a:extLst>
              <a:ext uri="{FF2B5EF4-FFF2-40B4-BE49-F238E27FC236}">
                <a16:creationId xmlns:a16="http://schemas.microsoft.com/office/drawing/2014/main" id="{F2B91044-6E1D-7DC6-337E-2D0A0AD29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45956"/>
            <a:ext cx="5749290" cy="3117193"/>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06B1DA4A-F825-87AD-C77F-492053AA25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09488"/>
            <a:ext cx="6096000" cy="2414588"/>
          </a:xfrm>
          <a:prstGeom prst="rect">
            <a:avLst/>
          </a:prstGeom>
        </p:spPr>
      </p:pic>
    </p:spTree>
    <p:extLst>
      <p:ext uri="{BB962C8B-B14F-4D97-AF65-F5344CB8AC3E}">
        <p14:creationId xmlns:p14="http://schemas.microsoft.com/office/powerpoint/2010/main" val="625398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F6274EF-6F14-E79E-0F6A-601C02D522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1354"/>
            <a:ext cx="10515600" cy="3573660"/>
          </a:xfrm>
        </p:spPr>
      </p:pic>
      <p:pic>
        <p:nvPicPr>
          <p:cNvPr id="7" name="Picture 6">
            <a:extLst>
              <a:ext uri="{FF2B5EF4-FFF2-40B4-BE49-F238E27FC236}">
                <a16:creationId xmlns:a16="http://schemas.microsoft.com/office/drawing/2014/main" id="{95ABF5C8-9263-D82D-05B7-63B1C86F8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570922"/>
            <a:ext cx="10515600" cy="3607118"/>
          </a:xfrm>
          <a:prstGeom prst="rect">
            <a:avLst/>
          </a:prstGeom>
        </p:spPr>
      </p:pic>
    </p:spTree>
    <p:extLst>
      <p:ext uri="{BB962C8B-B14F-4D97-AF65-F5344CB8AC3E}">
        <p14:creationId xmlns:p14="http://schemas.microsoft.com/office/powerpoint/2010/main" val="318147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sign&#10;&#10;AI-generated content may be incorrect.">
            <a:extLst>
              <a:ext uri="{FF2B5EF4-FFF2-40B4-BE49-F238E27FC236}">
                <a16:creationId xmlns:a16="http://schemas.microsoft.com/office/drawing/2014/main" id="{B6E70154-70B8-7E82-586D-FA0F4D3A3F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09159"/>
            <a:ext cx="10515600" cy="4189809"/>
          </a:xfrm>
        </p:spPr>
      </p:pic>
    </p:spTree>
    <p:extLst>
      <p:ext uri="{BB962C8B-B14F-4D97-AF65-F5344CB8AC3E}">
        <p14:creationId xmlns:p14="http://schemas.microsoft.com/office/powerpoint/2010/main" val="1906920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F4FD17-5635-3E69-56EB-B2AFAA91C031}"/>
              </a:ext>
            </a:extLst>
          </p:cNvPr>
          <p:cNvSpPr>
            <a:spLocks noGrp="1"/>
          </p:cNvSpPr>
          <p:nvPr>
            <p:ph type="title"/>
          </p:nvPr>
        </p:nvSpPr>
        <p:spPr>
          <a:xfrm>
            <a:off x="793662" y="386930"/>
            <a:ext cx="10066122" cy="1298448"/>
          </a:xfrm>
        </p:spPr>
        <p:txBody>
          <a:bodyPr anchor="b">
            <a:normAutofit/>
          </a:bodyPr>
          <a:lstStyle/>
          <a:p>
            <a:r>
              <a:rPr lang="en-US" sz="4800"/>
              <a:t>What is CNN</a:t>
            </a:r>
          </a:p>
        </p:txBody>
      </p:sp>
      <p:sp>
        <p:nvSpPr>
          <p:cNvPr id="17" name="Rectangle 16">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8E55D3E-B41F-3ED8-C854-F2B80B73FE22}"/>
              </a:ext>
            </a:extLst>
          </p:cNvPr>
          <p:cNvSpPr>
            <a:spLocks noGrp="1"/>
          </p:cNvSpPr>
          <p:nvPr>
            <p:ph idx="1"/>
          </p:nvPr>
        </p:nvSpPr>
        <p:spPr>
          <a:xfrm>
            <a:off x="793661" y="2599509"/>
            <a:ext cx="4530898" cy="3639450"/>
          </a:xfrm>
        </p:spPr>
        <p:txBody>
          <a:bodyPr anchor="ctr">
            <a:normAutofit/>
          </a:bodyPr>
          <a:lstStyle/>
          <a:p>
            <a:r>
              <a:rPr lang="en-US" sz="2000" b="0" i="0">
                <a:effectLst/>
                <a:latin typeface="Google Sans"/>
              </a:rPr>
              <a:t>In machine learning, a Convolutional Neural Network (CNN) is </a:t>
            </a:r>
            <a:r>
              <a:rPr lang="en-US" sz="2000"/>
              <a:t>a type of deep learning model particularly well-suited for analyzing visual data like </a:t>
            </a:r>
            <a:r>
              <a:rPr lang="en-US" sz="2000" b="1"/>
              <a:t>images and videos.</a:t>
            </a:r>
          </a:p>
          <a:p>
            <a:r>
              <a:rPr lang="en-US" sz="2000"/>
              <a:t>Parts of CNN</a:t>
            </a:r>
          </a:p>
          <a:p>
            <a:pPr marL="971550" lvl="1" indent="-514350">
              <a:buFont typeface="+mj-lt"/>
              <a:buAutoNum type="arabicPeriod"/>
            </a:pPr>
            <a:r>
              <a:rPr lang="en-US" sz="2000"/>
              <a:t>Feature extraction</a:t>
            </a:r>
          </a:p>
          <a:p>
            <a:pPr marL="971550" lvl="1" indent="-514350">
              <a:buFont typeface="+mj-lt"/>
              <a:buAutoNum type="arabicPeriod"/>
            </a:pPr>
            <a:r>
              <a:rPr lang="en-US" sz="2000"/>
              <a:t>Classification  </a:t>
            </a:r>
          </a:p>
        </p:txBody>
      </p:sp>
      <p:pic>
        <p:nvPicPr>
          <p:cNvPr id="5" name="Picture 4">
            <a:extLst>
              <a:ext uri="{FF2B5EF4-FFF2-40B4-BE49-F238E27FC236}">
                <a16:creationId xmlns:a16="http://schemas.microsoft.com/office/drawing/2014/main" id="{7FB09F22-09D1-9B18-7623-0BD8B27F33BF}"/>
              </a:ext>
            </a:extLst>
          </p:cNvPr>
          <p:cNvPicPr>
            <a:picLocks noChangeAspect="1"/>
          </p:cNvPicPr>
          <p:nvPr/>
        </p:nvPicPr>
        <p:blipFill>
          <a:blip r:embed="rId2"/>
          <a:stretch>
            <a:fillRect/>
          </a:stretch>
        </p:blipFill>
        <p:spPr>
          <a:xfrm>
            <a:off x="5911532" y="2970116"/>
            <a:ext cx="5150277" cy="2742522"/>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5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C52A9-4493-FE05-E243-A9704D60D0CA}"/>
              </a:ext>
            </a:extLst>
          </p:cNvPr>
          <p:cNvSpPr>
            <a:spLocks noGrp="1"/>
          </p:cNvSpPr>
          <p:nvPr>
            <p:ph idx="1"/>
          </p:nvPr>
        </p:nvSpPr>
        <p:spPr>
          <a:xfrm>
            <a:off x="838200" y="486682"/>
            <a:ext cx="10515600" cy="4351338"/>
          </a:xfrm>
        </p:spPr>
        <p:txBody>
          <a:bodyPr/>
          <a:lstStyle/>
          <a:p>
            <a:r>
              <a:rPr lang="en-US" dirty="0"/>
              <a:t>Let's take yesterday example, Handwritten digits </a:t>
            </a:r>
          </a:p>
        </p:txBody>
      </p:sp>
      <p:pic>
        <p:nvPicPr>
          <p:cNvPr id="5" name="Picture 4" descr="A black letter g&#10;&#10;AI-generated content may be incorrect.">
            <a:extLst>
              <a:ext uri="{FF2B5EF4-FFF2-40B4-BE49-F238E27FC236}">
                <a16:creationId xmlns:a16="http://schemas.microsoft.com/office/drawing/2014/main" id="{1EE40787-9F31-9F39-D405-E1205A163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533" y="2031753"/>
            <a:ext cx="2609850" cy="3990975"/>
          </a:xfrm>
          <a:prstGeom prst="rect">
            <a:avLst/>
          </a:prstGeom>
        </p:spPr>
      </p:pic>
      <p:pic>
        <p:nvPicPr>
          <p:cNvPr id="7" name="Picture 6" descr="A close-up of a crossword puzzle&#10;&#10;AI-generated content may be incorrect.">
            <a:extLst>
              <a:ext uri="{FF2B5EF4-FFF2-40B4-BE49-F238E27FC236}">
                <a16:creationId xmlns:a16="http://schemas.microsoft.com/office/drawing/2014/main" id="{240E9C24-C341-6713-C360-1B895D436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4438" y="1579109"/>
            <a:ext cx="9048750" cy="4962525"/>
          </a:xfrm>
          <a:prstGeom prst="rect">
            <a:avLst/>
          </a:prstGeom>
        </p:spPr>
      </p:pic>
    </p:spTree>
    <p:extLst>
      <p:ext uri="{BB962C8B-B14F-4D97-AF65-F5344CB8AC3E}">
        <p14:creationId xmlns:p14="http://schemas.microsoft.com/office/powerpoint/2010/main" val="2573855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9" name="Content Placeholder 8" descr="A black and white crossword puzzle&#10;&#10;AI-generated content may be incorrect.">
            <a:extLst>
              <a:ext uri="{FF2B5EF4-FFF2-40B4-BE49-F238E27FC236}">
                <a16:creationId xmlns:a16="http://schemas.microsoft.com/office/drawing/2014/main" id="{F03F9F55-775F-882F-BF14-7E1EE1FB84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934" y="2496940"/>
            <a:ext cx="4616434" cy="1684998"/>
          </a:xfrm>
          <a:prstGeom prst="rect">
            <a:avLst/>
          </a:prstGeom>
        </p:spPr>
      </p:pic>
      <p:cxnSp>
        <p:nvCxnSpPr>
          <p:cNvPr id="20" name="Straight Connector 19">
            <a:extLst>
              <a:ext uri="{FF2B5EF4-FFF2-40B4-BE49-F238E27FC236}">
                <a16:creationId xmlns:a16="http://schemas.microsoft.com/office/drawing/2014/main" id="{02E9B2EE-76CA-47F3-9977-3F2FCB7FD2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1739239"/>
            <a:ext cx="0" cy="32004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A screenshot of a cross game">
            <a:extLst>
              <a:ext uri="{FF2B5EF4-FFF2-40B4-BE49-F238E27FC236}">
                <a16:creationId xmlns:a16="http://schemas.microsoft.com/office/drawing/2014/main" id="{409A03D1-C3F2-7E51-4D9D-C8C17F1C1F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4633" y="2619537"/>
            <a:ext cx="4644528" cy="1439803"/>
          </a:xfrm>
          <a:prstGeom prst="rect">
            <a:avLst/>
          </a:prstGeom>
        </p:spPr>
      </p:pic>
      <p:sp>
        <p:nvSpPr>
          <p:cNvPr id="6" name="TextBox 5">
            <a:extLst>
              <a:ext uri="{FF2B5EF4-FFF2-40B4-BE49-F238E27FC236}">
                <a16:creationId xmlns:a16="http://schemas.microsoft.com/office/drawing/2014/main" id="{FBE31C24-BE78-829B-75E1-ACC91254A080}"/>
              </a:ext>
            </a:extLst>
          </p:cNvPr>
          <p:cNvSpPr txBox="1"/>
          <p:nvPr/>
        </p:nvSpPr>
        <p:spPr>
          <a:xfrm>
            <a:off x="1894114" y="1382486"/>
            <a:ext cx="2364109" cy="523220"/>
          </a:xfrm>
          <a:prstGeom prst="rect">
            <a:avLst/>
          </a:prstGeom>
          <a:noFill/>
        </p:spPr>
        <p:txBody>
          <a:bodyPr wrap="none" rtlCol="0">
            <a:spAutoFit/>
          </a:bodyPr>
          <a:lstStyle/>
          <a:p>
            <a:r>
              <a:rPr lang="en-US" sz="2800" dirty="0"/>
              <a:t>Location shift </a:t>
            </a:r>
          </a:p>
        </p:txBody>
      </p:sp>
      <p:sp>
        <p:nvSpPr>
          <p:cNvPr id="7" name="TextBox 6">
            <a:extLst>
              <a:ext uri="{FF2B5EF4-FFF2-40B4-BE49-F238E27FC236}">
                <a16:creationId xmlns:a16="http://schemas.microsoft.com/office/drawing/2014/main" id="{63879D9F-67EF-6E7F-FBF2-7E0AA4E05219}"/>
              </a:ext>
            </a:extLst>
          </p:cNvPr>
          <p:cNvSpPr txBox="1"/>
          <p:nvPr/>
        </p:nvSpPr>
        <p:spPr>
          <a:xfrm>
            <a:off x="7456714" y="1412668"/>
            <a:ext cx="2557816" cy="523220"/>
          </a:xfrm>
          <a:prstGeom prst="rect">
            <a:avLst/>
          </a:prstGeom>
          <a:noFill/>
        </p:spPr>
        <p:txBody>
          <a:bodyPr wrap="none" rtlCol="0">
            <a:spAutoFit/>
          </a:bodyPr>
          <a:lstStyle/>
          <a:p>
            <a:r>
              <a:rPr lang="en-US" sz="2800" dirty="0"/>
              <a:t>Different Image</a:t>
            </a:r>
          </a:p>
        </p:txBody>
      </p:sp>
    </p:spTree>
    <p:extLst>
      <p:ext uri="{BB962C8B-B14F-4D97-AF65-F5344CB8AC3E}">
        <p14:creationId xmlns:p14="http://schemas.microsoft.com/office/powerpoint/2010/main" val="1662758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4633-DC14-0A10-3837-F02886F93C67}"/>
              </a:ext>
            </a:extLst>
          </p:cNvPr>
          <p:cNvSpPr>
            <a:spLocks noGrp="1"/>
          </p:cNvSpPr>
          <p:nvPr>
            <p:ph type="title"/>
          </p:nvPr>
        </p:nvSpPr>
        <p:spPr/>
        <p:txBody>
          <a:bodyPr>
            <a:normAutofit/>
          </a:bodyPr>
          <a:lstStyle/>
          <a:p>
            <a:pPr algn="ctr"/>
            <a:r>
              <a:rPr lang="en-US" sz="2800" dirty="0"/>
              <a:t>In ANN it is difficult to feed high resolution images so, we use CNN</a:t>
            </a:r>
          </a:p>
        </p:txBody>
      </p:sp>
      <p:pic>
        <p:nvPicPr>
          <p:cNvPr id="5" name="Content Placeholder 4" descr="A white paper with red text&#10;&#10;AI-generated content may be incorrect.">
            <a:extLst>
              <a:ext uri="{FF2B5EF4-FFF2-40B4-BE49-F238E27FC236}">
                <a16:creationId xmlns:a16="http://schemas.microsoft.com/office/drawing/2014/main" id="{A5FF5F4E-8C0E-8B2D-2CB9-579BB8EBEC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847" y="1825625"/>
            <a:ext cx="7666305" cy="4351338"/>
          </a:xfrm>
        </p:spPr>
      </p:pic>
    </p:spTree>
    <p:extLst>
      <p:ext uri="{BB962C8B-B14F-4D97-AF65-F5344CB8AC3E}">
        <p14:creationId xmlns:p14="http://schemas.microsoft.com/office/powerpoint/2010/main" val="291673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614BD-3744-62C9-5972-61940385553C}"/>
              </a:ext>
            </a:extLst>
          </p:cNvPr>
          <p:cNvSpPr>
            <a:spLocks noGrp="1"/>
          </p:cNvSpPr>
          <p:nvPr>
            <p:ph type="title"/>
          </p:nvPr>
        </p:nvSpPr>
        <p:spPr/>
        <p:txBody>
          <a:bodyPr>
            <a:normAutofit/>
          </a:bodyPr>
          <a:lstStyle/>
          <a:p>
            <a:pPr algn="ctr"/>
            <a:r>
              <a:rPr lang="en-US" sz="2800" dirty="0"/>
              <a:t>This is how our human brain understand that this digit is 9</a:t>
            </a:r>
          </a:p>
        </p:txBody>
      </p:sp>
      <p:pic>
        <p:nvPicPr>
          <p:cNvPr id="5" name="Content Placeholder 4" descr="A diagram of a black letter">
            <a:extLst>
              <a:ext uri="{FF2B5EF4-FFF2-40B4-BE49-F238E27FC236}">
                <a16:creationId xmlns:a16="http://schemas.microsoft.com/office/drawing/2014/main" id="{512176E6-A96B-6EBF-F02F-74E21AA2E2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6888" y="1315257"/>
            <a:ext cx="7338224" cy="4351338"/>
          </a:xfrm>
        </p:spPr>
      </p:pic>
      <p:sp>
        <p:nvSpPr>
          <p:cNvPr id="6" name="TextBox 5">
            <a:extLst>
              <a:ext uri="{FF2B5EF4-FFF2-40B4-BE49-F238E27FC236}">
                <a16:creationId xmlns:a16="http://schemas.microsoft.com/office/drawing/2014/main" id="{74A5A7CE-9383-175C-CCB5-9A76FD366A33}"/>
              </a:ext>
            </a:extLst>
          </p:cNvPr>
          <p:cNvSpPr txBox="1"/>
          <p:nvPr/>
        </p:nvSpPr>
        <p:spPr>
          <a:xfrm>
            <a:off x="1268152" y="5975497"/>
            <a:ext cx="9766135" cy="523220"/>
          </a:xfrm>
          <a:prstGeom prst="rect">
            <a:avLst/>
          </a:prstGeom>
          <a:noFill/>
        </p:spPr>
        <p:txBody>
          <a:bodyPr wrap="none" rtlCol="0">
            <a:spAutoFit/>
          </a:bodyPr>
          <a:lstStyle/>
          <a:p>
            <a:r>
              <a:rPr lang="en-US" sz="2800" dirty="0"/>
              <a:t>but how can we make computers recognize these tiny features</a:t>
            </a:r>
          </a:p>
        </p:txBody>
      </p:sp>
    </p:spTree>
    <p:extLst>
      <p:ext uri="{BB962C8B-B14F-4D97-AF65-F5344CB8AC3E}">
        <p14:creationId xmlns:p14="http://schemas.microsoft.com/office/powerpoint/2010/main" val="189575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B1A9-0F8E-65D6-C57E-13C7CB7E97AD}"/>
              </a:ext>
            </a:extLst>
          </p:cNvPr>
          <p:cNvSpPr>
            <a:spLocks noGrp="1"/>
          </p:cNvSpPr>
          <p:nvPr>
            <p:ph type="title"/>
          </p:nvPr>
        </p:nvSpPr>
        <p:spPr/>
        <p:txBody>
          <a:bodyPr>
            <a:normAutofit/>
          </a:bodyPr>
          <a:lstStyle/>
          <a:p>
            <a:r>
              <a:rPr lang="en-US" sz="2800" dirty="0"/>
              <a:t>Here comes CNN into action we consider three filters to figure out digit 9</a:t>
            </a:r>
          </a:p>
        </p:txBody>
      </p:sp>
      <p:pic>
        <p:nvPicPr>
          <p:cNvPr id="5" name="Content Placeholder 4" descr="A group of black and green squares with white text&#10;&#10;AI-generated content may be incorrect.">
            <a:extLst>
              <a:ext uri="{FF2B5EF4-FFF2-40B4-BE49-F238E27FC236}">
                <a16:creationId xmlns:a16="http://schemas.microsoft.com/office/drawing/2014/main" id="{3CAC0FEE-4228-2DA7-1B35-639725935A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9784" y="1825625"/>
            <a:ext cx="9392432" cy="4351338"/>
          </a:xfrm>
        </p:spPr>
      </p:pic>
    </p:spTree>
    <p:extLst>
      <p:ext uri="{BB962C8B-B14F-4D97-AF65-F5344CB8AC3E}">
        <p14:creationId xmlns:p14="http://schemas.microsoft.com/office/powerpoint/2010/main" val="54724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9B08E0-7FB4-2813-9E29-99D0B74D87EF}"/>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This is how feature extraction starts</a:t>
            </a:r>
          </a:p>
        </p:txBody>
      </p:sp>
      <p:pic>
        <p:nvPicPr>
          <p:cNvPr id="5" name="Content Placeholder 4" descr="A screenshot of a math game">
            <a:extLst>
              <a:ext uri="{FF2B5EF4-FFF2-40B4-BE49-F238E27FC236}">
                <a16:creationId xmlns:a16="http://schemas.microsoft.com/office/drawing/2014/main" id="{7F32B20D-2466-EF05-EA2C-F2D2B3206D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234" y="2161795"/>
            <a:ext cx="5828261" cy="2812135"/>
          </a:xfrm>
          <a:prstGeom prst="rect">
            <a:avLst/>
          </a:prstGeom>
        </p:spPr>
      </p:pic>
      <p:pic>
        <p:nvPicPr>
          <p:cNvPr id="7" name="Picture 6" descr="A screenshot of a grid&#10;&#10;AI-generated content may be incorrect.">
            <a:extLst>
              <a:ext uri="{FF2B5EF4-FFF2-40B4-BE49-F238E27FC236}">
                <a16:creationId xmlns:a16="http://schemas.microsoft.com/office/drawing/2014/main" id="{68CA6852-1EC7-9222-9EC6-D9CE4A5F41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505" y="2180510"/>
            <a:ext cx="5828261" cy="2797565"/>
          </a:xfrm>
          <a:prstGeom prst="rect">
            <a:avLst/>
          </a:prstGeom>
        </p:spPr>
      </p:pic>
    </p:spTree>
    <p:extLst>
      <p:ext uri="{BB962C8B-B14F-4D97-AF65-F5344CB8AC3E}">
        <p14:creationId xmlns:p14="http://schemas.microsoft.com/office/powerpoint/2010/main" val="3098564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D81C9-65E7-F67D-3C99-D6D2A37C6FBA}"/>
              </a:ext>
            </a:extLst>
          </p:cNvPr>
          <p:cNvSpPr>
            <a:spLocks noGrp="1"/>
          </p:cNvSpPr>
          <p:nvPr>
            <p:ph type="title"/>
          </p:nvPr>
        </p:nvSpPr>
        <p:spPr/>
        <p:txBody>
          <a:bodyPr>
            <a:normAutofit/>
          </a:bodyPr>
          <a:lstStyle/>
          <a:p>
            <a:pPr algn="ctr"/>
            <a:r>
              <a:rPr lang="en-US" sz="2800" dirty="0"/>
              <a:t>For different digits it works differently based on location </a:t>
            </a:r>
          </a:p>
        </p:txBody>
      </p:sp>
      <p:pic>
        <p:nvPicPr>
          <p:cNvPr id="5" name="Content Placeholder 4" descr="A group of numbers and symbols&#10;&#10;AI-generated content may be incorrect.">
            <a:extLst>
              <a:ext uri="{FF2B5EF4-FFF2-40B4-BE49-F238E27FC236}">
                <a16:creationId xmlns:a16="http://schemas.microsoft.com/office/drawing/2014/main" id="{D55B6B5B-2FB7-FD35-532D-E9056565C1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573" y="1825625"/>
            <a:ext cx="9282854" cy="4351338"/>
          </a:xfrm>
        </p:spPr>
      </p:pic>
    </p:spTree>
    <p:extLst>
      <p:ext uri="{BB962C8B-B14F-4D97-AF65-F5344CB8AC3E}">
        <p14:creationId xmlns:p14="http://schemas.microsoft.com/office/powerpoint/2010/main" val="1194957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TotalTime>
  <Words>193</Words>
  <Application>Microsoft Office PowerPoint</Application>
  <PresentationFormat>Widescreen</PresentationFormat>
  <Paragraphs>20</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Google Sans</vt:lpstr>
      <vt:lpstr>Office Theme</vt:lpstr>
      <vt:lpstr>Traffic Signs Recognition using CNN and Keras in Python</vt:lpstr>
      <vt:lpstr>What is CNN</vt:lpstr>
      <vt:lpstr>PowerPoint Presentation</vt:lpstr>
      <vt:lpstr>PowerPoint Presentation</vt:lpstr>
      <vt:lpstr>In ANN it is difficult to feed high resolution images so, we use CNN</vt:lpstr>
      <vt:lpstr>This is how our human brain understand that this digit is 9</vt:lpstr>
      <vt:lpstr>Here comes CNN into action we consider three filters to figure out digit 9</vt:lpstr>
      <vt:lpstr>This is how feature extraction starts</vt:lpstr>
      <vt:lpstr>For different digits it works differently based on location </vt:lpstr>
      <vt:lpstr>After applying all three filters we get out like this </vt:lpstr>
      <vt:lpstr>Application activation function [RELU]</vt:lpstr>
      <vt:lpstr>The main goal of CNN is to decrease the resolution with maximum feature extraction  Till now we have extracted features  We use pooling to decrease the resolution  There are two types of pooling   Max Pooling  Average Pooling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Nallam Sai Rahul</dc:creator>
  <cp:lastModifiedBy>Nallam Sai Rahul</cp:lastModifiedBy>
  <cp:revision>1</cp:revision>
  <dcterms:created xsi:type="dcterms:W3CDTF">2025-04-16T03:50:35Z</dcterms:created>
  <dcterms:modified xsi:type="dcterms:W3CDTF">2025-04-16T06:09:44Z</dcterms:modified>
</cp:coreProperties>
</file>