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6B57-ECF8-41D2-8891-77140DFC2CEC}" type="datetimeFigureOut">
              <a:rPr lang="en-US" smtClean="0"/>
              <a:t>29 Jul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CC52-30FC-4B7C-9C51-1992B959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6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6B57-ECF8-41D2-8891-77140DFC2CEC}" type="datetimeFigureOut">
              <a:rPr lang="en-US" smtClean="0"/>
              <a:t>29 Jul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CC52-30FC-4B7C-9C51-1992B959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9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6B57-ECF8-41D2-8891-77140DFC2CEC}" type="datetimeFigureOut">
              <a:rPr lang="en-US" smtClean="0"/>
              <a:t>29 Jul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CC52-30FC-4B7C-9C51-1992B959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2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6B57-ECF8-41D2-8891-77140DFC2CEC}" type="datetimeFigureOut">
              <a:rPr lang="en-US" smtClean="0"/>
              <a:t>29 Jul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CC52-30FC-4B7C-9C51-1992B959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7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6B57-ECF8-41D2-8891-77140DFC2CEC}" type="datetimeFigureOut">
              <a:rPr lang="en-US" smtClean="0"/>
              <a:t>29 Jul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CC52-30FC-4B7C-9C51-1992B959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4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6B57-ECF8-41D2-8891-77140DFC2CEC}" type="datetimeFigureOut">
              <a:rPr lang="en-US" smtClean="0"/>
              <a:t>29 Jul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CC52-30FC-4B7C-9C51-1992B959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3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6B57-ECF8-41D2-8891-77140DFC2CEC}" type="datetimeFigureOut">
              <a:rPr lang="en-US" smtClean="0"/>
              <a:t>29 Jul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CC52-30FC-4B7C-9C51-1992B959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3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6B57-ECF8-41D2-8891-77140DFC2CEC}" type="datetimeFigureOut">
              <a:rPr lang="en-US" smtClean="0"/>
              <a:t>29 Jul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CC52-30FC-4B7C-9C51-1992B959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1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6B57-ECF8-41D2-8891-77140DFC2CEC}" type="datetimeFigureOut">
              <a:rPr lang="en-US" smtClean="0"/>
              <a:t>29 Jul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CC52-30FC-4B7C-9C51-1992B959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3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6B57-ECF8-41D2-8891-77140DFC2CEC}" type="datetimeFigureOut">
              <a:rPr lang="en-US" smtClean="0"/>
              <a:t>29 Jul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CC52-30FC-4B7C-9C51-1992B959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9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6B57-ECF8-41D2-8891-77140DFC2CEC}" type="datetimeFigureOut">
              <a:rPr lang="en-US" smtClean="0"/>
              <a:t>29 Jul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CC52-30FC-4B7C-9C51-1992B959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D6B57-ECF8-41D2-8891-77140DFC2CEC}" type="datetimeFigureOut">
              <a:rPr lang="en-US" smtClean="0"/>
              <a:t>29 Jul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8CC52-30FC-4B7C-9C51-1992B959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7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7" cy="685799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/>
          <p:cNvSpPr txBox="1"/>
          <p:nvPr/>
        </p:nvSpPr>
        <p:spPr>
          <a:xfrm>
            <a:off x="2" y="1828800"/>
            <a:ext cx="9143998" cy="246221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60000"/>
                  <a:lumOff val="40000"/>
                  <a:alpha val="0"/>
                </a:schemeClr>
              </a:gs>
              <a:gs pos="0">
                <a:schemeClr val="accent1">
                  <a:lumMod val="60000"/>
                  <a:lumOff val="40000"/>
                  <a:alpha val="0"/>
                </a:schemeClr>
              </a:gs>
              <a:gs pos="70000">
                <a:schemeClr val="accent1">
                  <a:lumMod val="20000"/>
                  <a:lumOff val="80000"/>
                  <a:alpha val="80000"/>
                </a:schemeClr>
              </a:gs>
              <a:gs pos="30000">
                <a:schemeClr val="accent1">
                  <a:lumMod val="20000"/>
                  <a:lumOff val="80000"/>
                  <a:alpha val="80000"/>
                </a:schemeClr>
              </a:gs>
            </a:gsLst>
            <a:lin ang="0" scaled="0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itchFamily="18" charset="0"/>
              </a:rPr>
              <a:t>Friday </a:t>
            </a:r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itchFamily="18" charset="0"/>
              </a:rPr>
              <a:t>30 </a:t>
            </a:r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itchFamily="18" charset="0"/>
              </a:rPr>
              <a:t>August</a:t>
            </a: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itchFamily="18" charset="0"/>
              </a:rPr>
              <a:t> 2013</a:t>
            </a:r>
          </a:p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itchFamily="18" charset="0"/>
              </a:rPr>
              <a:t>1:00</a:t>
            </a:r>
            <a:r>
              <a:rPr lang="en-US" sz="4000" cap="small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itchFamily="18" charset="0"/>
              </a:rPr>
              <a:t>pm</a:t>
            </a:r>
            <a:endParaRPr lang="en-US" sz="4000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itchFamily="18" charset="0"/>
            </a:endParaRPr>
          </a:p>
          <a:p>
            <a:pPr algn="ctr"/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itchFamily="18" charset="0"/>
            </a:endParaRPr>
          </a:p>
          <a:p>
            <a:pPr algn="ctr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" pitchFamily="18" charset="0"/>
              </a:rPr>
              <a:t>Bartlett Shelter, Schenley Park</a:t>
            </a:r>
            <a:endParaRPr lang="en-US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42" y="5903893"/>
            <a:ext cx="3428958" cy="954107"/>
          </a:xfrm>
          <a:prstGeom prst="rect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0"/>
                </a:schemeClr>
              </a:gs>
              <a:gs pos="80000">
                <a:schemeClr val="accent1">
                  <a:tint val="44500"/>
                  <a:satMod val="160000"/>
                  <a:alpha val="40000"/>
                </a:schemeClr>
              </a:gs>
              <a:gs pos="0">
                <a:schemeClr val="bg1"/>
              </a:gs>
            </a:gsLst>
            <a:lin ang="0" scaled="0"/>
          </a:gra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ea typeface="Tahoma" pitchFamily="34" charset="0"/>
                <a:cs typeface="Tahoma" pitchFamily="34" charset="0"/>
              </a:rPr>
              <a:t>hosted by the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ea typeface="Tahoma" pitchFamily="34" charset="0"/>
                <a:cs typeface="Tahoma" pitchFamily="34" charset="0"/>
              </a:rPr>
              <a:t>CS Graduate Student Organization</a:t>
            </a: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ea typeface="Tahoma" pitchFamily="34" charset="0"/>
                <a:cs typeface="Tahoma" pitchFamily="34" charset="0"/>
              </a:rPr>
              <a:t>gso.cs.pitt.edu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5089236"/>
            <a:ext cx="1371643" cy="1766453"/>
            <a:chOff x="0" y="5089236"/>
            <a:chExt cx="1371643" cy="1766453"/>
          </a:xfrm>
        </p:grpSpPr>
        <p:pic>
          <p:nvPicPr>
            <p:cNvPr id="1026" name="Picture 2" descr="http://qrfree.kaywa.com/?l=1&amp;s=8&amp;d=https%3A%2F%2Fwww.facebook.com%2Fevents%2F463456230416234%2F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16" t="-3707" r="-3536" b="-2943"/>
            <a:stretch/>
          </p:blipFill>
          <p:spPr bwMode="auto">
            <a:xfrm>
              <a:off x="0" y="5484089"/>
              <a:ext cx="1371643" cy="1371600"/>
            </a:xfrm>
            <a:prstGeom prst="rect">
              <a:avLst/>
            </a:prstGeom>
            <a:solidFill>
              <a:schemeClr val="bg1"/>
            </a:solidFill>
            <a:extLst/>
          </p:spPr>
        </p:pic>
        <p:pic>
          <p:nvPicPr>
            <p:cNvPr id="1030" name="Picture 6" descr="http://candeladance.com.au/%7Ecan47958/images/facebook_rsvp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3372" b="-1"/>
            <a:stretch/>
          </p:blipFill>
          <p:spPr bwMode="auto">
            <a:xfrm>
              <a:off x="0" y="5089236"/>
              <a:ext cx="1371642" cy="394853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3" name="TextBox 12"/>
          <p:cNvSpPr txBox="1"/>
          <p:nvPr/>
        </p:nvSpPr>
        <p:spPr>
          <a:xfrm>
            <a:off x="4800600" y="4876800"/>
            <a:ext cx="2514600" cy="1984248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75000"/>
                  <a:alpha val="0"/>
                </a:schemeClr>
              </a:gs>
              <a:gs pos="0">
                <a:schemeClr val="tx2">
                  <a:lumMod val="75000"/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Bring a side dish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Make friends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Meet faculty</a:t>
            </a:r>
            <a:endParaRPr lang="en-US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</a:endParaRPr>
          </a:p>
          <a:p>
            <a:pPr marL="115888" indent="-115888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Games and recreation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Families welcome!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8601" y="76200"/>
            <a:ext cx="8686799" cy="1323439"/>
            <a:chOff x="228601" y="76200"/>
            <a:chExt cx="8686799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1219203" y="76200"/>
              <a:ext cx="7696197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dobe Garamond pro bold" pitchFamily="18" charset="0"/>
                </a:rPr>
                <a:t>Computer Science Faculty, Staff, and Graduate Student Picnic</a:t>
              </a:r>
            </a:p>
          </p:txBody>
        </p:sp>
        <p:pic>
          <p:nvPicPr>
            <p:cNvPr id="1032" name="Picture 8" descr="File:University of Pittsburgh Seal (official).sv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76201"/>
              <a:ext cx="1219199" cy="1219199"/>
            </a:xfrm>
            <a:prstGeom prst="rect">
              <a:avLst/>
            </a:prstGeom>
            <a:noFill/>
            <a:effectLst>
              <a:outerShdw blurRad="50800" dist="50800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5431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42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J Parenti</dc:creator>
  <cp:lastModifiedBy>Timothy J Parenti</cp:lastModifiedBy>
  <cp:revision>15</cp:revision>
  <dcterms:created xsi:type="dcterms:W3CDTF">2013-07-27T19:24:33Z</dcterms:created>
  <dcterms:modified xsi:type="dcterms:W3CDTF">2013-07-29T15:07:00Z</dcterms:modified>
</cp:coreProperties>
</file>