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-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DDB6-2DC7-4597-AC77-7FB09E665688}" type="datetimeFigureOut">
              <a:rPr lang="en-US" smtClean="0"/>
              <a:t>17 Aug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56D2-57AA-425C-A41A-3F3DE141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s.pitt.edu/gallery/upload/2013/09/06/20130906153700-8a779a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r="2300"/>
          <a:stretch/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761" r="245" b="6110"/>
          <a:stretch/>
        </p:blipFill>
        <p:spPr>
          <a:xfrm>
            <a:off x="-1828801" y="-6286500"/>
            <a:ext cx="9143999" cy="5715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0" y="1557397"/>
            <a:ext cx="9143998" cy="206210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20000"/>
                  <a:lumOff val="80000"/>
                  <a:alpha val="80000"/>
                </a:schemeClr>
              </a:gs>
              <a:gs pos="30000">
                <a:schemeClr val="accent1">
                  <a:lumMod val="20000"/>
                  <a:lumOff val="80000"/>
                  <a:alpha val="80000"/>
                </a:schemeClr>
              </a:gs>
            </a:gsLst>
            <a:lin ang="0" scaled="0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Friday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4 September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 2015</a:t>
            </a:r>
            <a:endParaRPr lang="en-US" sz="40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itchFamily="18" charset="0"/>
            </a:endParaRPr>
          </a:p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1:00</a:t>
            </a:r>
            <a:r>
              <a:rPr lang="en-US" sz="3600" cap="small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pm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Westinghouse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Shelter, Schenley Park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8875" y="4760893"/>
            <a:ext cx="3428958" cy="954107"/>
          </a:xfrm>
          <a:prstGeom prst="rect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0"/>
                </a:schemeClr>
              </a:gs>
              <a:gs pos="80000">
                <a:schemeClr val="accent1">
                  <a:tint val="44500"/>
                  <a:satMod val="160000"/>
                  <a:alpha val="40000"/>
                </a:schemeClr>
              </a:gs>
              <a:gs pos="0">
                <a:schemeClr val="bg1"/>
              </a:gs>
            </a:gsLst>
            <a:lin ang="10800000" scaled="0"/>
          </a:gra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hosted by the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CS Graduate Student Organization</a:t>
            </a:r>
          </a:p>
          <a:p>
            <a:pPr algn="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gso.cs.pitt.edu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237672"/>
            <a:ext cx="2514600" cy="14773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  <a:alpha val="0"/>
                </a:schemeClr>
              </a:gs>
              <a:gs pos="0">
                <a:schemeClr val="tx2">
                  <a:lumMod val="7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Bring a side dish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Make friends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Meet faculty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Games and recreation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Families welcome!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95401" y="38100"/>
            <a:ext cx="6553198" cy="1077218"/>
            <a:chOff x="228602" y="762000"/>
            <a:chExt cx="6553198" cy="1077218"/>
          </a:xfrm>
        </p:grpSpPr>
        <p:sp>
          <p:nvSpPr>
            <p:cNvPr id="12" name="TextBox 11"/>
            <p:cNvSpPr txBox="1"/>
            <p:nvPr/>
          </p:nvSpPr>
          <p:spPr>
            <a:xfrm>
              <a:off x="1066800" y="762000"/>
              <a:ext cx="5715000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itchFamily="18" charset="0"/>
                </a:rPr>
                <a:t>Computer Science Faculty, Staff, and Graduate Student Picnic</a:t>
              </a:r>
            </a:p>
          </p:txBody>
        </p:sp>
        <p:pic>
          <p:nvPicPr>
            <p:cNvPr id="13" name="Picture 8" descr="File:University of Pittsburgh Seal (official).sv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2" y="838201"/>
              <a:ext cx="914400" cy="914400"/>
            </a:xfrm>
            <a:prstGeom prst="rect">
              <a:avLst/>
            </a:prstGeom>
            <a:noFill/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772358" y="3965639"/>
            <a:ext cx="1371642" cy="1749361"/>
            <a:chOff x="7772358" y="3965639"/>
            <a:chExt cx="1371642" cy="17493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00" y="4343400"/>
              <a:ext cx="1371600" cy="1371600"/>
            </a:xfrm>
            <a:prstGeom prst="rect">
              <a:avLst/>
            </a:prstGeom>
          </p:spPr>
        </p:pic>
        <p:pic>
          <p:nvPicPr>
            <p:cNvPr id="9" name="Picture 6" descr="http://candeladance.com.au/%7Ecan47958/images/facebook_rsvp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372" b="-1"/>
            <a:stretch/>
          </p:blipFill>
          <p:spPr bwMode="auto">
            <a:xfrm>
              <a:off x="7772358" y="3965639"/>
              <a:ext cx="1371642" cy="39485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55111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</Words>
  <Application>Microsoft Office PowerPoint</Application>
  <PresentationFormat>On-screen Show (16:10)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 Parenti</dc:creator>
  <cp:lastModifiedBy>Timothy J Parenti</cp:lastModifiedBy>
  <cp:revision>4</cp:revision>
  <dcterms:created xsi:type="dcterms:W3CDTF">2014-08-11T22:36:20Z</dcterms:created>
  <dcterms:modified xsi:type="dcterms:W3CDTF">2015-08-17T16:00:54Z</dcterms:modified>
</cp:coreProperties>
</file>