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14-Oct-16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14-Oct-16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14-Oct-16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14-Oct-16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18958"/>
            <a:ext cx="12192000" cy="2803358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The impact of Using Mobile Technology in Providing Convenient Laundry</a:t>
            </a:r>
            <a:br>
              <a:rPr lang="en-US" cap="none" dirty="0"/>
            </a:br>
            <a:r>
              <a:rPr lang="en-US" cap="none" dirty="0"/>
              <a:t>Services to Residents.</a:t>
            </a:r>
            <a:r>
              <a:rPr lang="en-US" sz="6000" cap="none" dirty="0"/>
              <a:t/>
            </a:r>
            <a:br>
              <a:rPr lang="en-US" sz="6000" cap="none" dirty="0"/>
            </a:br>
            <a:endParaRPr lang="en-US" sz="6000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204537" y="5161547"/>
            <a:ext cx="2863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Presented </a:t>
            </a:r>
            <a:r>
              <a:rPr lang="en-US" dirty="0"/>
              <a:t>by:</a:t>
            </a:r>
            <a:br>
              <a:rPr lang="en-US" dirty="0"/>
            </a:br>
            <a:r>
              <a:rPr lang="en-US" dirty="0" smtClean="0"/>
              <a:t> Peter </a:t>
            </a:r>
            <a:r>
              <a:rPr lang="en-US" dirty="0" err="1"/>
              <a:t>Gikera</a:t>
            </a:r>
            <a:r>
              <a:rPr lang="en-US" dirty="0"/>
              <a:t> – 055990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Bettirose</a:t>
            </a:r>
            <a:r>
              <a:rPr lang="en-US" dirty="0"/>
              <a:t> </a:t>
            </a:r>
            <a:r>
              <a:rPr lang="en-US" dirty="0" err="1"/>
              <a:t>Ngugi</a:t>
            </a:r>
            <a:r>
              <a:rPr lang="en-US" dirty="0"/>
              <a:t> – 091460</a:t>
            </a:r>
            <a:br>
              <a:rPr lang="en-US" dirty="0"/>
            </a:br>
            <a:r>
              <a:rPr lang="en-US" dirty="0"/>
              <a:t> Racheal </a:t>
            </a:r>
            <a:r>
              <a:rPr lang="en-US" dirty="0" err="1"/>
              <a:t>Gathagu</a:t>
            </a:r>
            <a:r>
              <a:rPr lang="en-US" dirty="0"/>
              <a:t> – 091677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25" y="2960687"/>
            <a:ext cx="2952750" cy="32480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5960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9975"/>
            <a:ext cx="5317958" cy="1201783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Background</a:t>
            </a:r>
            <a:endParaRPr lang="en-US" sz="6000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757989" y="1431758"/>
            <a:ext cx="98779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Kenyan urban population has grown immensely over the past couple </a:t>
            </a:r>
            <a:r>
              <a:rPr lang="en-US" sz="2800" dirty="0" smtClean="0"/>
              <a:t>of years </a:t>
            </a:r>
            <a:r>
              <a:rPr lang="en-US" sz="2800" dirty="0"/>
              <a:t>and will continue growing in the coming years what with the rapid </a:t>
            </a:r>
            <a:r>
              <a:rPr lang="en-US" sz="2800" dirty="0" smtClean="0"/>
              <a:t>growth in </a:t>
            </a:r>
            <a:r>
              <a:rPr lang="en-US" sz="2800" dirty="0"/>
              <a:t>the development of Kenya, (Center, 2013</a:t>
            </a:r>
            <a:r>
              <a:rPr lang="en-US" sz="2800" dirty="0" smtClean="0"/>
              <a:t>).</a:t>
            </a:r>
          </a:p>
          <a:p>
            <a:endParaRPr lang="en-US" sz="2800" dirty="0"/>
          </a:p>
          <a:p>
            <a:r>
              <a:rPr lang="en-US" sz="2800" dirty="0"/>
              <a:t>Lifestyle change in Kenya has led to the rise of different and easier ways to perform day to day activities such as doing one’s laundry or cleaning one’s house.</a:t>
            </a:r>
          </a:p>
        </p:txBody>
      </p:sp>
    </p:spTree>
    <p:extLst>
      <p:ext uri="{BB962C8B-B14F-4D97-AF65-F5344CB8AC3E}">
        <p14:creationId xmlns:p14="http://schemas.microsoft.com/office/powerpoint/2010/main" val="77361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7878262" cy="1201783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Problem Statement</a:t>
            </a:r>
            <a:endParaRPr lang="en-US" sz="6000" cap="none" dirty="0"/>
          </a:p>
        </p:txBody>
      </p:sp>
      <p:sp>
        <p:nvSpPr>
          <p:cNvPr id="4" name="Rectangle 3"/>
          <p:cNvSpPr/>
          <p:nvPr/>
        </p:nvSpPr>
        <p:spPr>
          <a:xfrm>
            <a:off x="917491" y="1506583"/>
            <a:ext cx="873450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 our busy schedules, the task of washing, rinsing and ironing our clothes has become very tedious and time consuming. Taking care of one’s home laundry can be hectic especially after a busy day or week has left one drained with little energy. </a:t>
            </a:r>
          </a:p>
        </p:txBody>
      </p:sp>
      <p:pic>
        <p:nvPicPr>
          <p:cNvPr id="1030" name="Picture 6" descr="http://people-equation.com/wp-content/uploads/2015/07/Too-busy-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033" y="4028944"/>
            <a:ext cx="4927267" cy="28290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87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9975"/>
            <a:ext cx="7835900" cy="1201783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Research Objectives </a:t>
            </a:r>
            <a:endParaRPr lang="en-US" sz="6000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783389" y="1584158"/>
            <a:ext cx="98779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AutoNum type="romanLcPeriod"/>
            </a:pPr>
            <a:r>
              <a:rPr lang="en-US" sz="2800" dirty="0" smtClean="0"/>
              <a:t>To </a:t>
            </a:r>
            <a:r>
              <a:rPr lang="en-US" sz="2800" dirty="0"/>
              <a:t>identify the current laundry solutions and processes and their challenges. </a:t>
            </a:r>
            <a:endParaRPr lang="en-US" sz="2800" dirty="0" smtClean="0"/>
          </a:p>
          <a:p>
            <a:pPr marL="571500" indent="-571500">
              <a:lnSpc>
                <a:spcPct val="150000"/>
              </a:lnSpc>
              <a:buAutoNum type="romanLcPeriod"/>
            </a:pPr>
            <a:r>
              <a:rPr lang="en-US" sz="2800" dirty="0" smtClean="0"/>
              <a:t>To </a:t>
            </a:r>
            <a:r>
              <a:rPr lang="en-US" sz="2800" dirty="0"/>
              <a:t>design and develop the laundry process system solution named </a:t>
            </a:r>
            <a:r>
              <a:rPr lang="en-US" sz="2800" dirty="0" err="1"/>
              <a:t>iLaundromart</a:t>
            </a:r>
            <a:r>
              <a:rPr lang="en-US" sz="2800" dirty="0"/>
              <a:t>. </a:t>
            </a:r>
            <a:endParaRPr lang="en-US" sz="2800" dirty="0" smtClean="0"/>
          </a:p>
          <a:p>
            <a:pPr marL="571500" indent="-571500">
              <a:lnSpc>
                <a:spcPct val="150000"/>
              </a:lnSpc>
              <a:buAutoNum type="romanLcPeriod"/>
            </a:pPr>
            <a:r>
              <a:rPr lang="en-US" sz="2800" dirty="0" smtClean="0"/>
              <a:t>To </a:t>
            </a:r>
            <a:r>
              <a:rPr lang="en-US" sz="2800" dirty="0"/>
              <a:t>validate the </a:t>
            </a:r>
            <a:r>
              <a:rPr lang="en-US" sz="2800" dirty="0" err="1"/>
              <a:t>iLaundromart</a:t>
            </a:r>
            <a:r>
              <a:rPr lang="en-US" sz="2800" dirty="0"/>
              <a:t> system </a:t>
            </a:r>
            <a:r>
              <a:rPr lang="en-US" sz="2800" dirty="0" smtClean="0"/>
              <a:t>solution.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959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9975"/>
            <a:ext cx="7835900" cy="1201783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Research Questions</a:t>
            </a:r>
            <a:endParaRPr lang="en-US" sz="6000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783389" y="1584158"/>
            <a:ext cx="9877927" cy="26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AutoNum type="romanLcPeriod"/>
            </a:pPr>
            <a:r>
              <a:rPr lang="en-US" sz="2800" dirty="0"/>
              <a:t>What are the current laundry solutions and processes and what are their challenges? </a:t>
            </a:r>
            <a:endParaRPr lang="en-US" sz="2800" dirty="0" smtClean="0"/>
          </a:p>
          <a:p>
            <a:pPr marL="571500" indent="-571500">
              <a:lnSpc>
                <a:spcPct val="150000"/>
              </a:lnSpc>
              <a:buAutoNum type="romanLcPeriod"/>
            </a:pPr>
            <a:r>
              <a:rPr lang="en-US" sz="2800" dirty="0" smtClean="0"/>
              <a:t>How </a:t>
            </a:r>
            <a:r>
              <a:rPr lang="en-US" sz="2800" dirty="0"/>
              <a:t>will the </a:t>
            </a:r>
            <a:r>
              <a:rPr lang="en-US" sz="2800" dirty="0" err="1"/>
              <a:t>iLaundromart</a:t>
            </a:r>
            <a:r>
              <a:rPr lang="en-US" sz="2800" dirty="0"/>
              <a:t> system be designed and </a:t>
            </a:r>
            <a:r>
              <a:rPr lang="en-US" sz="2800" dirty="0" smtClean="0"/>
              <a:t>developed?</a:t>
            </a:r>
          </a:p>
          <a:p>
            <a:pPr marL="571500" indent="-571500">
              <a:lnSpc>
                <a:spcPct val="150000"/>
              </a:lnSpc>
              <a:buAutoNum type="romanLcPeriod"/>
            </a:pPr>
            <a:r>
              <a:rPr lang="en-US" sz="2800" dirty="0" smtClean="0"/>
              <a:t>How </a:t>
            </a:r>
            <a:r>
              <a:rPr lang="en-US" sz="2800" dirty="0"/>
              <a:t>valid is the </a:t>
            </a:r>
            <a:r>
              <a:rPr lang="en-US" sz="2800" dirty="0" err="1"/>
              <a:t>iLaundromart</a:t>
            </a:r>
            <a:r>
              <a:rPr lang="en-US" sz="2800" dirty="0"/>
              <a:t> solution? </a:t>
            </a:r>
          </a:p>
        </p:txBody>
      </p:sp>
    </p:spTree>
    <p:extLst>
      <p:ext uri="{BB962C8B-B14F-4D97-AF65-F5344CB8AC3E}">
        <p14:creationId xmlns:p14="http://schemas.microsoft.com/office/powerpoint/2010/main" val="344326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275"/>
            <a:ext cx="5029200" cy="1201783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Justification</a:t>
            </a:r>
            <a:endParaRPr lang="en-US" sz="6000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783389" y="1584158"/>
            <a:ext cx="9877927" cy="26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This study suggests a solution to provide a reliable, convenient, one stop shop and quick means to dealing with one’s laundry. This solution encourages the everyday busy citizen to live life, hassle free and with ease.</a:t>
            </a:r>
          </a:p>
        </p:txBody>
      </p:sp>
      <p:pic>
        <p:nvPicPr>
          <p:cNvPr id="2050" name="Picture 2" descr="http://images.clipartpanda.com/reason-clipart-who-how-why-represents-which-person-answer-showing-justification-458453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3874872"/>
            <a:ext cx="3857625" cy="234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94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306175"/>
            <a:ext cx="7378700" cy="1201783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Scope and Limitations</a:t>
            </a:r>
            <a:endParaRPr lang="en-US" sz="6000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783389" y="1584158"/>
            <a:ext cx="9877927" cy="19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solution will be built on an apple platform, therefore only users with apple mobile devices will be able to use and benefit from the solution this study will provide. </a:t>
            </a:r>
          </a:p>
        </p:txBody>
      </p:sp>
      <p:pic>
        <p:nvPicPr>
          <p:cNvPr id="3074" name="Picture 2" descr="https://s-media-cache-ak0.pinimg.com/originals/55/f4/6c/55f46c0fd8d5a58b698128003c9d6ca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89" y="3736542"/>
            <a:ext cx="3987800" cy="26845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49195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47</TotalTime>
  <Words>274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The impact of Using Mobile Technology in Providing Convenient Laundry Services to Residents. </vt:lpstr>
      <vt:lpstr>Background</vt:lpstr>
      <vt:lpstr>Problem Statement</vt:lpstr>
      <vt:lpstr>Research Objectives </vt:lpstr>
      <vt:lpstr>Research Questions</vt:lpstr>
      <vt:lpstr>Justification</vt:lpstr>
      <vt:lpstr>Scope and Limitations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iLaundromat</dc:title>
  <dc:creator>NANA</dc:creator>
  <cp:lastModifiedBy>NANA</cp:lastModifiedBy>
  <cp:revision>19</cp:revision>
  <dcterms:created xsi:type="dcterms:W3CDTF">2016-10-14T09:41:06Z</dcterms:created>
  <dcterms:modified xsi:type="dcterms:W3CDTF">2016-10-14T10:28:16Z</dcterms:modified>
</cp:coreProperties>
</file>