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6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63DE56F-417F-294F-9A87-02F7E6F722E2}" type="datetimeFigureOut">
              <a:rPr lang="en-US" smtClean="0"/>
              <a:t>13/07/16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7C70F7A-0F05-8248-9D9C-219C2C9749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LAUNDRY MART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our current day and age, having a busy schedule and having no time for laundry is no </a:t>
            </a:r>
            <a:r>
              <a:rPr lang="en-US" dirty="0" smtClean="0"/>
              <a:t>excuse to </a:t>
            </a:r>
            <a:r>
              <a:rPr lang="en-US" dirty="0"/>
              <a:t>look unkempt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Lifestyle </a:t>
            </a:r>
            <a:r>
              <a:rPr lang="en-US" dirty="0"/>
              <a:t>change in Kenya has led to the rise of different and easier ways to perform day to </a:t>
            </a:r>
            <a:r>
              <a:rPr lang="en-US" dirty="0" smtClean="0"/>
              <a:t>day</a:t>
            </a:r>
            <a:endParaRPr lang="en-US" dirty="0"/>
          </a:p>
          <a:p>
            <a:r>
              <a:rPr lang="en-US" dirty="0"/>
              <a:t>activities such as doing your laundry or cleaning your house.</a:t>
            </a:r>
          </a:p>
        </p:txBody>
      </p:sp>
    </p:spTree>
    <p:extLst>
      <p:ext uri="{BB962C8B-B14F-4D97-AF65-F5344CB8AC3E}">
        <p14:creationId xmlns:p14="http://schemas.microsoft.com/office/powerpoint/2010/main" val="39545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Busy working individuals</a:t>
            </a:r>
            <a:r>
              <a:rPr lang="en-US" dirty="0" smtClean="0"/>
              <a:t>;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/>
              <a:t>have no time to do their own </a:t>
            </a:r>
            <a:r>
              <a:rPr lang="en-US" dirty="0" smtClean="0"/>
              <a:t>laundry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 smtClean="0"/>
              <a:t>have </a:t>
            </a:r>
            <a:r>
              <a:rPr lang="en-US" dirty="0"/>
              <a:t>no time or opportunity to go to the drycleaners / launderettes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going </a:t>
            </a:r>
            <a:r>
              <a:rPr lang="en-US" dirty="0"/>
              <a:t>to the dry cleaners may be </a:t>
            </a:r>
            <a:r>
              <a:rPr lang="en-US" dirty="0" smtClean="0"/>
              <a:t>costly 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dirty="0"/>
              <a:t>not comfortable letting women who do laundry into their homes (security risk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clothes are wet, may stay outside on the hanging lines for a week or more.</a:t>
            </a:r>
          </a:p>
        </p:txBody>
      </p:sp>
    </p:spTree>
    <p:extLst>
      <p:ext uri="{BB962C8B-B14F-4D97-AF65-F5344CB8AC3E}">
        <p14:creationId xmlns:p14="http://schemas.microsoft.com/office/powerpoint/2010/main" val="136236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mobile application that allows users to request for laundry </a:t>
            </a:r>
            <a:r>
              <a:rPr lang="en-US" smtClean="0"/>
              <a:t>services </a:t>
            </a:r>
            <a:endParaRPr lang="en-US" dirty="0" smtClean="0"/>
          </a:p>
          <a:p>
            <a:r>
              <a:rPr lang="en-US" dirty="0" smtClean="0"/>
              <a:t>User requests for service and enters their location, they get a quote and if they are fine with it, make payment.</a:t>
            </a:r>
          </a:p>
          <a:p>
            <a:r>
              <a:rPr lang="en-US" dirty="0" smtClean="0"/>
              <a:t>A representative of the company is goes to collect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2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Charge a commission for every laundry service tendered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1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51</TotalTime>
  <Words>180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Infusion</vt:lpstr>
      <vt:lpstr>LAUNDRY MART</vt:lpstr>
      <vt:lpstr>BACKGROUND</vt:lpstr>
      <vt:lpstr>PROBLEM</vt:lpstr>
      <vt:lpstr>SOLUTION</vt:lpstr>
      <vt:lpstr>REVENUE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MART</dc:title>
  <dc:creator>ilabafrica</dc:creator>
  <cp:lastModifiedBy>ilabafrica</cp:lastModifiedBy>
  <cp:revision>5</cp:revision>
  <dcterms:created xsi:type="dcterms:W3CDTF">2016-07-13T12:27:28Z</dcterms:created>
  <dcterms:modified xsi:type="dcterms:W3CDTF">2016-07-13T13:18:36Z</dcterms:modified>
</cp:coreProperties>
</file>