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5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3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5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://bit.ly/2TtBDfr" TargetMode="Externa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745200" y="1050840"/>
            <a:ext cx="4655880" cy="226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pt-BR" sz="42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pt-BR" sz="42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pt-BR" sz="42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pt-BR" sz="42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3;p12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57280" y="1336680"/>
            <a:ext cx="189072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2640" y="37944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6260760" y="1336680"/>
            <a:ext cx="189072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title"/>
          </p:nvPr>
        </p:nvSpPr>
        <p:spPr>
          <a:xfrm>
            <a:off x="2357280" y="2653200"/>
            <a:ext cx="189072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title"/>
          </p:nvPr>
        </p:nvSpPr>
        <p:spPr>
          <a:xfrm>
            <a:off x="6260760" y="2653200"/>
            <a:ext cx="189072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5" name="Google Shape;63;p12"/>
          <p:cNvCxnSpPr/>
          <p:nvPr/>
        </p:nvCxnSpPr>
        <p:spPr>
          <a:xfrm>
            <a:off x="518040" y="530280"/>
            <a:ext cx="360" cy="271440"/>
          </a:xfrm>
          <a:prstGeom prst="straightConnector1">
            <a:avLst/>
          </a:prstGeom>
          <a:ln w="28575">
            <a:solidFill>
              <a:srgbClr val="80a3d6"/>
            </a:solidFill>
            <a:round/>
          </a:ln>
        </p:spPr>
      </p:cxnSp>
      <p:sp>
        <p:nvSpPr>
          <p:cNvPr id="46" name="PlaceHolder 6"/>
          <p:cNvSpPr>
            <a:spLocks noGrp="1"/>
          </p:cNvSpPr>
          <p:nvPr>
            <p:ph type="title"/>
          </p:nvPr>
        </p:nvSpPr>
        <p:spPr>
          <a:xfrm>
            <a:off x="667440" y="1337400"/>
            <a:ext cx="1717920" cy="12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indent="0" algn="r">
              <a:lnSpc>
                <a:spcPct val="100000"/>
              </a:lnSpc>
              <a:buNone/>
            </a:pPr>
            <a:r>
              <a:rPr b="1" lang="pt-BR" sz="980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xx%</a:t>
            </a:r>
            <a:endParaRPr b="0" lang="pt-BR" sz="9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title"/>
          </p:nvPr>
        </p:nvSpPr>
        <p:spPr>
          <a:xfrm>
            <a:off x="4570920" y="1337400"/>
            <a:ext cx="1717920" cy="12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indent="0" algn="r">
              <a:lnSpc>
                <a:spcPct val="100000"/>
              </a:lnSpc>
              <a:buNone/>
            </a:pPr>
            <a:r>
              <a:rPr b="1" lang="pt-BR" sz="980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xx%</a:t>
            </a:r>
            <a:endParaRPr b="0" lang="pt-BR" sz="9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8"/>
          <p:cNvSpPr>
            <a:spLocks noGrp="1"/>
          </p:cNvSpPr>
          <p:nvPr>
            <p:ph type="title"/>
          </p:nvPr>
        </p:nvSpPr>
        <p:spPr>
          <a:xfrm>
            <a:off x="667440" y="2653560"/>
            <a:ext cx="1717920" cy="12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indent="0" algn="r">
              <a:lnSpc>
                <a:spcPct val="100000"/>
              </a:lnSpc>
              <a:buNone/>
            </a:pPr>
            <a:r>
              <a:rPr b="1" lang="pt-BR" sz="980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xx%</a:t>
            </a:r>
            <a:endParaRPr b="0" lang="pt-BR" sz="9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9"/>
          <p:cNvSpPr>
            <a:spLocks noGrp="1"/>
          </p:cNvSpPr>
          <p:nvPr>
            <p:ph type="title"/>
          </p:nvPr>
        </p:nvSpPr>
        <p:spPr>
          <a:xfrm>
            <a:off x="4570920" y="2653560"/>
            <a:ext cx="1717920" cy="12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19999"/>
          </a:bodyPr>
          <a:p>
            <a:pPr indent="0" algn="r">
              <a:lnSpc>
                <a:spcPct val="100000"/>
              </a:lnSpc>
              <a:buNone/>
            </a:pPr>
            <a:r>
              <a:rPr b="1" lang="pt-BR" sz="980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xx%</a:t>
            </a:r>
            <a:endParaRPr b="0" lang="pt-BR" sz="9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10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124;p21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0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3" name="Google Shape;126;p21"/>
          <p:cNvCxnSpPr/>
          <p:nvPr/>
        </p:nvCxnSpPr>
        <p:spPr>
          <a:xfrm>
            <a:off x="518040" y="885240"/>
            <a:ext cx="360" cy="271440"/>
          </a:xfrm>
          <a:prstGeom prst="straightConnector1">
            <a:avLst/>
          </a:prstGeom>
          <a:ln w="28575">
            <a:solidFill>
              <a:srgbClr val="80a3d6"/>
            </a:solidFill>
            <a:round/>
          </a:ln>
        </p:spPr>
      </p:cxn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134;p23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60156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2640" y="1410480"/>
            <a:ext cx="7821000" cy="3226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1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1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1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1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1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1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1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1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1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1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8" name="Google Shape;137;p23"/>
          <p:cNvCxnSpPr/>
          <p:nvPr/>
        </p:nvCxnSpPr>
        <p:spPr>
          <a:xfrm>
            <a:off x="518040" y="885240"/>
            <a:ext cx="360" cy="271440"/>
          </a:xfrm>
          <a:prstGeom prst="straightConnector1">
            <a:avLst/>
          </a:prstGeom>
          <a:ln w="28575">
            <a:solidFill>
              <a:srgbClr val="80a3d6"/>
            </a:solidFill>
            <a:round/>
          </a:ln>
        </p:spPr>
      </p:cxn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139;p24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034000" y="1385640"/>
            <a:ext cx="5076000" cy="12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2500" lnSpcReduction="19999"/>
          </a:bodyPr>
          <a:p>
            <a:pPr indent="0">
              <a:buNone/>
            </a:pPr>
            <a:r>
              <a:rPr b="0" lang="pt-BR" sz="1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1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48320" y="324000"/>
            <a:ext cx="7047000" cy="48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buNone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6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70;p28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3800" y="1184400"/>
            <a:ext cx="4250520" cy="145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lnSpcReduction="9999"/>
          </a:bodyPr>
          <a:p>
            <a:pPr indent="0">
              <a:buNone/>
            </a:pPr>
            <a:r>
              <a:rPr b="0" lang="pt-BR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</a:t>
            </a:r>
            <a:r>
              <a:rPr b="0" lang="pt-BR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pt-BR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90;p31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20000" y="2390040"/>
            <a:ext cx="233604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3403800" y="2390040"/>
            <a:ext cx="233604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title"/>
          </p:nvPr>
        </p:nvSpPr>
        <p:spPr>
          <a:xfrm>
            <a:off x="6087600" y="2390040"/>
            <a:ext cx="233604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</a:t>
            </a: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" name="Google Shape;198;p31"/>
          <p:cNvCxnSpPr/>
          <p:nvPr/>
        </p:nvCxnSpPr>
        <p:spPr>
          <a:xfrm>
            <a:off x="518040" y="885240"/>
            <a:ext cx="360" cy="271440"/>
          </a:xfrm>
          <a:prstGeom prst="straightConnector1">
            <a:avLst/>
          </a:prstGeom>
          <a:ln w="28575">
            <a:solidFill>
              <a:srgbClr val="80a3d6"/>
            </a:solidFill>
            <a:round/>
          </a:ln>
        </p:spPr>
      </p:cxnSp>
      <p:sp>
        <p:nvSpPr>
          <p:cNvPr id="12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2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221;p34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title"/>
          </p:nvPr>
        </p:nvSpPr>
        <p:spPr>
          <a:xfrm>
            <a:off x="2054520" y="1602720"/>
            <a:ext cx="245088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title"/>
          </p:nvPr>
        </p:nvSpPr>
        <p:spPr>
          <a:xfrm>
            <a:off x="2054520" y="2883600"/>
            <a:ext cx="245088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title"/>
          </p:nvPr>
        </p:nvSpPr>
        <p:spPr>
          <a:xfrm>
            <a:off x="5972760" y="1602720"/>
            <a:ext cx="245088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title"/>
          </p:nvPr>
        </p:nvSpPr>
        <p:spPr>
          <a:xfrm>
            <a:off x="5972760" y="2883600"/>
            <a:ext cx="245088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9" name="Google Shape;231;p34"/>
          <p:cNvCxnSpPr/>
          <p:nvPr/>
        </p:nvCxnSpPr>
        <p:spPr>
          <a:xfrm>
            <a:off x="518040" y="885240"/>
            <a:ext cx="360" cy="271440"/>
          </a:xfrm>
          <a:prstGeom prst="straightConnector1">
            <a:avLst/>
          </a:prstGeom>
          <a:ln w="28575">
            <a:solidFill>
              <a:srgbClr val="80a3d6"/>
            </a:solidFill>
            <a:round/>
          </a:ln>
        </p:spPr>
      </p:cxnSp>
      <p:sp>
        <p:nvSpPr>
          <p:cNvPr id="20" name="PlaceHolder 6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_1_1_1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351;p44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20000" y="840960"/>
            <a:ext cx="4283640" cy="99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47500" lnSpcReduction="19999"/>
          </a:bodyPr>
          <a:p>
            <a:pPr indent="0">
              <a:buNone/>
            </a:pPr>
            <a:r>
              <a:rPr b="0" lang="pt-BR" sz="61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61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Google Shape;355;p44"/>
          <p:cNvSpPr/>
          <p:nvPr/>
        </p:nvSpPr>
        <p:spPr>
          <a:xfrm>
            <a:off x="720000" y="3746880"/>
            <a:ext cx="4610880" cy="49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tIns="91440" bIns="91440" anchor="t">
            <a:noAutofit/>
          </a:bodyPr>
          <a:p>
            <a:pPr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0" lang="en" sz="12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CREDITS: This presentation template was created by </a:t>
            </a:r>
            <a:r>
              <a:rPr b="0" lang="en" sz="1200" strike="noStrike" u="sng">
                <a:solidFill>
                  <a:schemeClr val="lt1"/>
                </a:solidFill>
                <a:effectLst/>
                <a:uFillTx/>
                <a:latin typeface="Roboto"/>
                <a:ea typeface="Roboto"/>
                <a:hlinkClick r:id="rId4"/>
              </a:rPr>
              <a:t>Slidesgo</a:t>
            </a:r>
            <a:r>
              <a:rPr b="0" lang="en" sz="12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, including icons by </a:t>
            </a:r>
            <a:r>
              <a:rPr b="0" lang="en" sz="1200" strike="noStrike" u="sng">
                <a:solidFill>
                  <a:schemeClr val="lt1"/>
                </a:solidFill>
                <a:effectLst/>
                <a:uFillTx/>
                <a:latin typeface="Roboto"/>
                <a:ea typeface="Roboto"/>
                <a:hlinkClick r:id="rId5"/>
              </a:rPr>
              <a:t>Flaticon</a:t>
            </a:r>
            <a:r>
              <a:rPr b="0" lang="en" sz="12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 and infographics &amp; images by </a:t>
            </a:r>
            <a:r>
              <a:rPr b="0" lang="en" sz="1200" strike="noStrike" u="sng">
                <a:solidFill>
                  <a:schemeClr val="lt1"/>
                </a:solidFill>
                <a:effectLst/>
                <a:uFillTx/>
                <a:latin typeface="Roboto"/>
                <a:ea typeface="Roboto"/>
                <a:hlinkClick r:id="rId6"/>
              </a:rPr>
              <a:t>Freepik</a:t>
            </a:r>
            <a:endParaRPr b="0" lang="pt-BR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_1_1_1_1_1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357;p45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13;p3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733920" y="1917000"/>
            <a:ext cx="403740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32500" lnSpcReduction="19999"/>
          </a:bodyPr>
          <a:p>
            <a:pPr indent="0">
              <a:buNone/>
            </a:pPr>
            <a:r>
              <a:rPr b="0" lang="pt-BR" sz="6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6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834480" y="1127880"/>
            <a:ext cx="3132000" cy="2724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5000"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1" lang="pt-BR" sz="1890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xx%</a:t>
            </a:r>
            <a:endParaRPr b="0" lang="pt-BR" sz="18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1;p6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00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92500" lnSpcReduction="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2" name="Google Shape;33;p6"/>
          <p:cNvCxnSpPr/>
          <p:nvPr/>
        </p:nvCxnSpPr>
        <p:spPr>
          <a:xfrm>
            <a:off x="518040" y="885240"/>
            <a:ext cx="360" cy="271440"/>
          </a:xfrm>
          <a:prstGeom prst="straightConnector1">
            <a:avLst/>
          </a:prstGeom>
          <a:ln w="28575">
            <a:solidFill>
              <a:srgbClr val="80a3d6"/>
            </a:solidFill>
            <a:round/>
          </a:ln>
        </p:spPr>
      </p:cxn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8;p8" descr=""/>
          <p:cNvPicPr/>
          <p:nvPr/>
        </p:nvPicPr>
        <p:blipFill>
          <a:blip r:embed="rId3"/>
          <a:stretch/>
        </p:blipFill>
        <p:spPr>
          <a:xfrm rot="10800000">
            <a:off x="360" y="0"/>
            <a:ext cx="9143640" cy="5143320"/>
          </a:xfrm>
          <a:prstGeom prst="rect">
            <a:avLst/>
          </a:prstGeom>
          <a:noFill/>
          <a:ln w="9525">
            <a:solidFill>
              <a:srgbClr val="cae7af"/>
            </a:solidFill>
            <a:round/>
          </a:ln>
        </p:spPr>
      </p:pic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30247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47500" lnSpcReduction="19999"/>
          </a:bodyPr>
          <a:p>
            <a:pPr indent="0">
              <a:buNone/>
            </a:pPr>
            <a:r>
              <a:rPr b="0" lang="pt-BR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title"/>
          </p:nvPr>
        </p:nvSpPr>
        <p:spPr>
          <a:xfrm>
            <a:off x="602640" y="1647000"/>
            <a:ext cx="290736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70000" lnSpcReduction="19999"/>
          </a:bodyPr>
          <a:p>
            <a:pPr indent="0">
              <a:buNone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7" name="Google Shape;42;p8"/>
          <p:cNvCxnSpPr/>
          <p:nvPr/>
        </p:nvCxnSpPr>
        <p:spPr>
          <a:xfrm>
            <a:off x="518040" y="885240"/>
            <a:ext cx="360" cy="271440"/>
          </a:xfrm>
          <a:prstGeom prst="straightConnector1">
            <a:avLst/>
          </a:prstGeom>
          <a:ln w="28575">
            <a:solidFill>
              <a:srgbClr val="80a3d6"/>
            </a:solidFill>
            <a:round/>
          </a:ln>
        </p:spPr>
      </p:cxn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2"/>
    <p:sldLayoutId id="2147483665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45200" y="1050840"/>
            <a:ext cx="5734800" cy="226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425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Engenharia de Prompt e Interação com IA Generativa  </a:t>
            </a:r>
            <a:br>
              <a:rPr sz="4250"/>
            </a:br>
            <a:r>
              <a:rPr b="1" lang="en" sz="595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MÓDULO 3</a:t>
            </a:r>
            <a:endParaRPr b="0" lang="pt-BR" sz="59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Imagem 2" descr="Uma imagem contendo relógio&#10;&#10;Descrição gerada automaticamente"/>
          <p:cNvPicPr/>
          <p:nvPr/>
        </p:nvPicPr>
        <p:blipFill>
          <a:blip r:embed="rId1"/>
          <a:stretch/>
        </p:blipFill>
        <p:spPr>
          <a:xfrm>
            <a:off x="8409960" y="136800"/>
            <a:ext cx="578880" cy="629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1458000" y="3496680"/>
            <a:ext cx="6462000" cy="100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57200" indent="-317520">
              <a:lnSpc>
                <a:spcPct val="100000"/>
              </a:lnSpc>
              <a:tabLst>
                <a:tab algn="l" pos="0"/>
              </a:tabLst>
            </a:pPr>
            <a:r>
              <a:rPr b="0" lang="pt-BR" sz="1600" strike="noStrike" u="none">
                <a:solidFill>
                  <a:schemeClr val="lt1"/>
                </a:solidFill>
                <a:effectLst/>
                <a:uFillTx/>
                <a:latin typeface="Roboto"/>
              </a:rPr>
              <a:t>Prof. Dr. Renato Hidaka Torres</a:t>
            </a:r>
            <a:endParaRPr b="0" lang="pt-BR" sz="1600" strike="noStrike" u="none">
              <a:solidFill>
                <a:schemeClr val="lt1"/>
              </a:solidFill>
              <a:effectLst/>
              <a:uFillTx/>
              <a:latin typeface="Roboto"/>
              <a:ea typeface="Roboto"/>
            </a:endParaRPr>
          </a:p>
          <a:p>
            <a:pPr marL="457200" indent="-317520">
              <a:lnSpc>
                <a:spcPct val="100000"/>
              </a:lnSpc>
              <a:tabLst>
                <a:tab algn="l" pos="0"/>
              </a:tabLst>
            </a:pPr>
            <a:r>
              <a:rPr b="0" lang="pt-BR" sz="1600" strike="noStrike" u="none">
                <a:solidFill>
                  <a:schemeClr val="lt1"/>
                </a:solidFill>
                <a:effectLst/>
                <a:uFillTx/>
                <a:latin typeface="Roboto"/>
              </a:rPr>
              <a:t>Braz Gabriel Silva de Souza</a:t>
            </a:r>
            <a:endParaRPr b="0" lang="pt-BR" sz="1600" strike="noStrike" u="none">
              <a:solidFill>
                <a:schemeClr val="lt1"/>
              </a:solidFill>
              <a:effectLst/>
              <a:uFillTx/>
              <a:latin typeface="Roboto"/>
              <a:ea typeface="Roboto"/>
            </a:endParaRPr>
          </a:p>
          <a:p>
            <a:pPr marL="457200" indent="-317520">
              <a:lnSpc>
                <a:spcPct val="100000"/>
              </a:lnSpc>
              <a:tabLst>
                <a:tab algn="l" pos="0"/>
              </a:tabLst>
            </a:pPr>
            <a:r>
              <a:rPr b="0" lang="pt-BR" sz="1600" strike="noStrike" u="none">
                <a:solidFill>
                  <a:schemeClr val="lt1"/>
                </a:solidFill>
                <a:effectLst/>
                <a:uFillTx/>
                <a:latin typeface="Roboto"/>
              </a:rPr>
              <a:t>Maria Eduarda Borges Pinheiro</a:t>
            </a:r>
            <a:endParaRPr b="0" lang="pt-BR" sz="1600" strike="noStrike" u="none">
              <a:solidFill>
                <a:schemeClr val="lt1"/>
              </a:solidFill>
              <a:effectLst/>
              <a:uFillTx/>
              <a:latin typeface="Roboto"/>
              <a:ea typeface="Robot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UTILIDADE DE IA GENERATIVA NO DIA A DIA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4500000" y="2160000"/>
            <a:ext cx="3420000" cy="21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Apesar de modelos de IA não serem tão úteis na produção de textos. Também é possível produzir textos curtos ou rascunhos que facilitam a produção de ideias e incentivam um ponto de partida ao leitor para a produção do texto real.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7" name="Google Shape;11190;p 5"/>
          <p:cNvSpPr/>
          <p:nvPr/>
        </p:nvSpPr>
        <p:spPr>
          <a:xfrm>
            <a:off x="609120" y="151704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8" name="Google Shape;11191;p 5"/>
          <p:cNvSpPr/>
          <p:nvPr/>
        </p:nvSpPr>
        <p:spPr>
          <a:xfrm>
            <a:off x="2467080" y="151704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9" name="Google Shape;11190;p 6"/>
          <p:cNvSpPr/>
          <p:nvPr/>
        </p:nvSpPr>
        <p:spPr>
          <a:xfrm>
            <a:off x="4500000" y="151740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0" name="Google Shape;11191;p 6"/>
          <p:cNvSpPr/>
          <p:nvPr/>
        </p:nvSpPr>
        <p:spPr>
          <a:xfrm>
            <a:off x="6357960" y="151740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title"/>
          </p:nvPr>
        </p:nvSpPr>
        <p:spPr>
          <a:xfrm>
            <a:off x="79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 anchorCtr="1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EXPLICAR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Google Shape;1087;p 10"/>
          <p:cNvSpPr txBox="1"/>
          <p:nvPr/>
        </p:nvSpPr>
        <p:spPr>
          <a:xfrm>
            <a:off x="277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ORGANIZAR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Google Shape;1087;p 11"/>
          <p:cNvSpPr txBox="1"/>
          <p:nvPr/>
        </p:nvSpPr>
        <p:spPr>
          <a:xfrm>
            <a:off x="46800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PRODUZIR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Google Shape;1087;p 12"/>
          <p:cNvSpPr txBox="1"/>
          <p:nvPr/>
        </p:nvSpPr>
        <p:spPr>
          <a:xfrm>
            <a:off x="673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VALIDAR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UTILIDADE DE IA GENERATIVA NO DIA A DIA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ubTitle"/>
          </p:nvPr>
        </p:nvSpPr>
        <p:spPr>
          <a:xfrm>
            <a:off x="6300000" y="2160000"/>
            <a:ext cx="2520000" cy="23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A IA pode ajudar na validação de textos e ideias, mostrando pontos fortes e fracos sobre o que se é passado, ajudando o leitor a considerar pontos que antes não tinha notado.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7" name="Google Shape;11190;p 7"/>
          <p:cNvSpPr/>
          <p:nvPr/>
        </p:nvSpPr>
        <p:spPr>
          <a:xfrm>
            <a:off x="609120" y="151704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8" name="Google Shape;11191;p 7"/>
          <p:cNvSpPr/>
          <p:nvPr/>
        </p:nvSpPr>
        <p:spPr>
          <a:xfrm>
            <a:off x="2467080" y="151704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9" name="Google Shape;11190;p 8"/>
          <p:cNvSpPr/>
          <p:nvPr/>
        </p:nvSpPr>
        <p:spPr>
          <a:xfrm>
            <a:off x="4500000" y="151740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0" name="Google Shape;11191;p 8"/>
          <p:cNvSpPr/>
          <p:nvPr/>
        </p:nvSpPr>
        <p:spPr>
          <a:xfrm>
            <a:off x="6357960" y="151740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 type="title"/>
          </p:nvPr>
        </p:nvSpPr>
        <p:spPr>
          <a:xfrm>
            <a:off x="79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 anchorCtr="1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EXPLICAR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Google Shape;1087;p 14"/>
          <p:cNvSpPr txBox="1"/>
          <p:nvPr/>
        </p:nvSpPr>
        <p:spPr>
          <a:xfrm>
            <a:off x="277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ORGANIZAR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Google Shape;1087;p 15"/>
          <p:cNvSpPr txBox="1"/>
          <p:nvPr/>
        </p:nvSpPr>
        <p:spPr>
          <a:xfrm>
            <a:off x="46800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PRODUZIR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Google Shape;1087;p 16"/>
          <p:cNvSpPr txBox="1"/>
          <p:nvPr/>
        </p:nvSpPr>
        <p:spPr>
          <a:xfrm>
            <a:off x="673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VALIDAR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ubTitle"/>
          </p:nvPr>
        </p:nvSpPr>
        <p:spPr>
          <a:xfrm>
            <a:off x="2941920" y="2825640"/>
            <a:ext cx="3260160" cy="103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INTELIGÊNCIAS ARTIFICIAIS PARA A PRODUÇÃO DE IMAGENS E VÍDEOS</a:t>
            </a:r>
            <a:endParaRPr b="0" lang="pt-B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title"/>
          </p:nvPr>
        </p:nvSpPr>
        <p:spPr>
          <a:xfrm>
            <a:off x="360000" y="1385640"/>
            <a:ext cx="8460000" cy="12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IMAGENS E VÍDEOS</a:t>
            </a:r>
            <a:endParaRPr b="0" lang="pt-BR" sz="1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0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13800" y="1184400"/>
            <a:ext cx="4250520" cy="1458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45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IA GENERATIVAS DE </a:t>
            </a:r>
            <a:br>
              <a:rPr sz="4500"/>
            </a:br>
            <a:r>
              <a:rPr b="1" lang="en" sz="45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IMAGENS E VÍDEOS</a:t>
            </a:r>
            <a:endParaRPr b="0" lang="pt-BR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ubTitle"/>
          </p:nvPr>
        </p:nvSpPr>
        <p:spPr>
          <a:xfrm>
            <a:off x="613440" y="2661480"/>
            <a:ext cx="5506560" cy="12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Outro destaque da Inteligência Artificial Generativa é a produção de imagens e vídeos sintéticos. Essas ferramentas permitem criar ilustrações, artes visuais, fotografias realistas, animações e até vídeos completos a partir de simples descrições em linguagem natural.</a:t>
            </a:r>
            <a:endParaRPr b="0" lang="pt-B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grpSp>
        <p:nvGrpSpPr>
          <p:cNvPr id="159" name="Google Shape;6793;p 1"/>
          <p:cNvGrpSpPr/>
          <p:nvPr/>
        </p:nvGrpSpPr>
        <p:grpSpPr>
          <a:xfrm>
            <a:off x="5816160" y="-3960"/>
            <a:ext cx="5523840" cy="4863960"/>
            <a:chOff x="5816160" y="-3960"/>
            <a:chExt cx="5523840" cy="4863960"/>
          </a:xfrm>
        </p:grpSpPr>
        <p:sp>
          <p:nvSpPr>
            <p:cNvPr id="160" name="Google Shape;6794;p 1"/>
            <p:cNvSpPr/>
            <p:nvPr/>
          </p:nvSpPr>
          <p:spPr>
            <a:xfrm>
              <a:off x="7325640" y="311040"/>
              <a:ext cx="3855240" cy="4227480"/>
            </a:xfrm>
            <a:custGeom>
              <a:avLst/>
              <a:gdLst>
                <a:gd name="textAreaLeft" fmla="*/ 0 w 3855240"/>
                <a:gd name="textAreaRight" fmla="*/ 3855600 w 3855240"/>
                <a:gd name="textAreaTop" fmla="*/ 0 h 4227480"/>
                <a:gd name="textAreaBottom" fmla="*/ 4227840 h 4227480"/>
              </a:gdLst>
              <a:ahLst/>
              <a:cxnLst/>
              <a:rect l="textAreaLeft" t="textAreaTop" r="textAreaRight" b="textAreaBottom"/>
              <a:pathLst>
                <a:path w="71098" h="78008">
                  <a:moveTo>
                    <a:pt x="36108" y="3531"/>
                  </a:moveTo>
                  <a:lnTo>
                    <a:pt x="36835" y="4631"/>
                  </a:lnTo>
                  <a:cubicBezTo>
                    <a:pt x="36551" y="4826"/>
                    <a:pt x="36268" y="5039"/>
                    <a:pt x="35948" y="5217"/>
                  </a:cubicBezTo>
                  <a:cubicBezTo>
                    <a:pt x="35043" y="5749"/>
                    <a:pt x="34635" y="6459"/>
                    <a:pt x="35132" y="7488"/>
                  </a:cubicBezTo>
                  <a:cubicBezTo>
                    <a:pt x="35486" y="8208"/>
                    <a:pt x="35984" y="8561"/>
                    <a:pt x="36635" y="8561"/>
                  </a:cubicBezTo>
                  <a:cubicBezTo>
                    <a:pt x="36866" y="8561"/>
                    <a:pt x="37116" y="8517"/>
                    <a:pt x="37385" y="8428"/>
                  </a:cubicBezTo>
                  <a:cubicBezTo>
                    <a:pt x="37776" y="8304"/>
                    <a:pt x="38184" y="8198"/>
                    <a:pt x="38752" y="8056"/>
                  </a:cubicBezTo>
                  <a:lnTo>
                    <a:pt x="38752" y="8056"/>
                  </a:lnTo>
                  <a:cubicBezTo>
                    <a:pt x="38412" y="9075"/>
                    <a:pt x="37909" y="9331"/>
                    <a:pt x="37373" y="9331"/>
                  </a:cubicBezTo>
                  <a:cubicBezTo>
                    <a:pt x="36833" y="9331"/>
                    <a:pt x="36258" y="9072"/>
                    <a:pt x="35779" y="9072"/>
                  </a:cubicBezTo>
                  <a:cubicBezTo>
                    <a:pt x="35690" y="9072"/>
                    <a:pt x="35604" y="9081"/>
                    <a:pt x="35522" y="9102"/>
                  </a:cubicBezTo>
                  <a:lnTo>
                    <a:pt x="33162" y="11977"/>
                  </a:lnTo>
                  <a:lnTo>
                    <a:pt x="28585" y="11037"/>
                  </a:lnTo>
                  <a:lnTo>
                    <a:pt x="31832" y="10238"/>
                  </a:lnTo>
                  <a:cubicBezTo>
                    <a:pt x="32825" y="8162"/>
                    <a:pt x="33127" y="7062"/>
                    <a:pt x="32914" y="6228"/>
                  </a:cubicBezTo>
                  <a:lnTo>
                    <a:pt x="36108" y="3531"/>
                  </a:lnTo>
                  <a:close/>
                  <a:moveTo>
                    <a:pt x="38947" y="36232"/>
                  </a:moveTo>
                  <a:lnTo>
                    <a:pt x="38947" y="36232"/>
                  </a:lnTo>
                  <a:cubicBezTo>
                    <a:pt x="40402" y="36374"/>
                    <a:pt x="40561" y="37705"/>
                    <a:pt x="41253" y="38486"/>
                  </a:cubicBezTo>
                  <a:cubicBezTo>
                    <a:pt x="40278" y="40029"/>
                    <a:pt x="42194" y="41076"/>
                    <a:pt x="41963" y="42673"/>
                  </a:cubicBezTo>
                  <a:cubicBezTo>
                    <a:pt x="41786" y="43862"/>
                    <a:pt x="42833" y="45264"/>
                    <a:pt x="43241" y="46648"/>
                  </a:cubicBezTo>
                  <a:cubicBezTo>
                    <a:pt x="43560" y="47641"/>
                    <a:pt x="43507" y="48741"/>
                    <a:pt x="43046" y="49699"/>
                  </a:cubicBezTo>
                  <a:lnTo>
                    <a:pt x="40473" y="45760"/>
                  </a:lnTo>
                  <a:cubicBezTo>
                    <a:pt x="41449" y="42726"/>
                    <a:pt x="39160" y="39728"/>
                    <a:pt x="38947" y="36232"/>
                  </a:cubicBezTo>
                  <a:close/>
                  <a:moveTo>
                    <a:pt x="36430" y="1"/>
                  </a:moveTo>
                  <a:cubicBezTo>
                    <a:pt x="35873" y="1"/>
                    <a:pt x="35316" y="87"/>
                    <a:pt x="34759" y="284"/>
                  </a:cubicBezTo>
                  <a:cubicBezTo>
                    <a:pt x="33659" y="657"/>
                    <a:pt x="32346" y="870"/>
                    <a:pt x="31885" y="2005"/>
                  </a:cubicBezTo>
                  <a:cubicBezTo>
                    <a:pt x="31264" y="3567"/>
                    <a:pt x="29809" y="3549"/>
                    <a:pt x="28656" y="3992"/>
                  </a:cubicBezTo>
                  <a:cubicBezTo>
                    <a:pt x="26331" y="4826"/>
                    <a:pt x="26012" y="5465"/>
                    <a:pt x="27006" y="7683"/>
                  </a:cubicBezTo>
                  <a:lnTo>
                    <a:pt x="29791" y="7736"/>
                  </a:lnTo>
                  <a:lnTo>
                    <a:pt x="29046" y="10327"/>
                  </a:lnTo>
                  <a:lnTo>
                    <a:pt x="28425" y="7736"/>
                  </a:lnTo>
                  <a:lnTo>
                    <a:pt x="26633" y="11143"/>
                  </a:lnTo>
                  <a:cubicBezTo>
                    <a:pt x="25746" y="11374"/>
                    <a:pt x="24734" y="11391"/>
                    <a:pt x="24113" y="11870"/>
                  </a:cubicBezTo>
                  <a:cubicBezTo>
                    <a:pt x="22960" y="12775"/>
                    <a:pt x="21328" y="12509"/>
                    <a:pt x="20352" y="13680"/>
                  </a:cubicBezTo>
                  <a:lnTo>
                    <a:pt x="19695" y="12900"/>
                  </a:lnTo>
                  <a:lnTo>
                    <a:pt x="18808" y="14106"/>
                  </a:lnTo>
                  <a:cubicBezTo>
                    <a:pt x="18523" y="13971"/>
                    <a:pt x="18518" y="13452"/>
                    <a:pt x="18160" y="13452"/>
                  </a:cubicBezTo>
                  <a:cubicBezTo>
                    <a:pt x="18049" y="13452"/>
                    <a:pt x="17905" y="13501"/>
                    <a:pt x="17708" y="13627"/>
                  </a:cubicBezTo>
                  <a:lnTo>
                    <a:pt x="18560" y="17193"/>
                  </a:lnTo>
                  <a:cubicBezTo>
                    <a:pt x="17972" y="17718"/>
                    <a:pt x="17385" y="18062"/>
                    <a:pt x="16823" y="18062"/>
                  </a:cubicBezTo>
                  <a:cubicBezTo>
                    <a:pt x="16435" y="18062"/>
                    <a:pt x="16059" y="17897"/>
                    <a:pt x="15703" y="17513"/>
                  </a:cubicBezTo>
                  <a:cubicBezTo>
                    <a:pt x="14869" y="16626"/>
                    <a:pt x="13929" y="16750"/>
                    <a:pt x="13112" y="16643"/>
                  </a:cubicBezTo>
                  <a:lnTo>
                    <a:pt x="11196" y="21381"/>
                  </a:lnTo>
                  <a:cubicBezTo>
                    <a:pt x="11922" y="22616"/>
                    <a:pt x="12753" y="22986"/>
                    <a:pt x="13632" y="22986"/>
                  </a:cubicBezTo>
                  <a:cubicBezTo>
                    <a:pt x="14835" y="22986"/>
                    <a:pt x="16130" y="22292"/>
                    <a:pt x="17371" y="22179"/>
                  </a:cubicBezTo>
                  <a:lnTo>
                    <a:pt x="17868" y="20618"/>
                  </a:lnTo>
                  <a:cubicBezTo>
                    <a:pt x="19961" y="20600"/>
                    <a:pt x="19961" y="20600"/>
                    <a:pt x="21594" y="18879"/>
                  </a:cubicBezTo>
                  <a:lnTo>
                    <a:pt x="22587" y="19784"/>
                  </a:lnTo>
                  <a:lnTo>
                    <a:pt x="24646" y="19181"/>
                  </a:lnTo>
                  <a:lnTo>
                    <a:pt x="28762" y="24788"/>
                  </a:lnTo>
                  <a:lnTo>
                    <a:pt x="24930" y="23971"/>
                  </a:lnTo>
                  <a:lnTo>
                    <a:pt x="24930" y="23971"/>
                  </a:lnTo>
                  <a:lnTo>
                    <a:pt x="26544" y="25746"/>
                  </a:lnTo>
                  <a:cubicBezTo>
                    <a:pt x="28177" y="25604"/>
                    <a:pt x="29507" y="24930"/>
                    <a:pt x="30182" y="23209"/>
                  </a:cubicBezTo>
                  <a:cubicBezTo>
                    <a:pt x="29738" y="22747"/>
                    <a:pt x="29365" y="22321"/>
                    <a:pt x="28957" y="21949"/>
                  </a:cubicBezTo>
                  <a:cubicBezTo>
                    <a:pt x="28017" y="21150"/>
                    <a:pt x="27165" y="20352"/>
                    <a:pt x="27502" y="18400"/>
                  </a:cubicBezTo>
                  <a:lnTo>
                    <a:pt x="27502" y="18400"/>
                  </a:lnTo>
                  <a:cubicBezTo>
                    <a:pt x="28336" y="19678"/>
                    <a:pt x="28709" y="20902"/>
                    <a:pt x="29472" y="21239"/>
                  </a:cubicBezTo>
                  <a:cubicBezTo>
                    <a:pt x="30678" y="21771"/>
                    <a:pt x="30785" y="22641"/>
                    <a:pt x="30927" y="23617"/>
                  </a:cubicBezTo>
                  <a:cubicBezTo>
                    <a:pt x="31016" y="24255"/>
                    <a:pt x="30874" y="24965"/>
                    <a:pt x="31087" y="25551"/>
                  </a:cubicBezTo>
                  <a:cubicBezTo>
                    <a:pt x="31282" y="26083"/>
                    <a:pt x="31832" y="26473"/>
                    <a:pt x="32187" y="26952"/>
                  </a:cubicBezTo>
                  <a:cubicBezTo>
                    <a:pt x="32275" y="27077"/>
                    <a:pt x="32329" y="27236"/>
                    <a:pt x="32329" y="27396"/>
                  </a:cubicBezTo>
                  <a:lnTo>
                    <a:pt x="34369" y="26225"/>
                  </a:lnTo>
                  <a:cubicBezTo>
                    <a:pt x="33860" y="25322"/>
                    <a:pt x="33670" y="24632"/>
                    <a:pt x="34867" y="24632"/>
                  </a:cubicBezTo>
                  <a:cubicBezTo>
                    <a:pt x="34964" y="24632"/>
                    <a:pt x="35070" y="24636"/>
                    <a:pt x="35185" y="24646"/>
                  </a:cubicBezTo>
                  <a:cubicBezTo>
                    <a:pt x="35416" y="25462"/>
                    <a:pt x="35718" y="26189"/>
                    <a:pt x="35753" y="26917"/>
                  </a:cubicBezTo>
                  <a:cubicBezTo>
                    <a:pt x="35859" y="28390"/>
                    <a:pt x="37013" y="29011"/>
                    <a:pt x="38024" y="29224"/>
                  </a:cubicBezTo>
                  <a:cubicBezTo>
                    <a:pt x="38126" y="29247"/>
                    <a:pt x="38227" y="29254"/>
                    <a:pt x="38330" y="29254"/>
                  </a:cubicBezTo>
                  <a:cubicBezTo>
                    <a:pt x="38476" y="29254"/>
                    <a:pt x="38623" y="29240"/>
                    <a:pt x="38773" y="29240"/>
                  </a:cubicBezTo>
                  <a:cubicBezTo>
                    <a:pt x="39073" y="29240"/>
                    <a:pt x="39384" y="29296"/>
                    <a:pt x="39710" y="29632"/>
                  </a:cubicBezTo>
                  <a:cubicBezTo>
                    <a:pt x="39812" y="29734"/>
                    <a:pt x="39986" y="29769"/>
                    <a:pt x="40202" y="29769"/>
                  </a:cubicBezTo>
                  <a:cubicBezTo>
                    <a:pt x="40620" y="29769"/>
                    <a:pt x="41193" y="29637"/>
                    <a:pt x="41697" y="29614"/>
                  </a:cubicBezTo>
                  <a:lnTo>
                    <a:pt x="41697" y="29614"/>
                  </a:lnTo>
                  <a:cubicBezTo>
                    <a:pt x="41182" y="31175"/>
                    <a:pt x="41608" y="32825"/>
                    <a:pt x="39657" y="33517"/>
                  </a:cubicBezTo>
                  <a:cubicBezTo>
                    <a:pt x="37368" y="32683"/>
                    <a:pt x="34369" y="33198"/>
                    <a:pt x="32488" y="30608"/>
                  </a:cubicBezTo>
                  <a:cubicBezTo>
                    <a:pt x="32240" y="30253"/>
                    <a:pt x="31388" y="30306"/>
                    <a:pt x="30820" y="30217"/>
                  </a:cubicBezTo>
                  <a:cubicBezTo>
                    <a:pt x="30607" y="30217"/>
                    <a:pt x="30395" y="30270"/>
                    <a:pt x="30182" y="30324"/>
                  </a:cubicBezTo>
                  <a:lnTo>
                    <a:pt x="29507" y="32151"/>
                  </a:lnTo>
                  <a:cubicBezTo>
                    <a:pt x="27875" y="31246"/>
                    <a:pt x="26686" y="29969"/>
                    <a:pt x="25373" y="29259"/>
                  </a:cubicBezTo>
                  <a:cubicBezTo>
                    <a:pt x="23918" y="28496"/>
                    <a:pt x="23794" y="27431"/>
                    <a:pt x="23794" y="26456"/>
                  </a:cubicBezTo>
                  <a:cubicBezTo>
                    <a:pt x="23808" y="24745"/>
                    <a:pt x="23906" y="24354"/>
                    <a:pt x="23055" y="24354"/>
                  </a:cubicBezTo>
                  <a:cubicBezTo>
                    <a:pt x="22802" y="24354"/>
                    <a:pt x="22466" y="24388"/>
                    <a:pt x="22020" y="24433"/>
                  </a:cubicBezTo>
                  <a:cubicBezTo>
                    <a:pt x="21712" y="24458"/>
                    <a:pt x="21377" y="24558"/>
                    <a:pt x="21074" y="24558"/>
                  </a:cubicBezTo>
                  <a:cubicBezTo>
                    <a:pt x="20958" y="24558"/>
                    <a:pt x="20846" y="24543"/>
                    <a:pt x="20742" y="24504"/>
                  </a:cubicBezTo>
                  <a:cubicBezTo>
                    <a:pt x="20157" y="24291"/>
                    <a:pt x="19678" y="23670"/>
                    <a:pt x="19092" y="23546"/>
                  </a:cubicBezTo>
                  <a:cubicBezTo>
                    <a:pt x="19019" y="23530"/>
                    <a:pt x="18944" y="23524"/>
                    <a:pt x="18868" y="23524"/>
                  </a:cubicBezTo>
                  <a:cubicBezTo>
                    <a:pt x="18388" y="23524"/>
                    <a:pt x="17849" y="23788"/>
                    <a:pt x="17363" y="23788"/>
                  </a:cubicBezTo>
                  <a:cubicBezTo>
                    <a:pt x="17305" y="23788"/>
                    <a:pt x="17249" y="23784"/>
                    <a:pt x="17193" y="23776"/>
                  </a:cubicBezTo>
                  <a:cubicBezTo>
                    <a:pt x="17025" y="23751"/>
                    <a:pt x="16855" y="23741"/>
                    <a:pt x="16686" y="23741"/>
                  </a:cubicBezTo>
                  <a:cubicBezTo>
                    <a:pt x="15885" y="23741"/>
                    <a:pt x="15077" y="23971"/>
                    <a:pt x="14280" y="23971"/>
                  </a:cubicBezTo>
                  <a:cubicBezTo>
                    <a:pt x="13809" y="23971"/>
                    <a:pt x="13342" y="23890"/>
                    <a:pt x="12882" y="23634"/>
                  </a:cubicBezTo>
                  <a:cubicBezTo>
                    <a:pt x="12688" y="23891"/>
                    <a:pt x="12389" y="23939"/>
                    <a:pt x="12067" y="23939"/>
                  </a:cubicBezTo>
                  <a:cubicBezTo>
                    <a:pt x="11878" y="23939"/>
                    <a:pt x="11682" y="23923"/>
                    <a:pt x="11494" y="23923"/>
                  </a:cubicBezTo>
                  <a:cubicBezTo>
                    <a:pt x="11005" y="23923"/>
                    <a:pt x="10573" y="24032"/>
                    <a:pt x="10486" y="24823"/>
                  </a:cubicBezTo>
                  <a:cubicBezTo>
                    <a:pt x="8943" y="25125"/>
                    <a:pt x="8925" y="26935"/>
                    <a:pt x="7594" y="27644"/>
                  </a:cubicBezTo>
                  <a:cubicBezTo>
                    <a:pt x="6636" y="28159"/>
                    <a:pt x="5270" y="28461"/>
                    <a:pt x="4720" y="29365"/>
                  </a:cubicBezTo>
                  <a:cubicBezTo>
                    <a:pt x="3992" y="30554"/>
                    <a:pt x="2733" y="30874"/>
                    <a:pt x="1899" y="31779"/>
                  </a:cubicBezTo>
                  <a:cubicBezTo>
                    <a:pt x="1420" y="32311"/>
                    <a:pt x="1100" y="33021"/>
                    <a:pt x="692" y="33695"/>
                  </a:cubicBezTo>
                  <a:lnTo>
                    <a:pt x="2058" y="34529"/>
                  </a:lnTo>
                  <a:lnTo>
                    <a:pt x="0" y="40331"/>
                  </a:lnTo>
                  <a:cubicBezTo>
                    <a:pt x="568" y="41839"/>
                    <a:pt x="1828" y="42460"/>
                    <a:pt x="1579" y="43844"/>
                  </a:cubicBezTo>
                  <a:cubicBezTo>
                    <a:pt x="1526" y="44093"/>
                    <a:pt x="4542" y="47659"/>
                    <a:pt x="4720" y="47677"/>
                  </a:cubicBezTo>
                  <a:cubicBezTo>
                    <a:pt x="6407" y="47823"/>
                    <a:pt x="7973" y="48589"/>
                    <a:pt x="9698" y="48589"/>
                  </a:cubicBezTo>
                  <a:cubicBezTo>
                    <a:pt x="10059" y="48589"/>
                    <a:pt x="10428" y="48555"/>
                    <a:pt x="10806" y="48475"/>
                  </a:cubicBezTo>
                  <a:cubicBezTo>
                    <a:pt x="10987" y="48438"/>
                    <a:pt x="11194" y="48420"/>
                    <a:pt x="11413" y="48420"/>
                  </a:cubicBezTo>
                  <a:cubicBezTo>
                    <a:pt x="12352" y="48420"/>
                    <a:pt x="13516" y="48748"/>
                    <a:pt x="13875" y="49309"/>
                  </a:cubicBezTo>
                  <a:cubicBezTo>
                    <a:pt x="14692" y="50587"/>
                    <a:pt x="15916" y="50622"/>
                    <a:pt x="17140" y="51048"/>
                  </a:cubicBezTo>
                  <a:lnTo>
                    <a:pt x="16076" y="56140"/>
                  </a:lnTo>
                  <a:cubicBezTo>
                    <a:pt x="17477" y="57542"/>
                    <a:pt x="16874" y="59405"/>
                    <a:pt x="17513" y="60896"/>
                  </a:cubicBezTo>
                  <a:cubicBezTo>
                    <a:pt x="17939" y="61907"/>
                    <a:pt x="17566" y="62439"/>
                    <a:pt x="17105" y="63291"/>
                  </a:cubicBezTo>
                  <a:cubicBezTo>
                    <a:pt x="16484" y="64409"/>
                    <a:pt x="14922" y="65544"/>
                    <a:pt x="15526" y="66751"/>
                  </a:cubicBezTo>
                  <a:cubicBezTo>
                    <a:pt x="16359" y="68454"/>
                    <a:pt x="16218" y="70264"/>
                    <a:pt x="16218" y="71879"/>
                  </a:cubicBezTo>
                  <a:cubicBezTo>
                    <a:pt x="16218" y="73795"/>
                    <a:pt x="17726" y="75427"/>
                    <a:pt x="16697" y="77361"/>
                  </a:cubicBezTo>
                  <a:cubicBezTo>
                    <a:pt x="17566" y="77539"/>
                    <a:pt x="18134" y="77610"/>
                    <a:pt x="18684" y="77787"/>
                  </a:cubicBezTo>
                  <a:cubicBezTo>
                    <a:pt x="19160" y="77941"/>
                    <a:pt x="19615" y="78007"/>
                    <a:pt x="20054" y="78007"/>
                  </a:cubicBezTo>
                  <a:cubicBezTo>
                    <a:pt x="21942" y="78007"/>
                    <a:pt x="23543" y="76798"/>
                    <a:pt x="25284" y="76208"/>
                  </a:cubicBezTo>
                  <a:cubicBezTo>
                    <a:pt x="25497" y="74416"/>
                    <a:pt x="27183" y="74310"/>
                    <a:pt x="28336" y="73671"/>
                  </a:cubicBezTo>
                  <a:cubicBezTo>
                    <a:pt x="29472" y="73032"/>
                    <a:pt x="29064" y="71826"/>
                    <a:pt x="29436" y="71240"/>
                  </a:cubicBezTo>
                  <a:cubicBezTo>
                    <a:pt x="30359" y="70814"/>
                    <a:pt x="31051" y="70495"/>
                    <a:pt x="31761" y="70175"/>
                  </a:cubicBezTo>
                  <a:cubicBezTo>
                    <a:pt x="32701" y="69750"/>
                    <a:pt x="34032" y="69998"/>
                    <a:pt x="34351" y="68472"/>
                  </a:cubicBezTo>
                  <a:cubicBezTo>
                    <a:pt x="34564" y="67407"/>
                    <a:pt x="35593" y="66680"/>
                    <a:pt x="35682" y="65456"/>
                  </a:cubicBezTo>
                  <a:cubicBezTo>
                    <a:pt x="35789" y="64196"/>
                    <a:pt x="36179" y="62972"/>
                    <a:pt x="36427" y="61783"/>
                  </a:cubicBezTo>
                  <a:cubicBezTo>
                    <a:pt x="38255" y="60576"/>
                    <a:pt x="39869" y="58979"/>
                    <a:pt x="41786" y="58376"/>
                  </a:cubicBezTo>
                  <a:cubicBezTo>
                    <a:pt x="44997" y="57365"/>
                    <a:pt x="46843" y="55306"/>
                    <a:pt x="48156" y="52432"/>
                  </a:cubicBezTo>
                  <a:cubicBezTo>
                    <a:pt x="47847" y="52304"/>
                    <a:pt x="47534" y="52259"/>
                    <a:pt x="47221" y="52259"/>
                  </a:cubicBezTo>
                  <a:cubicBezTo>
                    <a:pt x="46487" y="52259"/>
                    <a:pt x="45750" y="52505"/>
                    <a:pt x="45050" y="52505"/>
                  </a:cubicBezTo>
                  <a:cubicBezTo>
                    <a:pt x="44519" y="52505"/>
                    <a:pt x="44011" y="52363"/>
                    <a:pt x="43542" y="51864"/>
                  </a:cubicBezTo>
                  <a:cubicBezTo>
                    <a:pt x="44838" y="50108"/>
                    <a:pt x="44909" y="50037"/>
                    <a:pt x="46293" y="49859"/>
                  </a:cubicBezTo>
                  <a:cubicBezTo>
                    <a:pt x="49646" y="49451"/>
                    <a:pt x="52822" y="48599"/>
                    <a:pt x="55395" y="46222"/>
                  </a:cubicBezTo>
                  <a:cubicBezTo>
                    <a:pt x="55484" y="45760"/>
                    <a:pt x="55697" y="45281"/>
                    <a:pt x="55643" y="44838"/>
                  </a:cubicBezTo>
                  <a:cubicBezTo>
                    <a:pt x="55519" y="44022"/>
                    <a:pt x="55359" y="43205"/>
                    <a:pt x="55164" y="42389"/>
                  </a:cubicBezTo>
                  <a:lnTo>
                    <a:pt x="54224" y="42886"/>
                  </a:lnTo>
                  <a:lnTo>
                    <a:pt x="53887" y="41254"/>
                  </a:lnTo>
                  <a:lnTo>
                    <a:pt x="53017" y="42655"/>
                  </a:lnTo>
                  <a:cubicBezTo>
                    <a:pt x="51775" y="40810"/>
                    <a:pt x="49327" y="39763"/>
                    <a:pt x="49735" y="36906"/>
                  </a:cubicBezTo>
                  <a:lnTo>
                    <a:pt x="49735" y="36906"/>
                  </a:lnTo>
                  <a:cubicBezTo>
                    <a:pt x="51738" y="37643"/>
                    <a:pt x="51709" y="40841"/>
                    <a:pt x="54224" y="40841"/>
                  </a:cubicBezTo>
                  <a:cubicBezTo>
                    <a:pt x="54315" y="40841"/>
                    <a:pt x="54410" y="40836"/>
                    <a:pt x="54508" y="40828"/>
                  </a:cubicBezTo>
                  <a:cubicBezTo>
                    <a:pt x="55927" y="42620"/>
                    <a:pt x="57968" y="43134"/>
                    <a:pt x="59831" y="43365"/>
                  </a:cubicBezTo>
                  <a:lnTo>
                    <a:pt x="61091" y="47286"/>
                  </a:lnTo>
                  <a:lnTo>
                    <a:pt x="62244" y="46683"/>
                  </a:lnTo>
                  <a:lnTo>
                    <a:pt x="61215" y="57010"/>
                  </a:lnTo>
                  <a:cubicBezTo>
                    <a:pt x="61641" y="57382"/>
                    <a:pt x="62102" y="57613"/>
                    <a:pt x="62208" y="57950"/>
                  </a:cubicBezTo>
                  <a:cubicBezTo>
                    <a:pt x="62350" y="58411"/>
                    <a:pt x="62226" y="58944"/>
                    <a:pt x="62226" y="59547"/>
                  </a:cubicBezTo>
                  <a:cubicBezTo>
                    <a:pt x="64054" y="58323"/>
                    <a:pt x="61783" y="56531"/>
                    <a:pt x="63397" y="55164"/>
                  </a:cubicBezTo>
                  <a:cubicBezTo>
                    <a:pt x="64338" y="54348"/>
                    <a:pt x="63894" y="52503"/>
                    <a:pt x="65420" y="51421"/>
                  </a:cubicBezTo>
                  <a:cubicBezTo>
                    <a:pt x="66236" y="50835"/>
                    <a:pt x="66627" y="49575"/>
                    <a:pt x="67407" y="48670"/>
                  </a:cubicBezTo>
                  <a:cubicBezTo>
                    <a:pt x="71098" y="31370"/>
                    <a:pt x="63805" y="13556"/>
                    <a:pt x="49451" y="3265"/>
                  </a:cubicBezTo>
                  <a:lnTo>
                    <a:pt x="47836" y="4223"/>
                  </a:lnTo>
                  <a:lnTo>
                    <a:pt x="47286" y="3425"/>
                  </a:lnTo>
                  <a:lnTo>
                    <a:pt x="45068" y="5465"/>
                  </a:lnTo>
                  <a:lnTo>
                    <a:pt x="44802" y="2963"/>
                  </a:lnTo>
                  <a:cubicBezTo>
                    <a:pt x="44483" y="4383"/>
                    <a:pt x="44412" y="5554"/>
                    <a:pt x="43383" y="6193"/>
                  </a:cubicBezTo>
                  <a:lnTo>
                    <a:pt x="41094" y="4844"/>
                  </a:lnTo>
                  <a:lnTo>
                    <a:pt x="41253" y="4702"/>
                  </a:lnTo>
                  <a:lnTo>
                    <a:pt x="43436" y="4525"/>
                  </a:lnTo>
                  <a:cubicBezTo>
                    <a:pt x="43312" y="3975"/>
                    <a:pt x="43329" y="3673"/>
                    <a:pt x="43205" y="3567"/>
                  </a:cubicBezTo>
                  <a:cubicBezTo>
                    <a:pt x="41857" y="2502"/>
                    <a:pt x="40153" y="1934"/>
                    <a:pt x="38929" y="657"/>
                  </a:cubicBezTo>
                  <a:cubicBezTo>
                    <a:pt x="38787" y="497"/>
                    <a:pt x="38592" y="390"/>
                    <a:pt x="38379" y="319"/>
                  </a:cubicBezTo>
                  <a:cubicBezTo>
                    <a:pt x="37729" y="119"/>
                    <a:pt x="37080" y="1"/>
                    <a:pt x="36430" y="1"/>
                  </a:cubicBezTo>
                  <a:close/>
                </a:path>
              </a:pathLst>
            </a:custGeom>
            <a:noFill/>
            <a:ln w="9525">
              <a:solidFill>
                <a:srgbClr val="5f81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61" name="Google Shape;6795;p 1"/>
            <p:cNvSpPr/>
            <p:nvPr/>
          </p:nvSpPr>
          <p:spPr>
            <a:xfrm>
              <a:off x="6113880" y="2321640"/>
              <a:ext cx="582480" cy="1418040"/>
            </a:xfrm>
            <a:custGeom>
              <a:avLst/>
              <a:gdLst>
                <a:gd name="textAreaLeft" fmla="*/ 0 w 582480"/>
                <a:gd name="textAreaRight" fmla="*/ 582840 w 582480"/>
                <a:gd name="textAreaTop" fmla="*/ 0 h 1418040"/>
                <a:gd name="textAreaBottom" fmla="*/ 1418400 h 1418040"/>
              </a:gdLst>
              <a:ahLst/>
              <a:cxnLst/>
              <a:rect l="textAreaLeft" t="textAreaTop" r="textAreaRight" b="textAreaBottom"/>
              <a:pathLst>
                <a:path w="10771" h="26208">
                  <a:moveTo>
                    <a:pt x="266" y="1"/>
                  </a:moveTo>
                  <a:lnTo>
                    <a:pt x="266" y="1"/>
                  </a:lnTo>
                  <a:cubicBezTo>
                    <a:pt x="0" y="9316"/>
                    <a:pt x="2679" y="18489"/>
                    <a:pt x="7914" y="26208"/>
                  </a:cubicBezTo>
                  <a:lnTo>
                    <a:pt x="9014" y="25995"/>
                  </a:lnTo>
                  <a:cubicBezTo>
                    <a:pt x="9954" y="24078"/>
                    <a:pt x="9617" y="22073"/>
                    <a:pt x="9475" y="20068"/>
                  </a:cubicBezTo>
                  <a:cubicBezTo>
                    <a:pt x="9422" y="19412"/>
                    <a:pt x="9120" y="18347"/>
                    <a:pt x="9386" y="18188"/>
                  </a:cubicBezTo>
                  <a:cubicBezTo>
                    <a:pt x="10753" y="17336"/>
                    <a:pt x="10274" y="15881"/>
                    <a:pt x="10770" y="14834"/>
                  </a:cubicBezTo>
                  <a:cubicBezTo>
                    <a:pt x="9777" y="13415"/>
                    <a:pt x="8890" y="12137"/>
                    <a:pt x="7328" y="11161"/>
                  </a:cubicBezTo>
                  <a:cubicBezTo>
                    <a:pt x="5270" y="9901"/>
                    <a:pt x="3194" y="8216"/>
                    <a:pt x="3247" y="5235"/>
                  </a:cubicBezTo>
                  <a:cubicBezTo>
                    <a:pt x="3265" y="4649"/>
                    <a:pt x="2999" y="3709"/>
                    <a:pt x="2591" y="3514"/>
                  </a:cubicBezTo>
                  <a:cubicBezTo>
                    <a:pt x="1295" y="2893"/>
                    <a:pt x="479" y="1562"/>
                    <a:pt x="408" y="604"/>
                  </a:cubicBezTo>
                  <a:cubicBezTo>
                    <a:pt x="373" y="391"/>
                    <a:pt x="337" y="196"/>
                    <a:pt x="266" y="1"/>
                  </a:cubicBezTo>
                  <a:close/>
                </a:path>
              </a:pathLst>
            </a:custGeom>
            <a:noFill/>
            <a:ln w="9525">
              <a:solidFill>
                <a:srgbClr val="5f81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5600" bIns="7560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62" name="Google Shape;6796;p 1"/>
            <p:cNvSpPr/>
            <p:nvPr/>
          </p:nvSpPr>
          <p:spPr>
            <a:xfrm>
              <a:off x="7589880" y="19800"/>
              <a:ext cx="1096560" cy="335160"/>
            </a:xfrm>
            <a:custGeom>
              <a:avLst/>
              <a:gdLst>
                <a:gd name="textAreaLeft" fmla="*/ 0 w 1096560"/>
                <a:gd name="textAreaRight" fmla="*/ 1096920 w 1096560"/>
                <a:gd name="textAreaTop" fmla="*/ 0 h 335160"/>
                <a:gd name="textAreaBottom" fmla="*/ 335520 h 335160"/>
              </a:gdLst>
              <a:ahLst/>
              <a:cxnLst/>
              <a:rect l="textAreaLeft" t="textAreaTop" r="textAreaRight" b="textAreaBottom"/>
              <a:pathLst>
                <a:path w="20300" h="6219">
                  <a:moveTo>
                    <a:pt x="17629" y="0"/>
                  </a:moveTo>
                  <a:cubicBezTo>
                    <a:pt x="12187" y="0"/>
                    <a:pt x="6775" y="976"/>
                    <a:pt x="1651" y="2882"/>
                  </a:cubicBezTo>
                  <a:cubicBezTo>
                    <a:pt x="1207" y="3344"/>
                    <a:pt x="764" y="3823"/>
                    <a:pt x="302" y="4266"/>
                  </a:cubicBezTo>
                  <a:cubicBezTo>
                    <a:pt x="1" y="4568"/>
                    <a:pt x="231" y="5402"/>
                    <a:pt x="214" y="6218"/>
                  </a:cubicBezTo>
                  <a:cubicBezTo>
                    <a:pt x="1402" y="5473"/>
                    <a:pt x="2201" y="4834"/>
                    <a:pt x="3141" y="4408"/>
                  </a:cubicBezTo>
                  <a:cubicBezTo>
                    <a:pt x="5525" y="3347"/>
                    <a:pt x="8003" y="2632"/>
                    <a:pt x="10607" y="2632"/>
                  </a:cubicBezTo>
                  <a:cubicBezTo>
                    <a:pt x="11182" y="2632"/>
                    <a:pt x="11763" y="2666"/>
                    <a:pt x="12350" y="2740"/>
                  </a:cubicBezTo>
                  <a:cubicBezTo>
                    <a:pt x="12586" y="2362"/>
                    <a:pt x="12876" y="2257"/>
                    <a:pt x="13186" y="2257"/>
                  </a:cubicBezTo>
                  <a:cubicBezTo>
                    <a:pt x="13571" y="2257"/>
                    <a:pt x="13986" y="2419"/>
                    <a:pt x="14364" y="2419"/>
                  </a:cubicBezTo>
                  <a:cubicBezTo>
                    <a:pt x="14550" y="2419"/>
                    <a:pt x="14727" y="2379"/>
                    <a:pt x="14887" y="2261"/>
                  </a:cubicBezTo>
                  <a:cubicBezTo>
                    <a:pt x="16502" y="1072"/>
                    <a:pt x="18472" y="718"/>
                    <a:pt x="20299" y="79"/>
                  </a:cubicBezTo>
                  <a:cubicBezTo>
                    <a:pt x="19409" y="26"/>
                    <a:pt x="18519" y="0"/>
                    <a:pt x="17629" y="0"/>
                  </a:cubicBezTo>
                  <a:close/>
                </a:path>
              </a:pathLst>
            </a:custGeom>
            <a:noFill/>
            <a:ln w="9525">
              <a:solidFill>
                <a:srgbClr val="5f81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8000" bIns="1800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63" name="Google Shape;6797;p 1"/>
            <p:cNvSpPr/>
            <p:nvPr/>
          </p:nvSpPr>
          <p:spPr>
            <a:xfrm>
              <a:off x="6967080" y="429480"/>
              <a:ext cx="209880" cy="155520"/>
            </a:xfrm>
            <a:custGeom>
              <a:avLst/>
              <a:gdLst>
                <a:gd name="textAreaLeft" fmla="*/ 0 w 209880"/>
                <a:gd name="textAreaRight" fmla="*/ 210240 w 209880"/>
                <a:gd name="textAreaTop" fmla="*/ 0 h 155520"/>
                <a:gd name="textAreaBottom" fmla="*/ 155880 h 155520"/>
              </a:gdLst>
              <a:ahLst/>
              <a:cxnLst/>
              <a:rect l="textAreaLeft" t="textAreaTop" r="textAreaRight" b="textAreaBottom"/>
              <a:pathLst>
                <a:path w="3940" h="2964">
                  <a:moveTo>
                    <a:pt x="3940" y="1"/>
                  </a:moveTo>
                  <a:lnTo>
                    <a:pt x="3940" y="1"/>
                  </a:lnTo>
                  <a:cubicBezTo>
                    <a:pt x="2573" y="923"/>
                    <a:pt x="1260" y="1899"/>
                    <a:pt x="1" y="2964"/>
                  </a:cubicBezTo>
                  <a:cubicBezTo>
                    <a:pt x="1651" y="2839"/>
                    <a:pt x="2964" y="2094"/>
                    <a:pt x="3656" y="568"/>
                  </a:cubicBezTo>
                  <a:cubicBezTo>
                    <a:pt x="3744" y="373"/>
                    <a:pt x="3833" y="196"/>
                    <a:pt x="3940" y="1"/>
                  </a:cubicBezTo>
                  <a:close/>
                </a:path>
              </a:pathLst>
            </a:custGeom>
            <a:noFill/>
            <a:ln w="9525">
              <a:solidFill>
                <a:srgbClr val="5f81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8640" bIns="864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64" name="Google Shape;6798;p 1"/>
            <p:cNvSpPr/>
            <p:nvPr/>
          </p:nvSpPr>
          <p:spPr>
            <a:xfrm>
              <a:off x="6747120" y="764640"/>
              <a:ext cx="33840" cy="37080"/>
            </a:xfrm>
            <a:custGeom>
              <a:avLst/>
              <a:gdLst>
                <a:gd name="textAreaLeft" fmla="*/ 0 w 33840"/>
                <a:gd name="textAreaRight" fmla="*/ 34200 w 33840"/>
                <a:gd name="textAreaTop" fmla="*/ 0 h 37080"/>
                <a:gd name="textAreaBottom" fmla="*/ 37440 h 37080"/>
              </a:gdLst>
              <a:ahLst/>
              <a:cxnLst/>
              <a:rect l="textAreaLeft" t="textAreaTop" r="textAreaRight" b="textAreaBottom"/>
              <a:pathLst>
                <a:path w="693" h="729">
                  <a:moveTo>
                    <a:pt x="693" y="1"/>
                  </a:moveTo>
                  <a:cubicBezTo>
                    <a:pt x="462" y="231"/>
                    <a:pt x="231" y="480"/>
                    <a:pt x="1" y="728"/>
                  </a:cubicBezTo>
                  <a:cubicBezTo>
                    <a:pt x="284" y="533"/>
                    <a:pt x="533" y="285"/>
                    <a:pt x="693" y="1"/>
                  </a:cubicBezTo>
                  <a:close/>
                </a:path>
              </a:pathLst>
            </a:custGeom>
            <a:noFill/>
            <a:ln w="9525">
              <a:solidFill>
                <a:srgbClr val="5f81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160" bIns="216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65" name="Google Shape;6799;p 1"/>
            <p:cNvSpPr/>
            <p:nvPr/>
          </p:nvSpPr>
          <p:spPr>
            <a:xfrm>
              <a:off x="9109440" y="4037400"/>
              <a:ext cx="419760" cy="396000"/>
            </a:xfrm>
            <a:custGeom>
              <a:avLst/>
              <a:gdLst>
                <a:gd name="textAreaLeft" fmla="*/ 0 w 419760"/>
                <a:gd name="textAreaRight" fmla="*/ 420120 w 419760"/>
                <a:gd name="textAreaTop" fmla="*/ 0 h 396000"/>
                <a:gd name="textAreaBottom" fmla="*/ 396360 h 396000"/>
              </a:gdLst>
              <a:ahLst/>
              <a:cxnLst/>
              <a:rect l="textAreaLeft" t="textAreaTop" r="textAreaRight" b="textAreaBottom"/>
              <a:pathLst>
                <a:path w="7826" h="7383">
                  <a:moveTo>
                    <a:pt x="7648" y="1"/>
                  </a:moveTo>
                  <a:lnTo>
                    <a:pt x="7648" y="1"/>
                  </a:lnTo>
                  <a:cubicBezTo>
                    <a:pt x="6488" y="417"/>
                    <a:pt x="5728" y="1543"/>
                    <a:pt x="4541" y="1543"/>
                  </a:cubicBezTo>
                  <a:cubicBezTo>
                    <a:pt x="4311" y="1543"/>
                    <a:pt x="4065" y="1501"/>
                    <a:pt x="3797" y="1403"/>
                  </a:cubicBezTo>
                  <a:cubicBezTo>
                    <a:pt x="3766" y="1397"/>
                    <a:pt x="3735" y="1395"/>
                    <a:pt x="3704" y="1395"/>
                  </a:cubicBezTo>
                  <a:cubicBezTo>
                    <a:pt x="3523" y="1395"/>
                    <a:pt x="3348" y="1482"/>
                    <a:pt x="3212" y="1633"/>
                  </a:cubicBezTo>
                  <a:cubicBezTo>
                    <a:pt x="2520" y="3567"/>
                    <a:pt x="142" y="4490"/>
                    <a:pt x="0" y="7045"/>
                  </a:cubicBezTo>
                  <a:lnTo>
                    <a:pt x="1633" y="7382"/>
                  </a:lnTo>
                  <a:cubicBezTo>
                    <a:pt x="2662" y="6353"/>
                    <a:pt x="3655" y="5306"/>
                    <a:pt x="4844" y="4419"/>
                  </a:cubicBezTo>
                  <a:cubicBezTo>
                    <a:pt x="6211" y="3390"/>
                    <a:pt x="7825" y="2219"/>
                    <a:pt x="7648" y="1"/>
                  </a:cubicBezTo>
                  <a:close/>
                </a:path>
              </a:pathLst>
            </a:custGeom>
            <a:noFill/>
            <a:ln w="9525">
              <a:solidFill>
                <a:srgbClr val="5f81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21240" bIns="2124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66" name="Google Shape;6800;p 1"/>
            <p:cNvSpPr/>
            <p:nvPr/>
          </p:nvSpPr>
          <p:spPr>
            <a:xfrm>
              <a:off x="8283600" y="632520"/>
              <a:ext cx="263880" cy="358920"/>
            </a:xfrm>
            <a:custGeom>
              <a:avLst/>
              <a:gdLst>
                <a:gd name="textAreaLeft" fmla="*/ 0 w 263880"/>
                <a:gd name="textAreaRight" fmla="*/ 264240 w 263880"/>
                <a:gd name="textAreaTop" fmla="*/ 0 h 358920"/>
                <a:gd name="textAreaBottom" fmla="*/ 359280 h 358920"/>
              </a:gdLst>
              <a:ahLst/>
              <a:cxnLst/>
              <a:rect l="textAreaLeft" t="textAreaTop" r="textAreaRight" b="textAreaBottom"/>
              <a:pathLst>
                <a:path w="4934" h="6708">
                  <a:moveTo>
                    <a:pt x="2094" y="0"/>
                  </a:moveTo>
                  <a:lnTo>
                    <a:pt x="2094" y="0"/>
                  </a:lnTo>
                  <a:cubicBezTo>
                    <a:pt x="0" y="1420"/>
                    <a:pt x="3052" y="2467"/>
                    <a:pt x="1988" y="4454"/>
                  </a:cubicBezTo>
                  <a:lnTo>
                    <a:pt x="817" y="4756"/>
                  </a:lnTo>
                  <a:cubicBezTo>
                    <a:pt x="1243" y="6707"/>
                    <a:pt x="2822" y="6228"/>
                    <a:pt x="3851" y="6619"/>
                  </a:cubicBezTo>
                  <a:lnTo>
                    <a:pt x="4933" y="5430"/>
                  </a:lnTo>
                  <a:cubicBezTo>
                    <a:pt x="4685" y="3993"/>
                    <a:pt x="2768" y="2875"/>
                    <a:pt x="4206" y="1207"/>
                  </a:cubicBezTo>
                  <a:cubicBezTo>
                    <a:pt x="3883" y="979"/>
                    <a:pt x="3846" y="221"/>
                    <a:pt x="3400" y="221"/>
                  </a:cubicBezTo>
                  <a:cubicBezTo>
                    <a:pt x="3257" y="221"/>
                    <a:pt x="3072" y="299"/>
                    <a:pt x="2822" y="497"/>
                  </a:cubicBezTo>
                  <a:cubicBezTo>
                    <a:pt x="2815" y="502"/>
                    <a:pt x="2807" y="505"/>
                    <a:pt x="2796" y="505"/>
                  </a:cubicBezTo>
                  <a:cubicBezTo>
                    <a:pt x="2667" y="505"/>
                    <a:pt x="2259" y="115"/>
                    <a:pt x="2094" y="0"/>
                  </a:cubicBezTo>
                  <a:close/>
                </a:path>
              </a:pathLst>
            </a:custGeom>
            <a:noFill/>
            <a:ln w="9525">
              <a:solidFill>
                <a:srgbClr val="5f81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9440" bIns="1944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67" name="Google Shape;6801;p 1"/>
            <p:cNvSpPr/>
            <p:nvPr/>
          </p:nvSpPr>
          <p:spPr>
            <a:xfrm>
              <a:off x="8178840" y="250200"/>
              <a:ext cx="240120" cy="124920"/>
            </a:xfrm>
            <a:custGeom>
              <a:avLst/>
              <a:gdLst>
                <a:gd name="textAreaLeft" fmla="*/ 0 w 240120"/>
                <a:gd name="textAreaRight" fmla="*/ 240480 w 240120"/>
                <a:gd name="textAreaTop" fmla="*/ 0 h 124920"/>
                <a:gd name="textAreaBottom" fmla="*/ 125280 h 124920"/>
              </a:gdLst>
              <a:ahLst/>
              <a:cxnLst/>
              <a:rect l="textAreaLeft" t="textAreaTop" r="textAreaRight" b="textAreaBottom"/>
              <a:pathLst>
                <a:path w="4508" h="2373">
                  <a:moveTo>
                    <a:pt x="1606" y="0"/>
                  </a:moveTo>
                  <a:cubicBezTo>
                    <a:pt x="1091" y="0"/>
                    <a:pt x="558" y="171"/>
                    <a:pt x="0" y="723"/>
                  </a:cubicBezTo>
                  <a:cubicBezTo>
                    <a:pt x="430" y="1555"/>
                    <a:pt x="972" y="2195"/>
                    <a:pt x="1679" y="2195"/>
                  </a:cubicBezTo>
                  <a:cubicBezTo>
                    <a:pt x="1906" y="2195"/>
                    <a:pt x="2151" y="2129"/>
                    <a:pt x="2414" y="1982"/>
                  </a:cubicBezTo>
                  <a:cubicBezTo>
                    <a:pt x="2981" y="1663"/>
                    <a:pt x="4507" y="2373"/>
                    <a:pt x="4064" y="456"/>
                  </a:cubicBezTo>
                  <a:lnTo>
                    <a:pt x="4064" y="456"/>
                  </a:lnTo>
                  <a:cubicBezTo>
                    <a:pt x="4046" y="457"/>
                    <a:pt x="4028" y="457"/>
                    <a:pt x="4010" y="457"/>
                  </a:cubicBezTo>
                  <a:cubicBezTo>
                    <a:pt x="3239" y="457"/>
                    <a:pt x="2447" y="0"/>
                    <a:pt x="1606" y="0"/>
                  </a:cubicBezTo>
                  <a:close/>
                </a:path>
              </a:pathLst>
            </a:custGeom>
            <a:noFill/>
            <a:ln w="9525">
              <a:solidFill>
                <a:srgbClr val="5f81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6840" bIns="684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68" name="Google Shape;6802;p 1"/>
            <p:cNvSpPr/>
            <p:nvPr/>
          </p:nvSpPr>
          <p:spPr>
            <a:xfrm>
              <a:off x="8175240" y="761040"/>
              <a:ext cx="199800" cy="155880"/>
            </a:xfrm>
            <a:custGeom>
              <a:avLst/>
              <a:gdLst>
                <a:gd name="textAreaLeft" fmla="*/ 0 w 199800"/>
                <a:gd name="textAreaRight" fmla="*/ 200160 w 199800"/>
                <a:gd name="textAreaTop" fmla="*/ 0 h 155880"/>
                <a:gd name="textAreaBottom" fmla="*/ 156240 h 155880"/>
              </a:gdLst>
              <a:ahLst/>
              <a:cxnLst/>
              <a:rect l="textAreaLeft" t="textAreaTop" r="textAreaRight" b="textAreaBottom"/>
              <a:pathLst>
                <a:path w="3745" h="2949">
                  <a:moveTo>
                    <a:pt x="1345" y="1"/>
                  </a:moveTo>
                  <a:cubicBezTo>
                    <a:pt x="985" y="1"/>
                    <a:pt x="770" y="142"/>
                    <a:pt x="568" y="429"/>
                  </a:cubicBezTo>
                  <a:cubicBezTo>
                    <a:pt x="213" y="943"/>
                    <a:pt x="249" y="1706"/>
                    <a:pt x="0" y="2948"/>
                  </a:cubicBezTo>
                  <a:lnTo>
                    <a:pt x="3744" y="695"/>
                  </a:lnTo>
                  <a:cubicBezTo>
                    <a:pt x="2515" y="235"/>
                    <a:pt x="1810" y="1"/>
                    <a:pt x="1345" y="1"/>
                  </a:cubicBezTo>
                  <a:close/>
                </a:path>
              </a:pathLst>
            </a:custGeom>
            <a:noFill/>
            <a:ln w="9525">
              <a:solidFill>
                <a:srgbClr val="5f8195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8640" bIns="864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69" name="Google Shape;6803;p 1"/>
            <p:cNvSpPr/>
            <p:nvPr/>
          </p:nvSpPr>
          <p:spPr>
            <a:xfrm>
              <a:off x="5816160" y="-3960"/>
              <a:ext cx="5523840" cy="4863960"/>
            </a:xfrm>
            <a:custGeom>
              <a:avLst/>
              <a:gdLst>
                <a:gd name="textAreaLeft" fmla="*/ 0 w 5523840"/>
                <a:gd name="textAreaRight" fmla="*/ 5524200 w 5523840"/>
                <a:gd name="textAreaTop" fmla="*/ 0 h 4863960"/>
                <a:gd name="textAreaBottom" fmla="*/ 4864320 h 4863960"/>
              </a:gdLst>
              <a:ahLst/>
              <a:cxnLst/>
              <a:rect l="textAreaLeft" t="textAreaTop" r="textAreaRight" b="textAreaBottom"/>
              <a:pathLst>
                <a:path w="101883" h="89767">
                  <a:moveTo>
                    <a:pt x="50267" y="444"/>
                  </a:moveTo>
                  <a:cubicBezTo>
                    <a:pt x="55590" y="462"/>
                    <a:pt x="60878" y="1384"/>
                    <a:pt x="65881" y="3177"/>
                  </a:cubicBezTo>
                  <a:cubicBezTo>
                    <a:pt x="89445" y="11622"/>
                    <a:pt x="101883" y="37138"/>
                    <a:pt x="93614" y="60186"/>
                  </a:cubicBezTo>
                  <a:cubicBezTo>
                    <a:pt x="87173" y="78160"/>
                    <a:pt x="70033" y="89321"/>
                    <a:pt x="51598" y="89321"/>
                  </a:cubicBezTo>
                  <a:cubicBezTo>
                    <a:pt x="46275" y="89321"/>
                    <a:pt x="41005" y="88381"/>
                    <a:pt x="36002" y="86588"/>
                  </a:cubicBezTo>
                  <a:cubicBezTo>
                    <a:pt x="12421" y="78143"/>
                    <a:pt x="0" y="52628"/>
                    <a:pt x="8251" y="29597"/>
                  </a:cubicBezTo>
                  <a:cubicBezTo>
                    <a:pt x="14692" y="11605"/>
                    <a:pt x="31850" y="444"/>
                    <a:pt x="50267" y="444"/>
                  </a:cubicBezTo>
                  <a:close/>
                  <a:moveTo>
                    <a:pt x="50267" y="0"/>
                  </a:moveTo>
                  <a:cubicBezTo>
                    <a:pt x="45672" y="0"/>
                    <a:pt x="41094" y="692"/>
                    <a:pt x="36711" y="2041"/>
                  </a:cubicBezTo>
                  <a:cubicBezTo>
                    <a:pt x="32364" y="3372"/>
                    <a:pt x="28265" y="5359"/>
                    <a:pt x="24504" y="7896"/>
                  </a:cubicBezTo>
                  <a:cubicBezTo>
                    <a:pt x="11640" y="16644"/>
                    <a:pt x="4347" y="31531"/>
                    <a:pt x="5341" y="47056"/>
                  </a:cubicBezTo>
                  <a:cubicBezTo>
                    <a:pt x="5714" y="52858"/>
                    <a:pt x="7222" y="58536"/>
                    <a:pt x="9777" y="63753"/>
                  </a:cubicBezTo>
                  <a:cubicBezTo>
                    <a:pt x="12350" y="69022"/>
                    <a:pt x="15898" y="73760"/>
                    <a:pt x="20245" y="77681"/>
                  </a:cubicBezTo>
                  <a:cubicBezTo>
                    <a:pt x="28930" y="85568"/>
                    <a:pt x="40125" y="89766"/>
                    <a:pt x="51538" y="89766"/>
                  </a:cubicBezTo>
                  <a:cubicBezTo>
                    <a:pt x="56096" y="89766"/>
                    <a:pt x="60690" y="89097"/>
                    <a:pt x="65172" y="87724"/>
                  </a:cubicBezTo>
                  <a:cubicBezTo>
                    <a:pt x="69501" y="86376"/>
                    <a:pt x="73618" y="84406"/>
                    <a:pt x="77361" y="81851"/>
                  </a:cubicBezTo>
                  <a:cubicBezTo>
                    <a:pt x="90225" y="73121"/>
                    <a:pt x="97518" y="58234"/>
                    <a:pt x="96524" y="42709"/>
                  </a:cubicBezTo>
                  <a:cubicBezTo>
                    <a:pt x="96152" y="36907"/>
                    <a:pt x="94643" y="31229"/>
                    <a:pt x="92088" y="26012"/>
                  </a:cubicBezTo>
                  <a:cubicBezTo>
                    <a:pt x="89533" y="20743"/>
                    <a:pt x="85985" y="16005"/>
                    <a:pt x="81620" y="12084"/>
                  </a:cubicBezTo>
                  <a:cubicBezTo>
                    <a:pt x="73032" y="4330"/>
                    <a:pt x="61854" y="36"/>
                    <a:pt x="50285" y="0"/>
                  </a:cubicBezTo>
                  <a:close/>
                </a:path>
              </a:pathLst>
            </a:custGeom>
            <a:noFill/>
            <a:ln w="9525">
              <a:solidFill>
                <a:srgbClr val="e3e9e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8" dur="10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nodeType="after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2" dur="10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540000" y="734760"/>
            <a:ext cx="8217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QUESTÕES ÉTICAS E JURÍDICAS NA GERAÇÃO DE IMAGENS E VÍDEOS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540000" y="2160000"/>
            <a:ext cx="3240000" cy="23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Os modelos de geração de imagem, são criados a partir de um conjunto de imagens que, em muitos casos, são utilizados sem o consentimento do artista ou fotógrafo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2" name="Google Shape;11190;p 9"/>
          <p:cNvSpPr/>
          <p:nvPr/>
        </p:nvSpPr>
        <p:spPr>
          <a:xfrm>
            <a:off x="609120" y="151704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73" name="Google Shape;11191;p 9"/>
          <p:cNvSpPr/>
          <p:nvPr/>
        </p:nvSpPr>
        <p:spPr>
          <a:xfrm>
            <a:off x="2467080" y="151704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title"/>
          </p:nvPr>
        </p:nvSpPr>
        <p:spPr>
          <a:xfrm>
            <a:off x="79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 anchorCtr="1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ARTÍSTICO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Google Shape;1087;p 18"/>
          <p:cNvSpPr txBox="1"/>
          <p:nvPr/>
        </p:nvSpPr>
        <p:spPr>
          <a:xfrm>
            <a:off x="277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DEEPFAKES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5477400" y="1800000"/>
            <a:ext cx="2622600" cy="223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7" name=""/>
          <p:cNvSpPr txBox="1"/>
          <p:nvPr/>
        </p:nvSpPr>
        <p:spPr>
          <a:xfrm>
            <a:off x="5580000" y="4068360"/>
            <a:ext cx="2520000" cy="431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1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https://www.bbc.com/portuguese/articles/cqq42vdygqxo</a:t>
            </a:r>
            <a:endParaRPr b="0" lang="pt-BR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540000" y="734760"/>
            <a:ext cx="8217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QUESTÕES ÉTICAS E JURÍDICAS NA GERAÇÃO DE IMAGENS E VÍDEOS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540000" y="2160000"/>
            <a:ext cx="3600000" cy="23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Deepfake é o ato de gerar imagens, audios e vídeos falsificados com o uso de inteligência artificial. Podendo tanto ser utilizada como entretenimento, como uma ferramenta para fraudes, golpes, fake news, extorsão e chantagem.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0" name="Google Shape;11190;p 10"/>
          <p:cNvSpPr/>
          <p:nvPr/>
        </p:nvSpPr>
        <p:spPr>
          <a:xfrm>
            <a:off x="609120" y="151704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81" name="Google Shape;11191;p 10"/>
          <p:cNvSpPr/>
          <p:nvPr/>
        </p:nvSpPr>
        <p:spPr>
          <a:xfrm>
            <a:off x="2467080" y="151704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title"/>
          </p:nvPr>
        </p:nvSpPr>
        <p:spPr>
          <a:xfrm>
            <a:off x="79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 anchorCtr="1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ARTÍSTICO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Google Shape;1087;p 20"/>
          <p:cNvSpPr txBox="1"/>
          <p:nvPr/>
        </p:nvSpPr>
        <p:spPr>
          <a:xfrm>
            <a:off x="277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DEEPFAKES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5400000" y="4068360"/>
            <a:ext cx="2880000" cy="657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1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https://g1.globo.com/tecnologia/noticia/2025/03/26/sou-uma-ze-ninguem-e-usaram-minha-imagem-em-video-falso-com-ia-para-vender-cha-milagroso.ghtml</a:t>
            </a:r>
            <a:endParaRPr b="0" lang="pt-BR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5400000" y="1980000"/>
            <a:ext cx="2830320" cy="20224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971;p 1"/>
          <p:cNvSpPr txBox="1"/>
          <p:nvPr/>
        </p:nvSpPr>
        <p:spPr>
          <a:xfrm>
            <a:off x="1305360" y="1627200"/>
            <a:ext cx="1926360" cy="1736280"/>
          </a:xfrm>
          <a:prstGeom prst="rect">
            <a:avLst/>
          </a:prstGeom>
        </p:spPr>
        <p:txBody>
          <a:bodyPr wrap="none" lIns="99360" rIns="99360" tIns="54360" bIns="543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trike="noStrike" u="none">
                <a:ln w="19080">
                  <a:solidFill>
                    <a:schemeClr val="lt1"/>
                  </a:solidFill>
                  <a:round/>
                </a:ln>
                <a:noFill/>
                <a:uFillTx/>
                <a:latin typeface="Roboto Condensed"/>
                <a:ea typeface="Arial"/>
              </a:rPr>
              <a:t>02</a:t>
            </a:r>
            <a:endParaRPr b="0" lang="pt-BR" sz="1400" strike="noStrike" u="none">
              <a:ln w="19080">
                <a:solidFill>
                  <a:schemeClr val="lt1"/>
                </a:solidFill>
                <a:round/>
              </a:ln>
              <a:noFill/>
              <a:uFillTx/>
              <a:latin typeface="Arial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3733920" y="1917000"/>
            <a:ext cx="454608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9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INTRODUÇÃO </a:t>
            </a:r>
            <a:r>
              <a:rPr b="1" lang="en" sz="690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A </a:t>
            </a:r>
            <a:r>
              <a:rPr b="1" lang="en" sz="690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ENGENHARIA DE </a:t>
            </a:r>
            <a:r>
              <a:rPr b="1" lang="en" sz="690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PROMPT</a:t>
            </a:r>
            <a:endParaRPr b="0" lang="pt-BR" sz="6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0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10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3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4" dur="10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72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PROMPT  e</a:t>
            </a:r>
            <a:br>
              <a:rPr sz="7200"/>
            </a:br>
            <a:r>
              <a:rPr b="1" lang="en" sz="72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ENGENHARIA DE </a:t>
            </a:r>
            <a:r>
              <a:rPr b="1" lang="en" sz="72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PROMPT</a:t>
            </a:r>
            <a:endParaRPr b="0" lang="pt-BR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5" dur="indefinite" restart="never" nodeType="tmRoot">
          <p:childTnLst>
            <p:seq>
              <p:cTn id="76" dur="indefinite" nodeType="mainSeq"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1"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2" dur="10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O QUE É PROMPT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ubTitle"/>
          </p:nvPr>
        </p:nvSpPr>
        <p:spPr>
          <a:xfrm>
            <a:off x="504000" y="1404000"/>
            <a:ext cx="3060000" cy="5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O pedido que fazemos a Inteligência Artificial.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91" name="" descr=""/>
          <p:cNvPicPr/>
          <p:nvPr/>
        </p:nvPicPr>
        <p:blipFill>
          <a:blip r:embed="rId1"/>
          <a:stretch/>
        </p:blipFill>
        <p:spPr>
          <a:xfrm>
            <a:off x="3776040" y="1236960"/>
            <a:ext cx="4467960" cy="860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2" name="" descr=""/>
          <p:cNvPicPr/>
          <p:nvPr/>
        </p:nvPicPr>
        <p:blipFill>
          <a:blip r:embed="rId2"/>
          <a:stretch/>
        </p:blipFill>
        <p:spPr>
          <a:xfrm>
            <a:off x="2124000" y="2097360"/>
            <a:ext cx="4860000" cy="868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3" name="" descr=""/>
          <p:cNvPicPr/>
          <p:nvPr/>
        </p:nvPicPr>
        <p:blipFill>
          <a:blip r:embed="rId3"/>
          <a:stretch/>
        </p:blipFill>
        <p:spPr>
          <a:xfrm>
            <a:off x="864000" y="2965680"/>
            <a:ext cx="3857040" cy="1246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O QUE É ENGENHARIA DE PROMPT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504000" y="1404000"/>
            <a:ext cx="6156000" cy="309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Engenharia de Prompt</a:t>
            </a: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 é a utilização de técnicas para elaborar intruções de forma clara e estratégica, alinhando com o objetivo que o </a:t>
            </a:r>
            <a:r>
              <a:rPr b="1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prompt</a:t>
            </a: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 informado a inteligência artificial, guie ela para produzir o objetivo desejado. Ser preciso, detalhado e claro o suficiente para o resultado obtido pela IA seja o resultado desejado.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357280" y="1336680"/>
            <a:ext cx="268272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Introdução a IA Generativa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2357280" y="1770840"/>
            <a:ext cx="1664640" cy="67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O que se espera do cenário atual de IA Generativas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title"/>
          </p:nvPr>
        </p:nvSpPr>
        <p:spPr>
          <a:xfrm>
            <a:off x="6260760" y="2689200"/>
            <a:ext cx="219924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Avaliação da Qualidade e Ajustes Iterativos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ubTitle"/>
          </p:nvPr>
        </p:nvSpPr>
        <p:spPr>
          <a:xfrm>
            <a:off x="6260400" y="3159000"/>
            <a:ext cx="2199600" cy="67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O que fazer para melhorar o que foi obtivo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title"/>
          </p:nvPr>
        </p:nvSpPr>
        <p:spPr>
          <a:xfrm>
            <a:off x="602640" y="37944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SUMÁRIO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title"/>
          </p:nvPr>
        </p:nvSpPr>
        <p:spPr>
          <a:xfrm>
            <a:off x="6260400" y="1404000"/>
            <a:ext cx="219924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Introdução a Engenharia de Prompt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subTitle"/>
          </p:nvPr>
        </p:nvSpPr>
        <p:spPr>
          <a:xfrm>
            <a:off x="6260040" y="1859400"/>
            <a:ext cx="2199600" cy="67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O que é prompt e engenharia de prompt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8"/>
          <p:cNvSpPr>
            <a:spLocks noGrp="1"/>
          </p:cNvSpPr>
          <p:nvPr>
            <p:ph type="title"/>
          </p:nvPr>
        </p:nvSpPr>
        <p:spPr>
          <a:xfrm>
            <a:off x="2357280" y="2653200"/>
            <a:ext cx="214272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Técnicas de Engenharia de Prompt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9"/>
          <p:cNvSpPr>
            <a:spLocks noGrp="1"/>
          </p:cNvSpPr>
          <p:nvPr>
            <p:ph type="subTitle"/>
          </p:nvPr>
        </p:nvSpPr>
        <p:spPr>
          <a:xfrm>
            <a:off x="2357280" y="3180600"/>
            <a:ext cx="1962720" cy="67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O que fazer para ter prompts melhores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Google Shape;933;p53"/>
          <p:cNvSpPr txBox="1"/>
          <p:nvPr/>
        </p:nvSpPr>
        <p:spPr>
          <a:xfrm>
            <a:off x="5019840" y="1501200"/>
            <a:ext cx="1116360" cy="880920"/>
          </a:xfrm>
          <a:prstGeom prst="rect">
            <a:avLst/>
          </a:prstGeom>
        </p:spPr>
        <p:txBody>
          <a:bodyPr wrap="none" lIns="99360" rIns="99360" tIns="54360" bIns="543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trike="noStrike" u="none">
                <a:ln w="19080">
                  <a:solidFill>
                    <a:schemeClr val="lt1"/>
                  </a:solidFill>
                  <a:round/>
                </a:ln>
                <a:noFill/>
                <a:uFillTx/>
                <a:latin typeface="Roboto Condensed"/>
                <a:ea typeface="Arial"/>
              </a:rPr>
              <a:t>02</a:t>
            </a:r>
            <a:endParaRPr b="0" lang="pt-BR" sz="1400" strike="noStrike" u="none">
              <a:ln w="19080">
                <a:solidFill>
                  <a:schemeClr val="lt1"/>
                </a:solidFill>
                <a:round/>
              </a:ln>
              <a:noFill/>
              <a:uFillTx/>
              <a:latin typeface="Arial"/>
            </a:endParaRPr>
          </a:p>
        </p:txBody>
      </p:sp>
      <p:sp>
        <p:nvSpPr>
          <p:cNvPr id="79" name="Google Shape;934;p53"/>
          <p:cNvSpPr txBox="1"/>
          <p:nvPr/>
        </p:nvSpPr>
        <p:spPr>
          <a:xfrm>
            <a:off x="5013360" y="2843640"/>
            <a:ext cx="1123560" cy="880920"/>
          </a:xfrm>
          <a:prstGeom prst="rect">
            <a:avLst/>
          </a:prstGeom>
        </p:spPr>
        <p:txBody>
          <a:bodyPr wrap="none" lIns="99360" rIns="99360" tIns="54360" bIns="543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trike="noStrike" u="none">
                <a:ln w="19080">
                  <a:solidFill>
                    <a:schemeClr val="lt1"/>
                  </a:solidFill>
                  <a:round/>
                </a:ln>
                <a:noFill/>
                <a:uFillTx/>
                <a:latin typeface="Roboto Condensed"/>
                <a:ea typeface="Arial"/>
              </a:rPr>
              <a:t>04</a:t>
            </a:r>
            <a:endParaRPr b="0" lang="pt-BR" sz="1400" strike="noStrike" u="none">
              <a:ln w="19080">
                <a:solidFill>
                  <a:schemeClr val="lt1"/>
                </a:solidFill>
                <a:round/>
              </a:ln>
              <a:noFill/>
              <a:uFillTx/>
              <a:latin typeface="Arial"/>
            </a:endParaRPr>
          </a:p>
        </p:txBody>
      </p:sp>
      <p:sp>
        <p:nvSpPr>
          <p:cNvPr id="80" name="Google Shape;935;p53"/>
          <p:cNvSpPr txBox="1"/>
          <p:nvPr/>
        </p:nvSpPr>
        <p:spPr>
          <a:xfrm>
            <a:off x="1259640" y="1510560"/>
            <a:ext cx="977400" cy="880920"/>
          </a:xfrm>
          <a:prstGeom prst="rect">
            <a:avLst/>
          </a:prstGeom>
        </p:spPr>
        <p:txBody>
          <a:bodyPr wrap="none" lIns="99360" rIns="99360" tIns="54360" bIns="543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trike="noStrike" u="none">
                <a:ln w="19080">
                  <a:solidFill>
                    <a:schemeClr val="lt1"/>
                  </a:solidFill>
                  <a:round/>
                </a:ln>
                <a:noFill/>
                <a:uFillTx/>
                <a:latin typeface="Roboto Condensed"/>
                <a:ea typeface="Arial"/>
              </a:rPr>
              <a:t>01</a:t>
            </a:r>
            <a:endParaRPr b="0" lang="pt-BR" sz="1400" strike="noStrike" u="none">
              <a:ln w="19080">
                <a:solidFill>
                  <a:schemeClr val="lt1"/>
                </a:solidFill>
                <a:round/>
              </a:ln>
              <a:noFill/>
              <a:uFillTx/>
              <a:latin typeface="Arial"/>
            </a:endParaRPr>
          </a:p>
        </p:txBody>
      </p:sp>
      <p:sp>
        <p:nvSpPr>
          <p:cNvPr id="81" name="Google Shape;936;p53"/>
          <p:cNvSpPr txBox="1"/>
          <p:nvPr/>
        </p:nvSpPr>
        <p:spPr>
          <a:xfrm>
            <a:off x="1186560" y="2828160"/>
            <a:ext cx="1123560" cy="895320"/>
          </a:xfrm>
          <a:prstGeom prst="rect">
            <a:avLst/>
          </a:prstGeom>
        </p:spPr>
        <p:txBody>
          <a:bodyPr wrap="none" lIns="99360" rIns="99360" tIns="54360" bIns="543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trike="noStrike" u="none">
                <a:ln w="19080">
                  <a:solidFill>
                    <a:schemeClr val="lt1"/>
                  </a:solidFill>
                  <a:round/>
                </a:ln>
                <a:noFill/>
                <a:uFillTx/>
                <a:latin typeface="Roboto Condensed"/>
                <a:ea typeface="Arial"/>
              </a:rPr>
              <a:t>03</a:t>
            </a:r>
            <a:endParaRPr b="0" lang="pt-BR" sz="1400" strike="noStrike" u="none">
              <a:ln w="19080">
                <a:solidFill>
                  <a:schemeClr val="lt1"/>
                </a:solidFill>
                <a:round/>
              </a:ln>
              <a:noFill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971;p55"/>
          <p:cNvSpPr txBox="1"/>
          <p:nvPr/>
        </p:nvSpPr>
        <p:spPr>
          <a:xfrm>
            <a:off x="1305360" y="1627200"/>
            <a:ext cx="1926360" cy="1736280"/>
          </a:xfrm>
          <a:prstGeom prst="rect">
            <a:avLst/>
          </a:prstGeom>
        </p:spPr>
        <p:txBody>
          <a:bodyPr wrap="none" lIns="99360" rIns="99360" tIns="54360" bIns="5436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pt-BR" sz="1400" strike="noStrike" u="none">
                <a:ln w="19080">
                  <a:solidFill>
                    <a:schemeClr val="lt1"/>
                  </a:solidFill>
                  <a:round/>
                </a:ln>
                <a:noFill/>
                <a:uFillTx/>
                <a:latin typeface="Roboto Condensed"/>
                <a:ea typeface="Arial"/>
              </a:rPr>
              <a:t>01</a:t>
            </a:r>
            <a:endParaRPr b="0" lang="pt-BR" sz="1400" strike="noStrike" u="none">
              <a:ln w="19080">
                <a:solidFill>
                  <a:schemeClr val="lt1"/>
                </a:solidFill>
                <a:round/>
              </a:ln>
              <a:noFill/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3733920" y="1917000"/>
            <a:ext cx="454608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69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INTRODUÇÃO </a:t>
            </a:r>
            <a:r>
              <a:rPr b="1" lang="en" sz="6900" strike="noStrike" u="none">
                <a:solidFill>
                  <a:schemeClr val="lt1"/>
                </a:solidFill>
                <a:effectLst/>
                <a:uFillTx/>
                <a:latin typeface="Roboto Condensed"/>
                <a:ea typeface="Roboto Condensed"/>
              </a:rPr>
              <a:t>A IA GENERATIVA</a:t>
            </a:r>
            <a:endParaRPr b="0" lang="pt-BR" sz="6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ubTitle"/>
          </p:nvPr>
        </p:nvSpPr>
        <p:spPr>
          <a:xfrm>
            <a:off x="2941920" y="2825640"/>
            <a:ext cx="3260160" cy="103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INTRODUÇÃO AO CENÁRIO ATUAL DE INTELIGÊNCIAS ARTIFICIAIS</a:t>
            </a:r>
            <a:endParaRPr b="0" lang="pt-B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title"/>
          </p:nvPr>
        </p:nvSpPr>
        <p:spPr>
          <a:xfrm>
            <a:off x="1134000" y="1385640"/>
            <a:ext cx="7146000" cy="12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CENÁRIO ATUAL</a:t>
            </a:r>
            <a:endParaRPr b="0" lang="pt-BR" sz="1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" dur="10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60000" y="2390040"/>
            <a:ext cx="304380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ALGORÍTMOS DE RECOMENDAÇÃO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720000" y="2765520"/>
            <a:ext cx="2336040" cy="137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Utilizam processamento com muita lógica para relacionar o que já foi consumido com o que se deve recomendar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title"/>
          </p:nvPr>
        </p:nvSpPr>
        <p:spPr>
          <a:xfrm>
            <a:off x="3403800" y="2390040"/>
            <a:ext cx="233604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SISTEMAS DE TRADUÇÃO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subTitle"/>
          </p:nvPr>
        </p:nvSpPr>
        <p:spPr>
          <a:xfrm>
            <a:off x="3403800" y="2765520"/>
            <a:ext cx="2336040" cy="137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Sistemas de tradução de idiomas como o Google Tradutor, foram essenciais para a criação das IAs produtoras de texto.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title"/>
          </p:nvPr>
        </p:nvSpPr>
        <p:spPr>
          <a:xfrm>
            <a:off x="6087600" y="2390040"/>
            <a:ext cx="233604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JOGOS DE TABULEIRO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6"/>
          <p:cNvSpPr>
            <a:spLocks noGrp="1"/>
          </p:cNvSpPr>
          <p:nvPr>
            <p:ph type="subTitle"/>
          </p:nvPr>
        </p:nvSpPr>
        <p:spPr>
          <a:xfrm>
            <a:off x="6087600" y="2765520"/>
            <a:ext cx="2336040" cy="1374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Inteligências Artificiais já eram comuns para vários jogos de tabuleiro, conseguindo ganhar de campeões mundiais.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7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ANTES DA CRIAÇÃO DE MODELOS DE IA GENERATIVAS DE TEXTO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" name="Google Shape;1042;p58"/>
          <p:cNvGrpSpPr/>
          <p:nvPr/>
        </p:nvGrpSpPr>
        <p:grpSpPr>
          <a:xfrm>
            <a:off x="7075800" y="1937520"/>
            <a:ext cx="359640" cy="357120"/>
            <a:chOff x="7075800" y="1937520"/>
            <a:chExt cx="359640" cy="357120"/>
          </a:xfrm>
        </p:grpSpPr>
        <p:sp>
          <p:nvSpPr>
            <p:cNvPr id="94" name="Google Shape;1043;p58"/>
            <p:cNvSpPr/>
            <p:nvPr/>
          </p:nvSpPr>
          <p:spPr>
            <a:xfrm>
              <a:off x="7076880" y="1937520"/>
              <a:ext cx="358560" cy="357120"/>
            </a:xfrm>
            <a:custGeom>
              <a:avLst/>
              <a:gdLst>
                <a:gd name="textAreaLeft" fmla="*/ 0 w 358560"/>
                <a:gd name="textAreaRight" fmla="*/ 358920 w 358560"/>
                <a:gd name="textAreaTop" fmla="*/ 0 h 357120"/>
                <a:gd name="textAreaBottom" fmla="*/ 357480 h 357120"/>
              </a:gdLst>
              <a:ahLst/>
              <a:cxnLst/>
              <a:rect l="textAreaLeft" t="textAreaTop" r="textAreaRight" b="textAreaBottom"/>
              <a:pathLst>
                <a:path w="12029" h="11983">
                  <a:moveTo>
                    <a:pt x="9799" y="1271"/>
                  </a:moveTo>
                  <a:lnTo>
                    <a:pt x="4947" y="4926"/>
                  </a:lnTo>
                  <a:lnTo>
                    <a:pt x="1482" y="3823"/>
                  </a:lnTo>
                  <a:lnTo>
                    <a:pt x="9799" y="1271"/>
                  </a:lnTo>
                  <a:close/>
                  <a:moveTo>
                    <a:pt x="9830" y="2153"/>
                  </a:moveTo>
                  <a:lnTo>
                    <a:pt x="6459" y="6627"/>
                  </a:lnTo>
                  <a:lnTo>
                    <a:pt x="4727" y="7257"/>
                  </a:lnTo>
                  <a:lnTo>
                    <a:pt x="5357" y="5524"/>
                  </a:lnTo>
                  <a:lnTo>
                    <a:pt x="9830" y="2153"/>
                  </a:lnTo>
                  <a:close/>
                  <a:moveTo>
                    <a:pt x="10681" y="2153"/>
                  </a:moveTo>
                  <a:lnTo>
                    <a:pt x="8098" y="10439"/>
                  </a:lnTo>
                  <a:lnTo>
                    <a:pt x="6995" y="6973"/>
                  </a:lnTo>
                  <a:lnTo>
                    <a:pt x="10681" y="2153"/>
                  </a:lnTo>
                  <a:close/>
                  <a:moveTo>
                    <a:pt x="11627" y="0"/>
                  </a:moveTo>
                  <a:cubicBezTo>
                    <a:pt x="11596" y="0"/>
                    <a:pt x="11564" y="4"/>
                    <a:pt x="11532" y="11"/>
                  </a:cubicBezTo>
                  <a:lnTo>
                    <a:pt x="221" y="3508"/>
                  </a:lnTo>
                  <a:cubicBezTo>
                    <a:pt x="64" y="3571"/>
                    <a:pt x="1" y="3728"/>
                    <a:pt x="1" y="3886"/>
                  </a:cubicBezTo>
                  <a:cubicBezTo>
                    <a:pt x="1" y="4043"/>
                    <a:pt x="127" y="4138"/>
                    <a:pt x="221" y="4232"/>
                  </a:cubicBezTo>
                  <a:lnTo>
                    <a:pt x="4569" y="5619"/>
                  </a:lnTo>
                  <a:lnTo>
                    <a:pt x="3750" y="7824"/>
                  </a:lnTo>
                  <a:cubicBezTo>
                    <a:pt x="3687" y="7919"/>
                    <a:pt x="3750" y="8076"/>
                    <a:pt x="3813" y="8171"/>
                  </a:cubicBezTo>
                  <a:cubicBezTo>
                    <a:pt x="3880" y="8215"/>
                    <a:pt x="3978" y="8260"/>
                    <a:pt x="4063" y="8260"/>
                  </a:cubicBezTo>
                  <a:cubicBezTo>
                    <a:pt x="4099" y="8260"/>
                    <a:pt x="4132" y="8252"/>
                    <a:pt x="4160" y="8234"/>
                  </a:cubicBezTo>
                  <a:lnTo>
                    <a:pt x="6365" y="7414"/>
                  </a:lnTo>
                  <a:lnTo>
                    <a:pt x="7751" y="11762"/>
                  </a:lnTo>
                  <a:cubicBezTo>
                    <a:pt x="7783" y="11920"/>
                    <a:pt x="7940" y="11983"/>
                    <a:pt x="8098" y="11983"/>
                  </a:cubicBezTo>
                  <a:cubicBezTo>
                    <a:pt x="8255" y="11983"/>
                    <a:pt x="8381" y="11857"/>
                    <a:pt x="8476" y="11762"/>
                  </a:cubicBezTo>
                  <a:lnTo>
                    <a:pt x="11973" y="483"/>
                  </a:lnTo>
                  <a:cubicBezTo>
                    <a:pt x="12029" y="205"/>
                    <a:pt x="11862" y="0"/>
                    <a:pt x="1162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95" name="Google Shape;1044;p58"/>
            <p:cNvSpPr/>
            <p:nvPr/>
          </p:nvSpPr>
          <p:spPr>
            <a:xfrm>
              <a:off x="7077600" y="2147400"/>
              <a:ext cx="85320" cy="8496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84960"/>
                <a:gd name="textAreaBottom" fmla="*/ 85320 h 84960"/>
              </a:gdLst>
              <a:ahLst/>
              <a:cxnLst/>
              <a:rect l="textAreaLeft" t="textAreaTop" r="textAreaRight" b="textAreaBottom"/>
              <a:pathLst>
                <a:path w="2868" h="2860">
                  <a:moveTo>
                    <a:pt x="2517" y="0"/>
                  </a:moveTo>
                  <a:cubicBezTo>
                    <a:pt x="2418" y="0"/>
                    <a:pt x="2316" y="32"/>
                    <a:pt x="2237" y="95"/>
                  </a:cubicBezTo>
                  <a:lnTo>
                    <a:pt x="126" y="2237"/>
                  </a:lnTo>
                  <a:cubicBezTo>
                    <a:pt x="0" y="2363"/>
                    <a:pt x="0" y="2584"/>
                    <a:pt x="126" y="2741"/>
                  </a:cubicBezTo>
                  <a:cubicBezTo>
                    <a:pt x="205" y="2820"/>
                    <a:pt x="300" y="2859"/>
                    <a:pt x="390" y="2859"/>
                  </a:cubicBezTo>
                  <a:cubicBezTo>
                    <a:pt x="481" y="2859"/>
                    <a:pt x="568" y="2820"/>
                    <a:pt x="631" y="2741"/>
                  </a:cubicBezTo>
                  <a:lnTo>
                    <a:pt x="2773" y="630"/>
                  </a:lnTo>
                  <a:cubicBezTo>
                    <a:pt x="2867" y="504"/>
                    <a:pt x="2867" y="252"/>
                    <a:pt x="2773" y="95"/>
                  </a:cubicBezTo>
                  <a:cubicBezTo>
                    <a:pt x="2710" y="32"/>
                    <a:pt x="2615" y="0"/>
                    <a:pt x="2517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96" name="Google Shape;1045;p58"/>
            <p:cNvSpPr/>
            <p:nvPr/>
          </p:nvSpPr>
          <p:spPr>
            <a:xfrm>
              <a:off x="7138080" y="2207880"/>
              <a:ext cx="85320" cy="84960"/>
            </a:xfrm>
            <a:custGeom>
              <a:avLst/>
              <a:gdLst>
                <a:gd name="textAreaLeft" fmla="*/ 0 w 85320"/>
                <a:gd name="textAreaRight" fmla="*/ 85680 w 85320"/>
                <a:gd name="textAreaTop" fmla="*/ 0 h 84960"/>
                <a:gd name="textAreaBottom" fmla="*/ 85320 h 84960"/>
              </a:gdLst>
              <a:ahLst/>
              <a:cxnLst/>
              <a:rect l="textAreaLeft" t="textAreaTop" r="textAreaRight" b="textAreaBottom"/>
              <a:pathLst>
                <a:path w="2868" h="2860">
                  <a:moveTo>
                    <a:pt x="2478" y="1"/>
                  </a:moveTo>
                  <a:cubicBezTo>
                    <a:pt x="2387" y="1"/>
                    <a:pt x="2301" y="40"/>
                    <a:pt x="2238" y="119"/>
                  </a:cubicBezTo>
                  <a:lnTo>
                    <a:pt x="127" y="2261"/>
                  </a:lnTo>
                  <a:cubicBezTo>
                    <a:pt x="1" y="2387"/>
                    <a:pt x="1" y="2608"/>
                    <a:pt x="127" y="2765"/>
                  </a:cubicBezTo>
                  <a:cubicBezTo>
                    <a:pt x="190" y="2828"/>
                    <a:pt x="276" y="2860"/>
                    <a:pt x="367" y="2860"/>
                  </a:cubicBezTo>
                  <a:cubicBezTo>
                    <a:pt x="458" y="2860"/>
                    <a:pt x="552" y="2828"/>
                    <a:pt x="631" y="2765"/>
                  </a:cubicBezTo>
                  <a:lnTo>
                    <a:pt x="2742" y="654"/>
                  </a:lnTo>
                  <a:cubicBezTo>
                    <a:pt x="2868" y="528"/>
                    <a:pt x="2868" y="276"/>
                    <a:pt x="2742" y="119"/>
                  </a:cubicBezTo>
                  <a:cubicBezTo>
                    <a:pt x="2663" y="40"/>
                    <a:pt x="2568" y="1"/>
                    <a:pt x="247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2480" bIns="424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97" name="Google Shape;1046;p58"/>
            <p:cNvSpPr/>
            <p:nvPr/>
          </p:nvSpPr>
          <p:spPr>
            <a:xfrm>
              <a:off x="7075800" y="2199960"/>
              <a:ext cx="96480" cy="93960"/>
            </a:xfrm>
            <a:custGeom>
              <a:avLst/>
              <a:gdLst>
                <a:gd name="textAreaLeft" fmla="*/ 0 w 96480"/>
                <a:gd name="textAreaRight" fmla="*/ 96840 w 96480"/>
                <a:gd name="textAreaTop" fmla="*/ 0 h 93960"/>
                <a:gd name="textAreaBottom" fmla="*/ 94320 h 93960"/>
              </a:gdLst>
              <a:ahLst/>
              <a:cxnLst/>
              <a:rect l="textAreaLeft" t="textAreaTop" r="textAreaRight" b="textAreaBottom"/>
              <a:pathLst>
                <a:path w="3246" h="3160">
                  <a:moveTo>
                    <a:pt x="2859" y="1"/>
                  </a:moveTo>
                  <a:cubicBezTo>
                    <a:pt x="2765" y="1"/>
                    <a:pt x="2663" y="24"/>
                    <a:pt x="2584" y="72"/>
                  </a:cubicBezTo>
                  <a:lnTo>
                    <a:pt x="95" y="2561"/>
                  </a:lnTo>
                  <a:cubicBezTo>
                    <a:pt x="0" y="2687"/>
                    <a:pt x="0" y="2907"/>
                    <a:pt x="95" y="3065"/>
                  </a:cubicBezTo>
                  <a:cubicBezTo>
                    <a:pt x="158" y="3128"/>
                    <a:pt x="252" y="3159"/>
                    <a:pt x="351" y="3159"/>
                  </a:cubicBezTo>
                  <a:cubicBezTo>
                    <a:pt x="449" y="3159"/>
                    <a:pt x="552" y="3128"/>
                    <a:pt x="631" y="3065"/>
                  </a:cubicBezTo>
                  <a:lnTo>
                    <a:pt x="3088" y="607"/>
                  </a:lnTo>
                  <a:cubicBezTo>
                    <a:pt x="3245" y="450"/>
                    <a:pt x="3245" y="229"/>
                    <a:pt x="3088" y="72"/>
                  </a:cubicBezTo>
                  <a:cubicBezTo>
                    <a:pt x="3041" y="24"/>
                    <a:pt x="2954" y="1"/>
                    <a:pt x="2859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47160" bIns="47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</p:grpSp>
      <p:sp>
        <p:nvSpPr>
          <p:cNvPr id="98" name="Google Shape;1047;p58"/>
          <p:cNvSpPr/>
          <p:nvPr/>
        </p:nvSpPr>
        <p:spPr>
          <a:xfrm>
            <a:off x="4379760" y="1937160"/>
            <a:ext cx="357840" cy="357840"/>
          </a:xfrm>
          <a:custGeom>
            <a:avLst/>
            <a:gdLst>
              <a:gd name="textAreaLeft" fmla="*/ 0 w 357840"/>
              <a:gd name="textAreaRight" fmla="*/ 358200 w 357840"/>
              <a:gd name="textAreaTop" fmla="*/ 0 h 357840"/>
              <a:gd name="textAreaBottom" fmla="*/ 358200 h 357840"/>
            </a:gdLst>
            <a:ahLst/>
            <a:cxnLst/>
            <a:rect l="textAreaLeft" t="textAreaTop" r="textAreaRight" b="textAreaBottom"/>
            <a:pathLst>
              <a:path w="12004" h="12004">
                <a:moveTo>
                  <a:pt x="5671" y="725"/>
                </a:moveTo>
                <a:lnTo>
                  <a:pt x="5671" y="2395"/>
                </a:lnTo>
                <a:cubicBezTo>
                  <a:pt x="5671" y="2616"/>
                  <a:pt x="5843" y="2760"/>
                  <a:pt x="6021" y="2760"/>
                </a:cubicBezTo>
                <a:cubicBezTo>
                  <a:pt x="6097" y="2760"/>
                  <a:pt x="6173" y="2734"/>
                  <a:pt x="6239" y="2678"/>
                </a:cubicBezTo>
                <a:cubicBezTo>
                  <a:pt x="6365" y="2552"/>
                  <a:pt x="6554" y="2489"/>
                  <a:pt x="6711" y="2489"/>
                </a:cubicBezTo>
                <a:cubicBezTo>
                  <a:pt x="7121" y="2489"/>
                  <a:pt x="7436" y="2804"/>
                  <a:pt x="7436" y="3182"/>
                </a:cubicBezTo>
                <a:cubicBezTo>
                  <a:pt x="7436" y="3592"/>
                  <a:pt x="7121" y="3907"/>
                  <a:pt x="6711" y="3907"/>
                </a:cubicBezTo>
                <a:cubicBezTo>
                  <a:pt x="6554" y="3907"/>
                  <a:pt x="6365" y="3812"/>
                  <a:pt x="6239" y="3686"/>
                </a:cubicBezTo>
                <a:cubicBezTo>
                  <a:pt x="6173" y="3630"/>
                  <a:pt x="6097" y="3605"/>
                  <a:pt x="6021" y="3605"/>
                </a:cubicBezTo>
                <a:cubicBezTo>
                  <a:pt x="5843" y="3605"/>
                  <a:pt x="5671" y="3748"/>
                  <a:pt x="5671" y="3970"/>
                </a:cubicBezTo>
                <a:lnTo>
                  <a:pt x="5671" y="5640"/>
                </a:lnTo>
                <a:lnTo>
                  <a:pt x="4569" y="5640"/>
                </a:lnTo>
                <a:cubicBezTo>
                  <a:pt x="4600" y="5514"/>
                  <a:pt x="4600" y="5388"/>
                  <a:pt x="4600" y="5262"/>
                </a:cubicBezTo>
                <a:cubicBezTo>
                  <a:pt x="4600" y="4474"/>
                  <a:pt x="3970" y="3875"/>
                  <a:pt x="3183" y="3875"/>
                </a:cubicBezTo>
                <a:cubicBezTo>
                  <a:pt x="2395" y="3875"/>
                  <a:pt x="1765" y="4474"/>
                  <a:pt x="1765" y="5262"/>
                </a:cubicBezTo>
                <a:cubicBezTo>
                  <a:pt x="1765" y="5388"/>
                  <a:pt x="1765" y="5514"/>
                  <a:pt x="1796" y="5640"/>
                </a:cubicBezTo>
                <a:lnTo>
                  <a:pt x="694" y="5640"/>
                </a:lnTo>
                <a:lnTo>
                  <a:pt x="694" y="1071"/>
                </a:lnTo>
                <a:cubicBezTo>
                  <a:pt x="694" y="882"/>
                  <a:pt x="851" y="725"/>
                  <a:pt x="1040" y="725"/>
                </a:cubicBezTo>
                <a:close/>
                <a:moveTo>
                  <a:pt x="10964" y="725"/>
                </a:moveTo>
                <a:cubicBezTo>
                  <a:pt x="11122" y="725"/>
                  <a:pt x="11311" y="882"/>
                  <a:pt x="11311" y="1071"/>
                </a:cubicBezTo>
                <a:lnTo>
                  <a:pt x="11311" y="5671"/>
                </a:lnTo>
                <a:lnTo>
                  <a:pt x="9610" y="5671"/>
                </a:lnTo>
                <a:cubicBezTo>
                  <a:pt x="9295" y="5671"/>
                  <a:pt x="9169" y="6018"/>
                  <a:pt x="9326" y="6270"/>
                </a:cubicBezTo>
                <a:cubicBezTo>
                  <a:pt x="9452" y="6396"/>
                  <a:pt x="9515" y="6585"/>
                  <a:pt x="9515" y="6742"/>
                </a:cubicBezTo>
                <a:cubicBezTo>
                  <a:pt x="9515" y="7120"/>
                  <a:pt x="9200" y="7435"/>
                  <a:pt x="8822" y="7435"/>
                </a:cubicBezTo>
                <a:cubicBezTo>
                  <a:pt x="8412" y="7435"/>
                  <a:pt x="8097" y="7120"/>
                  <a:pt x="8097" y="6742"/>
                </a:cubicBezTo>
                <a:cubicBezTo>
                  <a:pt x="8097" y="6585"/>
                  <a:pt x="8192" y="6364"/>
                  <a:pt x="8286" y="6270"/>
                </a:cubicBezTo>
                <a:cubicBezTo>
                  <a:pt x="8507" y="6018"/>
                  <a:pt x="8349" y="5671"/>
                  <a:pt x="8034" y="5671"/>
                </a:cubicBezTo>
                <a:lnTo>
                  <a:pt x="6365" y="5671"/>
                </a:lnTo>
                <a:lnTo>
                  <a:pt x="6365" y="4568"/>
                </a:lnTo>
                <a:cubicBezTo>
                  <a:pt x="6491" y="4600"/>
                  <a:pt x="6617" y="4600"/>
                  <a:pt x="6711" y="4600"/>
                </a:cubicBezTo>
                <a:cubicBezTo>
                  <a:pt x="7499" y="4600"/>
                  <a:pt x="8160" y="3970"/>
                  <a:pt x="8160" y="3182"/>
                </a:cubicBezTo>
                <a:cubicBezTo>
                  <a:pt x="8160" y="2395"/>
                  <a:pt x="7499" y="1764"/>
                  <a:pt x="6711" y="1764"/>
                </a:cubicBezTo>
                <a:cubicBezTo>
                  <a:pt x="6617" y="1764"/>
                  <a:pt x="6491" y="1764"/>
                  <a:pt x="6365" y="1796"/>
                </a:cubicBezTo>
                <a:lnTo>
                  <a:pt x="6365" y="725"/>
                </a:lnTo>
                <a:close/>
                <a:moveTo>
                  <a:pt x="3183" y="4568"/>
                </a:moveTo>
                <a:cubicBezTo>
                  <a:pt x="3561" y="4568"/>
                  <a:pt x="3876" y="4883"/>
                  <a:pt x="3876" y="5293"/>
                </a:cubicBezTo>
                <a:cubicBezTo>
                  <a:pt x="3876" y="5451"/>
                  <a:pt x="3813" y="5640"/>
                  <a:pt x="3687" y="5766"/>
                </a:cubicBezTo>
                <a:cubicBezTo>
                  <a:pt x="3498" y="5986"/>
                  <a:pt x="3655" y="6333"/>
                  <a:pt x="3970" y="6333"/>
                </a:cubicBezTo>
                <a:lnTo>
                  <a:pt x="5608" y="6333"/>
                </a:lnTo>
                <a:lnTo>
                  <a:pt x="5608" y="7435"/>
                </a:lnTo>
                <a:cubicBezTo>
                  <a:pt x="5514" y="7404"/>
                  <a:pt x="5388" y="7404"/>
                  <a:pt x="5262" y="7404"/>
                </a:cubicBezTo>
                <a:cubicBezTo>
                  <a:pt x="4474" y="7404"/>
                  <a:pt x="3844" y="8034"/>
                  <a:pt x="3844" y="8822"/>
                </a:cubicBezTo>
                <a:cubicBezTo>
                  <a:pt x="3844" y="9609"/>
                  <a:pt x="4474" y="10239"/>
                  <a:pt x="5262" y="10239"/>
                </a:cubicBezTo>
                <a:cubicBezTo>
                  <a:pt x="5388" y="10239"/>
                  <a:pt x="5514" y="10239"/>
                  <a:pt x="5608" y="10208"/>
                </a:cubicBezTo>
                <a:lnTo>
                  <a:pt x="5608" y="11310"/>
                </a:lnTo>
                <a:lnTo>
                  <a:pt x="1009" y="11310"/>
                </a:lnTo>
                <a:cubicBezTo>
                  <a:pt x="851" y="11310"/>
                  <a:pt x="694" y="11153"/>
                  <a:pt x="694" y="10964"/>
                </a:cubicBezTo>
                <a:lnTo>
                  <a:pt x="694" y="6333"/>
                </a:lnTo>
                <a:lnTo>
                  <a:pt x="2395" y="6333"/>
                </a:lnTo>
                <a:cubicBezTo>
                  <a:pt x="2710" y="6333"/>
                  <a:pt x="2868" y="5986"/>
                  <a:pt x="2679" y="5766"/>
                </a:cubicBezTo>
                <a:cubicBezTo>
                  <a:pt x="2552" y="5640"/>
                  <a:pt x="2458" y="5482"/>
                  <a:pt x="2458" y="5293"/>
                </a:cubicBezTo>
                <a:cubicBezTo>
                  <a:pt x="2458" y="4883"/>
                  <a:pt x="2773" y="4568"/>
                  <a:pt x="3183" y="4568"/>
                </a:cubicBezTo>
                <a:close/>
                <a:moveTo>
                  <a:pt x="11311" y="6333"/>
                </a:moveTo>
                <a:lnTo>
                  <a:pt x="11311" y="10964"/>
                </a:lnTo>
                <a:cubicBezTo>
                  <a:pt x="11311" y="11153"/>
                  <a:pt x="11153" y="11310"/>
                  <a:pt x="10933" y="11310"/>
                </a:cubicBezTo>
                <a:lnTo>
                  <a:pt x="6333" y="11310"/>
                </a:lnTo>
                <a:lnTo>
                  <a:pt x="6333" y="9609"/>
                </a:lnTo>
                <a:cubicBezTo>
                  <a:pt x="6333" y="9388"/>
                  <a:pt x="6162" y="9244"/>
                  <a:pt x="5972" y="9244"/>
                </a:cubicBezTo>
                <a:cubicBezTo>
                  <a:pt x="5892" y="9244"/>
                  <a:pt x="5809" y="9270"/>
                  <a:pt x="5735" y="9326"/>
                </a:cubicBezTo>
                <a:cubicBezTo>
                  <a:pt x="5640" y="9452"/>
                  <a:pt x="5482" y="9546"/>
                  <a:pt x="5262" y="9546"/>
                </a:cubicBezTo>
                <a:cubicBezTo>
                  <a:pt x="4884" y="9546"/>
                  <a:pt x="4569" y="9231"/>
                  <a:pt x="4569" y="8822"/>
                </a:cubicBezTo>
                <a:cubicBezTo>
                  <a:pt x="4569" y="8443"/>
                  <a:pt x="4884" y="8097"/>
                  <a:pt x="5262" y="8097"/>
                </a:cubicBezTo>
                <a:cubicBezTo>
                  <a:pt x="5419" y="8097"/>
                  <a:pt x="5640" y="8191"/>
                  <a:pt x="5735" y="8317"/>
                </a:cubicBezTo>
                <a:cubicBezTo>
                  <a:pt x="5809" y="8374"/>
                  <a:pt x="5892" y="8399"/>
                  <a:pt x="5972" y="8399"/>
                </a:cubicBezTo>
                <a:cubicBezTo>
                  <a:pt x="6162" y="8399"/>
                  <a:pt x="6333" y="8255"/>
                  <a:pt x="6333" y="8034"/>
                </a:cubicBezTo>
                <a:lnTo>
                  <a:pt x="6333" y="6333"/>
                </a:lnTo>
                <a:lnTo>
                  <a:pt x="7436" y="6333"/>
                </a:lnTo>
                <a:cubicBezTo>
                  <a:pt x="7404" y="6459"/>
                  <a:pt x="7404" y="6585"/>
                  <a:pt x="7404" y="6711"/>
                </a:cubicBezTo>
                <a:cubicBezTo>
                  <a:pt x="7404" y="7498"/>
                  <a:pt x="8034" y="8097"/>
                  <a:pt x="8822" y="8097"/>
                </a:cubicBezTo>
                <a:cubicBezTo>
                  <a:pt x="9610" y="8097"/>
                  <a:pt x="10240" y="7498"/>
                  <a:pt x="10240" y="6711"/>
                </a:cubicBezTo>
                <a:cubicBezTo>
                  <a:pt x="10240" y="6585"/>
                  <a:pt x="10240" y="6459"/>
                  <a:pt x="10208" y="6333"/>
                </a:cubicBezTo>
                <a:close/>
                <a:moveTo>
                  <a:pt x="1040" y="0"/>
                </a:moveTo>
                <a:cubicBezTo>
                  <a:pt x="473" y="0"/>
                  <a:pt x="1" y="473"/>
                  <a:pt x="1" y="1071"/>
                </a:cubicBezTo>
                <a:lnTo>
                  <a:pt x="1" y="10964"/>
                </a:lnTo>
                <a:cubicBezTo>
                  <a:pt x="1" y="11531"/>
                  <a:pt x="473" y="12004"/>
                  <a:pt x="1040" y="12004"/>
                </a:cubicBezTo>
                <a:lnTo>
                  <a:pt x="10933" y="12004"/>
                </a:lnTo>
                <a:cubicBezTo>
                  <a:pt x="11531" y="12004"/>
                  <a:pt x="12004" y="11531"/>
                  <a:pt x="12004" y="10964"/>
                </a:cubicBezTo>
                <a:lnTo>
                  <a:pt x="12004" y="1071"/>
                </a:lnTo>
                <a:cubicBezTo>
                  <a:pt x="11972" y="473"/>
                  <a:pt x="11500" y="0"/>
                  <a:pt x="10933" y="0"/>
                </a:cubicBez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grpSp>
        <p:nvGrpSpPr>
          <p:cNvPr id="99" name="Google Shape;1048;p58"/>
          <p:cNvGrpSpPr/>
          <p:nvPr/>
        </p:nvGrpSpPr>
        <p:grpSpPr>
          <a:xfrm>
            <a:off x="1734120" y="1937520"/>
            <a:ext cx="307440" cy="366120"/>
            <a:chOff x="1734120" y="1937520"/>
            <a:chExt cx="307440" cy="366120"/>
          </a:xfrm>
        </p:grpSpPr>
        <p:sp>
          <p:nvSpPr>
            <p:cNvPr id="100" name="Google Shape;1049;p58"/>
            <p:cNvSpPr/>
            <p:nvPr/>
          </p:nvSpPr>
          <p:spPr>
            <a:xfrm>
              <a:off x="1870200" y="1937520"/>
              <a:ext cx="20520" cy="61560"/>
            </a:xfrm>
            <a:custGeom>
              <a:avLst/>
              <a:gdLst>
                <a:gd name="textAreaLeft" fmla="*/ 0 w 20520"/>
                <a:gd name="textAreaRight" fmla="*/ 20880 w 20520"/>
                <a:gd name="textAreaTop" fmla="*/ 0 h 61560"/>
                <a:gd name="textAreaBottom" fmla="*/ 61920 h 61560"/>
              </a:gdLst>
              <a:ahLst/>
              <a:cxnLst/>
              <a:rect l="textAreaLeft" t="textAreaTop" r="textAreaRight" b="textAreaBottom"/>
              <a:pathLst>
                <a:path w="694" h="2081">
                  <a:moveTo>
                    <a:pt x="347" y="1"/>
                  </a:moveTo>
                  <a:cubicBezTo>
                    <a:pt x="158" y="1"/>
                    <a:pt x="1" y="158"/>
                    <a:pt x="1" y="348"/>
                  </a:cubicBezTo>
                  <a:lnTo>
                    <a:pt x="1" y="1765"/>
                  </a:lnTo>
                  <a:cubicBezTo>
                    <a:pt x="1" y="1923"/>
                    <a:pt x="158" y="2080"/>
                    <a:pt x="347" y="2080"/>
                  </a:cubicBezTo>
                  <a:cubicBezTo>
                    <a:pt x="536" y="2080"/>
                    <a:pt x="694" y="1923"/>
                    <a:pt x="694" y="1734"/>
                  </a:cubicBezTo>
                  <a:lnTo>
                    <a:pt x="694" y="348"/>
                  </a:ln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30960" bIns="309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01" name="Google Shape;1050;p58"/>
            <p:cNvSpPr/>
            <p:nvPr/>
          </p:nvSpPr>
          <p:spPr>
            <a:xfrm>
              <a:off x="1790280" y="1963800"/>
              <a:ext cx="55080" cy="38880"/>
            </a:xfrm>
            <a:custGeom>
              <a:avLst/>
              <a:gdLst>
                <a:gd name="textAreaLeft" fmla="*/ 0 w 55080"/>
                <a:gd name="textAreaRight" fmla="*/ 55440 w 55080"/>
                <a:gd name="textAreaTop" fmla="*/ 0 h 38880"/>
                <a:gd name="textAreaBottom" fmla="*/ 39240 h 38880"/>
              </a:gdLst>
              <a:ahLst/>
              <a:cxnLst/>
              <a:rect l="textAreaLeft" t="textAreaTop" r="textAreaRight" b="textAreaBottom"/>
              <a:pathLst>
                <a:path w="1860" h="1320">
                  <a:moveTo>
                    <a:pt x="465" y="1"/>
                  </a:moveTo>
                  <a:cubicBezTo>
                    <a:pt x="344" y="1"/>
                    <a:pt x="222" y="78"/>
                    <a:pt x="158" y="185"/>
                  </a:cubicBezTo>
                  <a:cubicBezTo>
                    <a:pt x="1" y="311"/>
                    <a:pt x="64" y="563"/>
                    <a:pt x="253" y="658"/>
                  </a:cubicBezTo>
                  <a:lnTo>
                    <a:pt x="1229" y="1288"/>
                  </a:lnTo>
                  <a:cubicBezTo>
                    <a:pt x="1261" y="1319"/>
                    <a:pt x="1355" y="1319"/>
                    <a:pt x="1418" y="1319"/>
                  </a:cubicBezTo>
                  <a:cubicBezTo>
                    <a:pt x="1544" y="1319"/>
                    <a:pt x="1671" y="1288"/>
                    <a:pt x="1734" y="1162"/>
                  </a:cubicBezTo>
                  <a:cubicBezTo>
                    <a:pt x="1860" y="1004"/>
                    <a:pt x="1765" y="752"/>
                    <a:pt x="1607" y="689"/>
                  </a:cubicBezTo>
                  <a:lnTo>
                    <a:pt x="631" y="59"/>
                  </a:lnTo>
                  <a:cubicBezTo>
                    <a:pt x="580" y="18"/>
                    <a:pt x="523" y="1"/>
                    <a:pt x="465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440" bIns="19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sp>
          <p:nvSpPr>
            <p:cNvPr id="102" name="Google Shape;1051;p58"/>
            <p:cNvSpPr/>
            <p:nvPr/>
          </p:nvSpPr>
          <p:spPr>
            <a:xfrm>
              <a:off x="1918080" y="1965600"/>
              <a:ext cx="51480" cy="38160"/>
            </a:xfrm>
            <a:custGeom>
              <a:avLst/>
              <a:gdLst>
                <a:gd name="textAreaLeft" fmla="*/ 0 w 51480"/>
                <a:gd name="textAreaRight" fmla="*/ 51840 w 51480"/>
                <a:gd name="textAreaTop" fmla="*/ 0 h 38160"/>
                <a:gd name="textAreaBottom" fmla="*/ 38520 h 38160"/>
              </a:gdLst>
              <a:ahLst/>
              <a:cxnLst/>
              <a:rect l="textAreaLeft" t="textAreaTop" r="textAreaRight" b="textAreaBottom"/>
              <a:pathLst>
                <a:path w="1734" h="1291">
                  <a:moveTo>
                    <a:pt x="1354" y="0"/>
                  </a:moveTo>
                  <a:cubicBezTo>
                    <a:pt x="1301" y="0"/>
                    <a:pt x="1247" y="11"/>
                    <a:pt x="1198" y="31"/>
                  </a:cubicBezTo>
                  <a:lnTo>
                    <a:pt x="221" y="661"/>
                  </a:lnTo>
                  <a:cubicBezTo>
                    <a:pt x="63" y="787"/>
                    <a:pt x="0" y="976"/>
                    <a:pt x="95" y="1133"/>
                  </a:cubicBezTo>
                  <a:cubicBezTo>
                    <a:pt x="126" y="1228"/>
                    <a:pt x="252" y="1291"/>
                    <a:pt x="347" y="1291"/>
                  </a:cubicBezTo>
                  <a:cubicBezTo>
                    <a:pt x="441" y="1291"/>
                    <a:pt x="473" y="1291"/>
                    <a:pt x="568" y="1259"/>
                  </a:cubicBezTo>
                  <a:lnTo>
                    <a:pt x="1544" y="629"/>
                  </a:lnTo>
                  <a:cubicBezTo>
                    <a:pt x="1702" y="503"/>
                    <a:pt x="1733" y="314"/>
                    <a:pt x="1670" y="157"/>
                  </a:cubicBezTo>
                  <a:cubicBezTo>
                    <a:pt x="1584" y="49"/>
                    <a:pt x="1469" y="0"/>
                    <a:pt x="1354" y="0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19080" bIns="1908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pt-BR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endParaRPr>
            </a:p>
          </p:txBody>
        </p:sp>
        <p:grpSp>
          <p:nvGrpSpPr>
            <p:cNvPr id="103" name="Google Shape;1052;p58"/>
            <p:cNvGrpSpPr/>
            <p:nvPr/>
          </p:nvGrpSpPr>
          <p:grpSpPr>
            <a:xfrm>
              <a:off x="1734120" y="2043360"/>
              <a:ext cx="307440" cy="260280"/>
              <a:chOff x="1734120" y="2043360"/>
              <a:chExt cx="307440" cy="260280"/>
            </a:xfrm>
          </p:grpSpPr>
          <p:sp>
            <p:nvSpPr>
              <p:cNvPr id="104" name="Google Shape;1053;p58"/>
              <p:cNvSpPr/>
              <p:nvPr/>
            </p:nvSpPr>
            <p:spPr>
              <a:xfrm>
                <a:off x="1751760" y="2043360"/>
                <a:ext cx="289800" cy="260280"/>
              </a:xfrm>
              <a:custGeom>
                <a:avLst/>
                <a:gdLst>
                  <a:gd name="textAreaLeft" fmla="*/ 0 w 289800"/>
                  <a:gd name="textAreaRight" fmla="*/ 290160 w 289800"/>
                  <a:gd name="textAreaTop" fmla="*/ 0 h 260280"/>
                  <a:gd name="textAreaBottom" fmla="*/ 260640 h 260280"/>
                </a:gdLst>
                <a:ahLst/>
                <a:cxnLst/>
                <a:rect l="textAreaLeft" t="textAreaTop" r="textAreaRight" b="textAreaBottom"/>
                <a:pathLst>
                  <a:path w="8782" h="7890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05" name="Google Shape;1054;p58"/>
              <p:cNvSpPr/>
              <p:nvPr/>
            </p:nvSpPr>
            <p:spPr>
              <a:xfrm flipH="1">
                <a:off x="1733760" y="2043360"/>
                <a:ext cx="289800" cy="260280"/>
              </a:xfrm>
              <a:custGeom>
                <a:avLst/>
                <a:gdLst>
                  <a:gd name="textAreaLeft" fmla="*/ -360 w 289800"/>
                  <a:gd name="textAreaRight" fmla="*/ 289800 w 289800"/>
                  <a:gd name="textAreaTop" fmla="*/ 0 h 260280"/>
                  <a:gd name="textAreaBottom" fmla="*/ 260640 h 260280"/>
                </a:gdLst>
                <a:ahLst/>
                <a:cxnLst/>
                <a:rect l="textAreaLeft" t="textAreaTop" r="textAreaRight" b="textAreaBottom"/>
                <a:pathLst>
                  <a:path w="8782" h="7890">
                    <a:moveTo>
                      <a:pt x="3485" y="419"/>
                    </a:moveTo>
                    <a:lnTo>
                      <a:pt x="2342" y="1952"/>
                    </a:lnTo>
                    <a:lnTo>
                      <a:pt x="1757" y="419"/>
                    </a:lnTo>
                    <a:close/>
                    <a:moveTo>
                      <a:pt x="6495" y="419"/>
                    </a:moveTo>
                    <a:lnTo>
                      <a:pt x="5882" y="1952"/>
                    </a:lnTo>
                    <a:lnTo>
                      <a:pt x="4739" y="419"/>
                    </a:lnTo>
                    <a:close/>
                    <a:moveTo>
                      <a:pt x="1255" y="809"/>
                    </a:moveTo>
                    <a:lnTo>
                      <a:pt x="1812" y="2314"/>
                    </a:lnTo>
                    <a:lnTo>
                      <a:pt x="307" y="2314"/>
                    </a:lnTo>
                    <a:lnTo>
                      <a:pt x="1255" y="809"/>
                    </a:lnTo>
                    <a:close/>
                    <a:moveTo>
                      <a:pt x="4154" y="614"/>
                    </a:moveTo>
                    <a:lnTo>
                      <a:pt x="5408" y="2314"/>
                    </a:lnTo>
                    <a:lnTo>
                      <a:pt x="2900" y="2314"/>
                    </a:lnTo>
                    <a:lnTo>
                      <a:pt x="4154" y="614"/>
                    </a:lnTo>
                    <a:close/>
                    <a:moveTo>
                      <a:pt x="6997" y="809"/>
                    </a:moveTo>
                    <a:lnTo>
                      <a:pt x="7945" y="2314"/>
                    </a:lnTo>
                    <a:lnTo>
                      <a:pt x="6440" y="2314"/>
                    </a:lnTo>
                    <a:lnTo>
                      <a:pt x="6997" y="809"/>
                    </a:lnTo>
                    <a:close/>
                    <a:moveTo>
                      <a:pt x="2035" y="2928"/>
                    </a:moveTo>
                    <a:lnTo>
                      <a:pt x="3206" y="6133"/>
                    </a:lnTo>
                    <a:lnTo>
                      <a:pt x="419" y="2928"/>
                    </a:lnTo>
                    <a:close/>
                    <a:moveTo>
                      <a:pt x="7806" y="2928"/>
                    </a:moveTo>
                    <a:lnTo>
                      <a:pt x="5018" y="6133"/>
                    </a:lnTo>
                    <a:lnTo>
                      <a:pt x="6217" y="2928"/>
                    </a:lnTo>
                    <a:close/>
                    <a:moveTo>
                      <a:pt x="5548" y="2928"/>
                    </a:moveTo>
                    <a:lnTo>
                      <a:pt x="4126" y="6719"/>
                    </a:lnTo>
                    <a:lnTo>
                      <a:pt x="2677" y="2928"/>
                    </a:lnTo>
                    <a:close/>
                    <a:moveTo>
                      <a:pt x="1562" y="1"/>
                    </a:moveTo>
                    <a:lnTo>
                      <a:pt x="1" y="2482"/>
                    </a:lnTo>
                    <a:lnTo>
                      <a:pt x="1" y="2510"/>
                    </a:lnTo>
                    <a:lnTo>
                      <a:pt x="1" y="2537"/>
                    </a:lnTo>
                    <a:lnTo>
                      <a:pt x="1" y="2593"/>
                    </a:lnTo>
                    <a:lnTo>
                      <a:pt x="1" y="2621"/>
                    </a:lnTo>
                    <a:lnTo>
                      <a:pt x="1" y="2649"/>
                    </a:lnTo>
                    <a:lnTo>
                      <a:pt x="1" y="2677"/>
                    </a:lnTo>
                    <a:lnTo>
                      <a:pt x="1" y="2733"/>
                    </a:lnTo>
                    <a:lnTo>
                      <a:pt x="1" y="2760"/>
                    </a:lnTo>
                    <a:lnTo>
                      <a:pt x="1" y="2788"/>
                    </a:lnTo>
                    <a:lnTo>
                      <a:pt x="1" y="2816"/>
                    </a:lnTo>
                    <a:lnTo>
                      <a:pt x="1" y="2872"/>
                    </a:lnTo>
                    <a:lnTo>
                      <a:pt x="4349" y="7834"/>
                    </a:lnTo>
                    <a:lnTo>
                      <a:pt x="4405" y="7890"/>
                    </a:lnTo>
                    <a:lnTo>
                      <a:pt x="4879" y="7890"/>
                    </a:lnTo>
                    <a:lnTo>
                      <a:pt x="4907" y="7834"/>
                    </a:lnTo>
                    <a:lnTo>
                      <a:pt x="8753" y="2788"/>
                    </a:lnTo>
                    <a:lnTo>
                      <a:pt x="8753" y="2788"/>
                    </a:lnTo>
                    <a:cubicBezTo>
                      <a:pt x="8744" y="2798"/>
                      <a:pt x="8738" y="2801"/>
                      <a:pt x="8735" y="2801"/>
                    </a:cubicBezTo>
                    <a:cubicBezTo>
                      <a:pt x="8729" y="2801"/>
                      <a:pt x="8735" y="2788"/>
                      <a:pt x="8753" y="2788"/>
                    </a:cubicBezTo>
                    <a:lnTo>
                      <a:pt x="8781" y="2760"/>
                    </a:lnTo>
                    <a:lnTo>
                      <a:pt x="8781" y="2733"/>
                    </a:lnTo>
                    <a:lnTo>
                      <a:pt x="8781" y="2677"/>
                    </a:lnTo>
                    <a:lnTo>
                      <a:pt x="8781" y="2649"/>
                    </a:lnTo>
                    <a:lnTo>
                      <a:pt x="8781" y="2621"/>
                    </a:lnTo>
                    <a:lnTo>
                      <a:pt x="8781" y="2593"/>
                    </a:lnTo>
                    <a:lnTo>
                      <a:pt x="8781" y="2537"/>
                    </a:lnTo>
                    <a:lnTo>
                      <a:pt x="8781" y="2510"/>
                    </a:lnTo>
                    <a:lnTo>
                      <a:pt x="8781" y="2482"/>
                    </a:lnTo>
                    <a:lnTo>
                      <a:pt x="7220" y="1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pt-BR" sz="1400" strike="noStrike" u="none">
                  <a:solidFill>
                    <a:srgbClr val="000000"/>
                  </a:solidFill>
                  <a:effectLst/>
                  <a:uFillTx/>
                  <a:latin typeface="Arial"/>
                  <a:ea typeface="Arial"/>
                </a:endParaRPr>
              </a:p>
            </p:txBody>
          </p:sp>
          <p:sp>
            <p:nvSpPr>
              <p:cNvPr id="106" name="Google Shape;1055;p58"/>
              <p:cNvSpPr/>
              <p:nvPr/>
            </p:nvSpPr>
            <p:spPr>
              <a:xfrm>
                <a:off x="1864800" y="2278080"/>
                <a:ext cx="48240" cy="25560"/>
              </a:xfrm>
              <a:custGeom>
                <a:avLst/>
                <a:gdLst>
                  <a:gd name="textAreaLeft" fmla="*/ 0 w 48240"/>
                  <a:gd name="textAreaRight" fmla="*/ 48600 w 48240"/>
                  <a:gd name="textAreaTop" fmla="*/ 0 h 25560"/>
                  <a:gd name="textAreaBottom" fmla="*/ 25920 h 25560"/>
                </a:gdLst>
                <a:ahLst/>
                <a:cxnLst/>
                <a:rect l="textAreaLeft" t="textAreaTop" r="textAreaRight" b="textAreaBottom"/>
                <a:pathLst>
                  <a:path w="1476" h="786">
                    <a:moveTo>
                      <a:pt x="0" y="786"/>
                    </a:moveTo>
                    <a:lnTo>
                      <a:pt x="1476" y="786"/>
                    </a:lnTo>
                    <a:lnTo>
                      <a:pt x="762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9080" bIns="-19080" anchor="t">
                <a:noAutofit/>
              </a:bodyPr>
              <a:p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  <p:sp>
            <p:nvSpPr>
              <p:cNvPr id="107" name="Google Shape;1056;p58"/>
              <p:cNvSpPr/>
              <p:nvPr/>
            </p:nvSpPr>
            <p:spPr>
              <a:xfrm>
                <a:off x="1797840" y="2049120"/>
                <a:ext cx="184680" cy="14400"/>
              </a:xfrm>
              <a:custGeom>
                <a:avLst/>
                <a:gdLst>
                  <a:gd name="textAreaLeft" fmla="*/ 0 w 184680"/>
                  <a:gd name="textAreaRight" fmla="*/ 185040 w 184680"/>
                  <a:gd name="textAreaTop" fmla="*/ 0 h 14400"/>
                  <a:gd name="textAreaBottom" fmla="*/ 14760 h 14400"/>
                </a:gdLst>
                <a:ahLst/>
                <a:cxnLst/>
                <a:rect l="textAreaLeft" t="textAreaTop" r="textAreaRight" b="textAreaBottom"/>
                <a:pathLst>
                  <a:path w="5596" h="452">
                    <a:moveTo>
                      <a:pt x="0" y="452"/>
                    </a:moveTo>
                    <a:lnTo>
                      <a:pt x="5596" y="452"/>
                    </a:lnTo>
                    <a:lnTo>
                      <a:pt x="5500" y="0"/>
                    </a:lnTo>
                    <a:lnTo>
                      <a:pt x="238" y="47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0240" bIns="-30240" anchor="t">
                <a:noAutofit/>
              </a:bodyPr>
              <a:p>
                <a:endParaRPr b="0" lang="pt-BR" sz="18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PONTO DE PARTIDA EM RELAÇÃO A GERAÇÃO DE TEXTO COM IAS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5972760" y="1602720"/>
            <a:ext cx="2450880" cy="527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PONTO INICIAL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subTitle"/>
          </p:nvPr>
        </p:nvSpPr>
        <p:spPr>
          <a:xfrm>
            <a:off x="5972760" y="2112840"/>
            <a:ext cx="2450880" cy="14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Baseado na inteligência artificial do Google Tradutor. Foi desenvolvido o Chat GPT, um modelo de inteligência artificial que gera textos.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720000" y="1620000"/>
            <a:ext cx="4320000" cy="2055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1980000" y="2700000"/>
            <a:ext cx="3826440" cy="180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ubTitle"/>
          </p:nvPr>
        </p:nvSpPr>
        <p:spPr>
          <a:xfrm>
            <a:off x="2941920" y="2825640"/>
            <a:ext cx="3260160" cy="103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6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INTRODUÇÃO AOS PONTOS DE USO DE IA GENERATIVA</a:t>
            </a:r>
            <a:endParaRPr b="0" lang="pt-BR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1080000" y="1385640"/>
            <a:ext cx="7380000" cy="122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11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APLICABILIDADE</a:t>
            </a:r>
            <a:endParaRPr b="0" lang="pt-BR" sz="1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" dur="indefinite" restart="never" nodeType="tmRoot">
          <p:childTnLst>
            <p:seq>
              <p:cTn id="27" dur="indefinite" nodeType="mainSeq"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nodeType="with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"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nodeType="afterEffect" fill="hold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10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UTILIDADE DE IA GENERATIVA NO DIA A DIA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ubTitle"/>
          </p:nvPr>
        </p:nvSpPr>
        <p:spPr>
          <a:xfrm>
            <a:off x="720000" y="2160000"/>
            <a:ext cx="3960000" cy="21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Inteligências artificiais produtoras de texto são úteis em explicar conceitos técnicos ou ideias em diferentes formas, podendo tirar dúvidas em tempo real e fazer a tradução de termos técnicos em linguagem comum ou até mesmo para outro público técnico com termos que facilitem a compreensão do leitor.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7" name="Google Shape;11190;p 1"/>
          <p:cNvSpPr/>
          <p:nvPr/>
        </p:nvSpPr>
        <p:spPr>
          <a:xfrm>
            <a:off x="609120" y="151704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8" name="Google Shape;11191;p 1"/>
          <p:cNvSpPr/>
          <p:nvPr/>
        </p:nvSpPr>
        <p:spPr>
          <a:xfrm>
            <a:off x="2467080" y="151704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9" name="Google Shape;11190;p 2"/>
          <p:cNvSpPr/>
          <p:nvPr/>
        </p:nvSpPr>
        <p:spPr>
          <a:xfrm>
            <a:off x="4500000" y="151740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0" name="Google Shape;11191;p 2"/>
          <p:cNvSpPr/>
          <p:nvPr/>
        </p:nvSpPr>
        <p:spPr>
          <a:xfrm>
            <a:off x="6357960" y="151740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title"/>
          </p:nvPr>
        </p:nvSpPr>
        <p:spPr>
          <a:xfrm>
            <a:off x="79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 anchorCtr="1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EXPLICAR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Google Shape;1087;p 5"/>
          <p:cNvSpPr txBox="1"/>
          <p:nvPr/>
        </p:nvSpPr>
        <p:spPr>
          <a:xfrm>
            <a:off x="277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ORGANIZAR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Google Shape;1087;p 6"/>
          <p:cNvSpPr txBox="1"/>
          <p:nvPr/>
        </p:nvSpPr>
        <p:spPr>
          <a:xfrm>
            <a:off x="46800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PRODUZIR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Google Shape;1087;p 7"/>
          <p:cNvSpPr txBox="1"/>
          <p:nvPr/>
        </p:nvSpPr>
        <p:spPr>
          <a:xfrm>
            <a:off x="673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VALIDAR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2640" y="734760"/>
            <a:ext cx="782136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3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UTILIDADE DE IA GENERATIVA NO DIA A DIA</a:t>
            </a:r>
            <a:endParaRPr b="0" lang="pt-BR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ubTitle"/>
          </p:nvPr>
        </p:nvSpPr>
        <p:spPr>
          <a:xfrm>
            <a:off x="2520000" y="2160000"/>
            <a:ext cx="2700000" cy="216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indent="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lt1"/>
                </a:solidFill>
                <a:effectLst/>
                <a:uFillTx/>
                <a:latin typeface="Roboto"/>
                <a:ea typeface="Roboto"/>
              </a:rPr>
              <a:t>Também são úteis em categorizar, organizar e fazer a limpeza de textos e documentos. Simplificando a busca de pontos específicos em textos complexos.</a:t>
            </a:r>
            <a:endParaRPr b="0" lang="pt-BR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1190;p 3"/>
          <p:cNvSpPr/>
          <p:nvPr/>
        </p:nvSpPr>
        <p:spPr>
          <a:xfrm>
            <a:off x="609120" y="151704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8" name="Google Shape;11191;p 3"/>
          <p:cNvSpPr/>
          <p:nvPr/>
        </p:nvSpPr>
        <p:spPr>
          <a:xfrm>
            <a:off x="2467080" y="151704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9" name="Google Shape;11190;p 4"/>
          <p:cNvSpPr/>
          <p:nvPr/>
        </p:nvSpPr>
        <p:spPr>
          <a:xfrm>
            <a:off x="4500000" y="1517400"/>
            <a:ext cx="2270880" cy="462960"/>
          </a:xfrm>
          <a:custGeom>
            <a:avLst/>
            <a:gdLst>
              <a:gd name="textAreaLeft" fmla="*/ 0 w 2270880"/>
              <a:gd name="textAreaRight" fmla="*/ 2271240 w 227088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26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43" y="26923"/>
                </a:lnTo>
                <a:lnTo>
                  <a:pt x="65725" y="13477"/>
                </a:lnTo>
                <a:lnTo>
                  <a:pt x="54943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0" name="Google Shape;11191;p 4"/>
          <p:cNvSpPr/>
          <p:nvPr/>
        </p:nvSpPr>
        <p:spPr>
          <a:xfrm>
            <a:off x="6357960" y="1517400"/>
            <a:ext cx="2392920" cy="462960"/>
          </a:xfrm>
          <a:custGeom>
            <a:avLst/>
            <a:gdLst>
              <a:gd name="textAreaLeft" fmla="*/ 0 w 2392920"/>
              <a:gd name="textAreaRight" fmla="*/ 2393280 w 2392920"/>
              <a:gd name="textAreaTop" fmla="*/ 0 h 462960"/>
              <a:gd name="textAreaBottom" fmla="*/ 463320 h 462960"/>
            </a:gdLst>
            <a:ahLst/>
            <a:cxnLst/>
            <a:rect l="textAreaLeft" t="textAreaTop" r="textAreaRight" b="textAreaBottom"/>
            <a:pathLst>
              <a:path w="65757" h="26923">
                <a:moveTo>
                  <a:pt x="0" y="0"/>
                </a:moveTo>
                <a:lnTo>
                  <a:pt x="10782" y="13477"/>
                </a:lnTo>
                <a:lnTo>
                  <a:pt x="0" y="26923"/>
                </a:lnTo>
                <a:lnTo>
                  <a:pt x="54975" y="26923"/>
                </a:lnTo>
                <a:lnTo>
                  <a:pt x="65757" y="13477"/>
                </a:lnTo>
                <a:lnTo>
                  <a:pt x="54975" y="0"/>
                </a:lnTo>
                <a:close/>
              </a:path>
            </a:pathLst>
          </a:custGeom>
          <a:noFill/>
          <a:ln w="9525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77400" bIns="77400" anchor="ctr">
            <a:noAutofit/>
          </a:bodyPr>
          <a:p>
            <a:endParaRPr b="0" lang="pt-BR" sz="14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title"/>
          </p:nvPr>
        </p:nvSpPr>
        <p:spPr>
          <a:xfrm>
            <a:off x="79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 anchorCtr="1">
            <a:normAutofit lnSpcReduction="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EXPLICAR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Google Shape;1087;p 3"/>
          <p:cNvSpPr txBox="1"/>
          <p:nvPr/>
        </p:nvSpPr>
        <p:spPr>
          <a:xfrm>
            <a:off x="277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ORGANIZAR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Google Shape;1087;p 4"/>
          <p:cNvSpPr txBox="1"/>
          <p:nvPr/>
        </p:nvSpPr>
        <p:spPr>
          <a:xfrm>
            <a:off x="46800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PRODUZIR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Google Shape;1087;p 8"/>
          <p:cNvSpPr txBox="1"/>
          <p:nvPr/>
        </p:nvSpPr>
        <p:spPr>
          <a:xfrm>
            <a:off x="6733800" y="1517040"/>
            <a:ext cx="1726200" cy="4629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 anchorCtr="1">
            <a:normAutofit lnSpcReduction="9999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000" strike="noStrike" u="none">
                <a:solidFill>
                  <a:schemeClr val="accent2"/>
                </a:solidFill>
                <a:effectLst/>
                <a:uFillTx/>
                <a:latin typeface="Roboto Condensed"/>
                <a:ea typeface="Roboto Condensed"/>
              </a:rPr>
              <a:t>VALIDAR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eries Screenwriter Portfolio by Slidesgo">
  <a:themeElements>
    <a:clrScheme name="Simple Light">
      <a:dk1>
        <a:srgbClr val="141414"/>
      </a:dk1>
      <a:lt1>
        <a:srgbClr val="ffffff"/>
      </a:lt1>
      <a:dk2>
        <a:srgbClr val="cae7af"/>
      </a:dk2>
      <a:lt2>
        <a:srgbClr val="be9a89"/>
      </a:lt2>
      <a:accent1>
        <a:srgbClr val="5d8acb"/>
      </a:accent1>
      <a:accent2>
        <a:srgbClr val="80a3d6"/>
      </a:accent2>
      <a:accent3>
        <a:srgbClr val="a7c7cf"/>
      </a:accent3>
      <a:accent4>
        <a:srgbClr val="d3b377"/>
      </a:accent4>
      <a:accent5>
        <a:srgbClr val="e7f09c"/>
      </a:accent5>
      <a:accent6>
        <a:srgbClr val="b393d6"/>
      </a:accent6>
      <a:hlink>
        <a:srgbClr val="141414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LibreOffice/25.2.5.2$Windows_X86_64 LibreOffice_project/03d19516eb2e1dd5d4ccd751a0d6f35f35e08022</Application>
  <AppVersion>15.0000</AppVersion>
  <Words>655</Words>
  <Paragraphs>142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Marcus Costa</dc:creator>
  <dc:description/>
  <dc:language>pt-BR</dc:language>
  <cp:lastModifiedBy/>
  <dcterms:modified xsi:type="dcterms:W3CDTF">2025-09-17T18:54:32Z</dcterms:modified>
  <cp:revision>2</cp:revision>
  <dc:subject/>
  <dc:title>SEU  TÍTULO  AQUI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33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33</vt:i4>
  </property>
</Properties>
</file>