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  <p:sldMasterId id="2147484188" r:id="rId2"/>
  </p:sldMasterIdLst>
  <p:notesMasterIdLst>
    <p:notesMasterId r:id="rId15"/>
  </p:notesMasterIdLst>
  <p:sldIdLst>
    <p:sldId id="263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Defects severity and status</a:t>
            </a:r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Closed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Minor</c:v>
                </c:pt>
                <c:pt idx="1">
                  <c:v>Normal</c:v>
                </c:pt>
                <c:pt idx="2">
                  <c:v>Major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19</c:v>
                </c:pt>
                <c:pt idx="2">
                  <c:v>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Minor</c:v>
                </c:pt>
                <c:pt idx="1">
                  <c:v>Normal</c:v>
                </c:pt>
                <c:pt idx="2">
                  <c:v>Major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783168"/>
        <c:axId val="38360192"/>
        <c:axId val="0"/>
      </c:bar3DChart>
      <c:catAx>
        <c:axId val="33783168"/>
        <c:scaling>
          <c:orientation val="minMax"/>
        </c:scaling>
        <c:delete val="0"/>
        <c:axPos val="b"/>
        <c:majorTickMark val="none"/>
        <c:minorTickMark val="none"/>
        <c:tickLblPos val="nextTo"/>
        <c:crossAx val="38360192"/>
        <c:crosses val="autoZero"/>
        <c:auto val="1"/>
        <c:lblAlgn val="ctr"/>
        <c:lblOffset val="100"/>
        <c:noMultiLvlLbl val="0"/>
      </c:catAx>
      <c:valAx>
        <c:axId val="3836019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37831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Non</a:t>
            </a:r>
            <a:r>
              <a:rPr lang="en-US" baseline="0"/>
              <a:t> functional</a:t>
            </a:r>
          </a:p>
        </c:rich>
      </c:tx>
      <c:layout>
        <c:manualLayout>
          <c:xMode val="edge"/>
          <c:yMode val="edge"/>
          <c:x val="0.33286637986819695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Compatibility testing</c:v>
                </c:pt>
                <c:pt idx="1">
                  <c:v>Connectivity</c:v>
                </c:pt>
                <c:pt idx="2">
                  <c:v>Shopping bag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Compatibility testing</c:v>
                </c:pt>
                <c:pt idx="1">
                  <c:v>Connectivity</c:v>
                </c:pt>
                <c:pt idx="2">
                  <c:v>Shopping bag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2986496"/>
        <c:axId val="102988032"/>
      </c:barChart>
      <c:catAx>
        <c:axId val="102986496"/>
        <c:scaling>
          <c:orientation val="minMax"/>
        </c:scaling>
        <c:delete val="0"/>
        <c:axPos val="b"/>
        <c:majorTickMark val="none"/>
        <c:minorTickMark val="none"/>
        <c:tickLblPos val="nextTo"/>
        <c:crossAx val="102988032"/>
        <c:crosses val="autoZero"/>
        <c:auto val="1"/>
        <c:lblAlgn val="ctr"/>
        <c:lblOffset val="100"/>
        <c:noMultiLvlLbl val="0"/>
      </c:catAx>
      <c:valAx>
        <c:axId val="10298803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29864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Functional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7.8446596092657778E-2"/>
          <c:y val="0.29608527707621451"/>
          <c:w val="0.81628958605879598"/>
          <c:h val="0.57780369434952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Log in </c:v>
                </c:pt>
                <c:pt idx="1">
                  <c:v>Items</c:v>
                </c:pt>
                <c:pt idx="2">
                  <c:v>Shopping bag</c:v>
                </c:pt>
                <c:pt idx="3">
                  <c:v>Operations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Log in </c:v>
                </c:pt>
                <c:pt idx="1">
                  <c:v>Items</c:v>
                </c:pt>
                <c:pt idx="2">
                  <c:v>Shopping bag</c:v>
                </c:pt>
                <c:pt idx="3">
                  <c:v>Operations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653376"/>
        <c:axId val="39654912"/>
      </c:barChart>
      <c:catAx>
        <c:axId val="39653376"/>
        <c:scaling>
          <c:orientation val="minMax"/>
        </c:scaling>
        <c:delete val="0"/>
        <c:axPos val="b"/>
        <c:majorTickMark val="none"/>
        <c:minorTickMark val="none"/>
        <c:tickLblPos val="nextTo"/>
        <c:crossAx val="39654912"/>
        <c:crosses val="autoZero"/>
        <c:auto val="1"/>
        <c:lblAlgn val="ctr"/>
        <c:lblOffset val="100"/>
        <c:noMultiLvlLbl val="0"/>
      </c:catAx>
      <c:valAx>
        <c:axId val="3965491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396533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  <c:userShapes r:id="rId3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6C301-5D45-4920-86CC-18B6E7BC7405}" type="doc">
      <dgm:prSet loTypeId="urn:microsoft.com/office/officeart/2005/8/layout/chevron2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1D4BA1-25B9-4B4C-884F-FE529D51F4B0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BD68B2DB-D963-4D6B-9868-80CDAE3B44A8}" type="parTrans" cxnId="{737D8B9A-0868-4B29-AEDC-C3561E311017}">
      <dgm:prSet/>
      <dgm:spPr/>
      <dgm:t>
        <a:bodyPr/>
        <a:lstStyle/>
        <a:p>
          <a:endParaRPr lang="en-US"/>
        </a:p>
      </dgm:t>
    </dgm:pt>
    <dgm:pt modelId="{2D799950-44DA-42CD-9977-6E32AAB92602}" type="sibTrans" cxnId="{737D8B9A-0868-4B29-AEDC-C3561E311017}">
      <dgm:prSet/>
      <dgm:spPr/>
      <dgm:t>
        <a:bodyPr/>
        <a:lstStyle/>
        <a:p>
          <a:endParaRPr lang="en-US"/>
        </a:p>
      </dgm:t>
    </dgm:pt>
    <dgm:pt modelId="{A0E855CB-2817-4F61-9AEE-A1BBFCB255FB}">
      <dgm:prSet phldrT="[Text]"/>
      <dgm:spPr/>
      <dgm:t>
        <a:bodyPr/>
        <a:lstStyle/>
        <a:p>
          <a:r>
            <a:rPr lang="en-US" dirty="0" smtClean="0"/>
            <a:t>Mind map</a:t>
          </a:r>
          <a:endParaRPr lang="en-US" dirty="0"/>
        </a:p>
      </dgm:t>
    </dgm:pt>
    <dgm:pt modelId="{78AA22B7-5110-48B5-A64D-931A245E2F00}" type="parTrans" cxnId="{2A7793C1-87DA-4FCE-B879-AA3BDCD08849}">
      <dgm:prSet/>
      <dgm:spPr/>
      <dgm:t>
        <a:bodyPr/>
        <a:lstStyle/>
        <a:p>
          <a:endParaRPr lang="en-US"/>
        </a:p>
      </dgm:t>
    </dgm:pt>
    <dgm:pt modelId="{D8F87C3E-4B18-4A07-9A57-C549B234A9E4}" type="sibTrans" cxnId="{2A7793C1-87DA-4FCE-B879-AA3BDCD08849}">
      <dgm:prSet/>
      <dgm:spPr/>
      <dgm:t>
        <a:bodyPr/>
        <a:lstStyle/>
        <a:p>
          <a:endParaRPr lang="en-US"/>
        </a:p>
      </dgm:t>
    </dgm:pt>
    <dgm:pt modelId="{0B9F2D97-E6F3-485B-BC01-4BF119DFD98F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9AE777B-C294-4286-9747-1B41084BE23B}" type="parTrans" cxnId="{754DB54C-6175-4250-84CF-FA823E17FADC}">
      <dgm:prSet/>
      <dgm:spPr/>
      <dgm:t>
        <a:bodyPr/>
        <a:lstStyle/>
        <a:p>
          <a:endParaRPr lang="en-US"/>
        </a:p>
      </dgm:t>
    </dgm:pt>
    <dgm:pt modelId="{47D84461-AB23-46FE-9FF4-E525A3E6E4CB}" type="sibTrans" cxnId="{754DB54C-6175-4250-84CF-FA823E17FADC}">
      <dgm:prSet/>
      <dgm:spPr/>
      <dgm:t>
        <a:bodyPr/>
        <a:lstStyle/>
        <a:p>
          <a:endParaRPr lang="en-US"/>
        </a:p>
      </dgm:t>
    </dgm:pt>
    <dgm:pt modelId="{4975D331-351F-4EE3-84CC-A9EB303E9F94}">
      <dgm:prSet phldrT="[Text]"/>
      <dgm:spPr/>
      <dgm:t>
        <a:bodyPr/>
        <a:lstStyle/>
        <a:p>
          <a:r>
            <a:rPr lang="en-US" dirty="0" smtClean="0"/>
            <a:t>Lower level use cases</a:t>
          </a:r>
          <a:endParaRPr lang="en-US" dirty="0"/>
        </a:p>
      </dgm:t>
    </dgm:pt>
    <dgm:pt modelId="{4D8F4A92-88EB-475D-952C-8487DA91DF22}" type="parTrans" cxnId="{4024506F-4EA7-42D5-9A92-67F9195F8E56}">
      <dgm:prSet/>
      <dgm:spPr/>
      <dgm:t>
        <a:bodyPr/>
        <a:lstStyle/>
        <a:p>
          <a:endParaRPr lang="en-US"/>
        </a:p>
      </dgm:t>
    </dgm:pt>
    <dgm:pt modelId="{9AD06B66-7298-4226-B09E-CF2B6AA1F6DD}" type="sibTrans" cxnId="{4024506F-4EA7-42D5-9A92-67F9195F8E56}">
      <dgm:prSet/>
      <dgm:spPr/>
      <dgm:t>
        <a:bodyPr/>
        <a:lstStyle/>
        <a:p>
          <a:endParaRPr lang="en-US"/>
        </a:p>
      </dgm:t>
    </dgm:pt>
    <dgm:pt modelId="{61F57696-F3D2-4584-B8FB-F6481FED23E8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28FF3BD-89C8-49D7-801F-905D0BAD6944}" type="parTrans" cxnId="{0D9835D4-52C6-4089-81D6-4E513CE69131}">
      <dgm:prSet/>
      <dgm:spPr/>
      <dgm:t>
        <a:bodyPr/>
        <a:lstStyle/>
        <a:p>
          <a:endParaRPr lang="en-US"/>
        </a:p>
      </dgm:t>
    </dgm:pt>
    <dgm:pt modelId="{2C9AAEC5-1459-4FB7-B731-F19B99FD9AA6}" type="sibTrans" cxnId="{0D9835D4-52C6-4089-81D6-4E513CE69131}">
      <dgm:prSet/>
      <dgm:spPr/>
      <dgm:t>
        <a:bodyPr/>
        <a:lstStyle/>
        <a:p>
          <a:endParaRPr lang="en-US"/>
        </a:p>
      </dgm:t>
    </dgm:pt>
    <dgm:pt modelId="{AF64FDAF-04B0-49C1-A5EE-3CE20E2DE27B}">
      <dgm:prSet phldrT="[Text]"/>
      <dgm:spPr/>
      <dgm:t>
        <a:bodyPr/>
        <a:lstStyle/>
        <a:p>
          <a:r>
            <a:rPr lang="en-US" dirty="0" smtClean="0"/>
            <a:t>Test design technique</a:t>
          </a:r>
          <a:endParaRPr lang="en-US" dirty="0"/>
        </a:p>
      </dgm:t>
    </dgm:pt>
    <dgm:pt modelId="{96B3A29F-38E3-4136-9A65-355D7B10BEBF}" type="parTrans" cxnId="{182DCB50-2DA5-4FEC-A073-AA443FE52D78}">
      <dgm:prSet/>
      <dgm:spPr/>
      <dgm:t>
        <a:bodyPr/>
        <a:lstStyle/>
        <a:p>
          <a:endParaRPr lang="en-US"/>
        </a:p>
      </dgm:t>
    </dgm:pt>
    <dgm:pt modelId="{C8E1095A-CD26-4D0D-A768-CE10ABB4B2E8}" type="sibTrans" cxnId="{182DCB50-2DA5-4FEC-A073-AA443FE52D78}">
      <dgm:prSet/>
      <dgm:spPr/>
      <dgm:t>
        <a:bodyPr/>
        <a:lstStyle/>
        <a:p>
          <a:endParaRPr lang="en-US"/>
        </a:p>
      </dgm:t>
    </dgm:pt>
    <dgm:pt modelId="{EC42273A-97CB-4E62-B26B-73621F8CF0CF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345348BE-249F-4D42-A8F7-B8EECAF5E605}" type="parTrans" cxnId="{DE9C1F8D-EC85-4603-9CF4-00508214AEA0}">
      <dgm:prSet/>
      <dgm:spPr/>
      <dgm:t>
        <a:bodyPr/>
        <a:lstStyle/>
        <a:p>
          <a:endParaRPr lang="en-US"/>
        </a:p>
      </dgm:t>
    </dgm:pt>
    <dgm:pt modelId="{BCED032C-8A60-4978-B60E-D0DBF93FB203}" type="sibTrans" cxnId="{DE9C1F8D-EC85-4603-9CF4-00508214AEA0}">
      <dgm:prSet/>
      <dgm:spPr/>
      <dgm:t>
        <a:bodyPr/>
        <a:lstStyle/>
        <a:p>
          <a:endParaRPr lang="en-US"/>
        </a:p>
      </dgm:t>
    </dgm:pt>
    <dgm:pt modelId="{EF70DFA8-D102-4B5E-A8AB-F45C5A6193EE}">
      <dgm:prSet phldrT="[Text]"/>
      <dgm:spPr/>
      <dgm:t>
        <a:bodyPr/>
        <a:lstStyle/>
        <a:p>
          <a:r>
            <a:rPr lang="en-US" dirty="0" smtClean="0"/>
            <a:t>Test cases in test link </a:t>
          </a:r>
          <a:endParaRPr lang="en-US" dirty="0"/>
        </a:p>
      </dgm:t>
    </dgm:pt>
    <dgm:pt modelId="{16B1C011-D5C0-41F7-897B-EF08C1524550}" type="parTrans" cxnId="{6A6C40EA-ED54-4C35-BAFE-A19AE7FBD88A}">
      <dgm:prSet/>
      <dgm:spPr/>
      <dgm:t>
        <a:bodyPr/>
        <a:lstStyle/>
        <a:p>
          <a:endParaRPr lang="en-US"/>
        </a:p>
      </dgm:t>
    </dgm:pt>
    <dgm:pt modelId="{AE42462E-0AAD-4421-A0C6-88AC852C5D44}" type="sibTrans" cxnId="{6A6C40EA-ED54-4C35-BAFE-A19AE7FBD88A}">
      <dgm:prSet/>
      <dgm:spPr/>
      <dgm:t>
        <a:bodyPr/>
        <a:lstStyle/>
        <a:p>
          <a:endParaRPr lang="en-US"/>
        </a:p>
      </dgm:t>
    </dgm:pt>
    <dgm:pt modelId="{D31CB45A-48EF-4ED8-B0FF-5BF0FBA97FB4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81A7F4D-52E8-481B-A920-34F03D576567}" type="parTrans" cxnId="{8A734BBC-B2D3-4865-84EA-A50A274F2B87}">
      <dgm:prSet/>
      <dgm:spPr/>
      <dgm:t>
        <a:bodyPr/>
        <a:lstStyle/>
        <a:p>
          <a:endParaRPr lang="en-US"/>
        </a:p>
      </dgm:t>
    </dgm:pt>
    <dgm:pt modelId="{E1A0E069-5599-4C75-A323-72FB9D239F41}" type="sibTrans" cxnId="{8A734BBC-B2D3-4865-84EA-A50A274F2B87}">
      <dgm:prSet/>
      <dgm:spPr/>
      <dgm:t>
        <a:bodyPr/>
        <a:lstStyle/>
        <a:p>
          <a:endParaRPr lang="en-US"/>
        </a:p>
      </dgm:t>
    </dgm:pt>
    <dgm:pt modelId="{8484BF79-642F-41E2-98ED-99D3839E0303}">
      <dgm:prSet phldrT="[Text]"/>
      <dgm:spPr/>
      <dgm:t>
        <a:bodyPr/>
        <a:lstStyle/>
        <a:p>
          <a:r>
            <a:rPr lang="en-US" dirty="0" smtClean="0"/>
            <a:t>Exploratory testing</a:t>
          </a:r>
          <a:endParaRPr lang="en-US" dirty="0"/>
        </a:p>
      </dgm:t>
    </dgm:pt>
    <dgm:pt modelId="{F0B04BCC-46A6-404B-9D99-578F38315B63}" type="parTrans" cxnId="{F45D61FB-6867-4155-B136-B41AF16AC49F}">
      <dgm:prSet/>
      <dgm:spPr/>
      <dgm:t>
        <a:bodyPr/>
        <a:lstStyle/>
        <a:p>
          <a:endParaRPr lang="en-US"/>
        </a:p>
      </dgm:t>
    </dgm:pt>
    <dgm:pt modelId="{67921E4C-FC85-424A-B4FC-BE8417AA22D0}" type="sibTrans" cxnId="{F45D61FB-6867-4155-B136-B41AF16AC49F}">
      <dgm:prSet/>
      <dgm:spPr/>
      <dgm:t>
        <a:bodyPr/>
        <a:lstStyle/>
        <a:p>
          <a:endParaRPr lang="en-US"/>
        </a:p>
      </dgm:t>
    </dgm:pt>
    <dgm:pt modelId="{8DBB99BE-57B9-432C-BE76-0E804B0058FA}">
      <dgm:prSet phldrT="[Text]"/>
      <dgm:spPr/>
      <dgm:t>
        <a:bodyPr/>
        <a:lstStyle/>
        <a:p>
          <a:r>
            <a:rPr lang="en-US" dirty="0" smtClean="0"/>
            <a:t>6 </a:t>
          </a:r>
          <a:endParaRPr lang="en-US" dirty="0"/>
        </a:p>
      </dgm:t>
    </dgm:pt>
    <dgm:pt modelId="{FDF72E7D-365C-499C-A367-8FD8E73E0A6B}" type="parTrans" cxnId="{1C65ECEC-A227-43D9-B260-76CE67306C72}">
      <dgm:prSet/>
      <dgm:spPr/>
      <dgm:t>
        <a:bodyPr/>
        <a:lstStyle/>
        <a:p>
          <a:endParaRPr lang="en-US"/>
        </a:p>
      </dgm:t>
    </dgm:pt>
    <dgm:pt modelId="{5E05FCA8-AE8D-4C2E-964C-C9508F4325E4}" type="sibTrans" cxnId="{1C65ECEC-A227-43D9-B260-76CE67306C72}">
      <dgm:prSet/>
      <dgm:spPr/>
      <dgm:t>
        <a:bodyPr/>
        <a:lstStyle/>
        <a:p>
          <a:endParaRPr lang="en-US"/>
        </a:p>
      </dgm:t>
    </dgm:pt>
    <dgm:pt modelId="{4EF19FAF-081D-4A3D-B55E-A27A3486B7D7}">
      <dgm:prSet phldrT="[Text]"/>
      <dgm:spPr/>
      <dgm:t>
        <a:bodyPr/>
        <a:lstStyle/>
        <a:p>
          <a:r>
            <a:rPr lang="en-US" dirty="0" smtClean="0"/>
            <a:t>Test report</a:t>
          </a:r>
          <a:endParaRPr lang="en-US" dirty="0"/>
        </a:p>
      </dgm:t>
    </dgm:pt>
    <dgm:pt modelId="{7F0F43C6-0164-40E6-8E28-72D204461F26}" type="parTrans" cxnId="{68CD1D05-06D2-48C9-9D1E-D2CDA20D2045}">
      <dgm:prSet/>
      <dgm:spPr/>
      <dgm:t>
        <a:bodyPr/>
        <a:lstStyle/>
        <a:p>
          <a:endParaRPr lang="en-US"/>
        </a:p>
      </dgm:t>
    </dgm:pt>
    <dgm:pt modelId="{B76C1484-9312-4128-9350-0A76F9EF285F}" type="sibTrans" cxnId="{68CD1D05-06D2-48C9-9D1E-D2CDA20D2045}">
      <dgm:prSet/>
      <dgm:spPr/>
      <dgm:t>
        <a:bodyPr/>
        <a:lstStyle/>
        <a:p>
          <a:endParaRPr lang="en-US"/>
        </a:p>
      </dgm:t>
    </dgm:pt>
    <dgm:pt modelId="{FFBD48D2-47D2-48D6-8704-60FBE076A042}">
      <dgm:prSet phldrT="[Text]"/>
      <dgm:spPr/>
      <dgm:t>
        <a:bodyPr/>
        <a:lstStyle/>
        <a:p>
          <a:r>
            <a:rPr lang="en-US" dirty="0" smtClean="0"/>
            <a:t>7</a:t>
          </a:r>
          <a:endParaRPr lang="en-US" dirty="0"/>
        </a:p>
      </dgm:t>
    </dgm:pt>
    <dgm:pt modelId="{2E7DB2EF-68B4-4409-ADFE-C2D9CA188836}" type="parTrans" cxnId="{55CAFD79-786B-4107-80F9-B503E2DA17B9}">
      <dgm:prSet/>
      <dgm:spPr/>
      <dgm:t>
        <a:bodyPr/>
        <a:lstStyle/>
        <a:p>
          <a:endParaRPr lang="en-US"/>
        </a:p>
      </dgm:t>
    </dgm:pt>
    <dgm:pt modelId="{4B8A9D2A-1B9E-4E97-A9BB-AFE4A129EA82}" type="sibTrans" cxnId="{55CAFD79-786B-4107-80F9-B503E2DA17B9}">
      <dgm:prSet/>
      <dgm:spPr/>
      <dgm:t>
        <a:bodyPr/>
        <a:lstStyle/>
        <a:p>
          <a:endParaRPr lang="en-US"/>
        </a:p>
      </dgm:t>
    </dgm:pt>
    <dgm:pt modelId="{8295DC67-1E4F-4AB0-A975-919DE872AA27}">
      <dgm:prSet phldrT="[Text]"/>
      <dgm:spPr/>
      <dgm:t>
        <a:bodyPr/>
        <a:lstStyle/>
        <a:p>
          <a:r>
            <a:rPr lang="en-US" dirty="0" smtClean="0"/>
            <a:t>Test closure</a:t>
          </a:r>
          <a:endParaRPr lang="en-US" dirty="0"/>
        </a:p>
      </dgm:t>
    </dgm:pt>
    <dgm:pt modelId="{16454C57-5E41-40CD-A6EC-675DBAF66899}" type="parTrans" cxnId="{84313CD2-6C86-4586-9840-BBE740D791D0}">
      <dgm:prSet/>
      <dgm:spPr/>
      <dgm:t>
        <a:bodyPr/>
        <a:lstStyle/>
        <a:p>
          <a:endParaRPr lang="en-US"/>
        </a:p>
      </dgm:t>
    </dgm:pt>
    <dgm:pt modelId="{BE13E426-35D0-4876-8033-AB1F6A36B2E2}" type="sibTrans" cxnId="{84313CD2-6C86-4586-9840-BBE740D791D0}">
      <dgm:prSet/>
      <dgm:spPr/>
      <dgm:t>
        <a:bodyPr/>
        <a:lstStyle/>
        <a:p>
          <a:endParaRPr lang="en-US"/>
        </a:p>
      </dgm:t>
    </dgm:pt>
    <dgm:pt modelId="{6B50CD43-E5B7-4784-AC8D-573D2341BAF4}" type="pres">
      <dgm:prSet presAssocID="{2346C301-5D45-4920-86CC-18B6E7BC740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6C73EB-0DC2-4B26-B4C2-45DB5B9A6D4D}" type="pres">
      <dgm:prSet presAssocID="{001D4BA1-25B9-4B4C-884F-FE529D51F4B0}" presName="composite" presStyleCnt="0"/>
      <dgm:spPr/>
    </dgm:pt>
    <dgm:pt modelId="{F96B006B-3575-4078-B05F-C8C2B99EDA35}" type="pres">
      <dgm:prSet presAssocID="{001D4BA1-25B9-4B4C-884F-FE529D51F4B0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9C35F-2BB1-4564-AA2E-52EDF7BCAEEF}" type="pres">
      <dgm:prSet presAssocID="{001D4BA1-25B9-4B4C-884F-FE529D51F4B0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C4A4D3-94E6-4324-9A41-951FFA0A81AA}" type="pres">
      <dgm:prSet presAssocID="{2D799950-44DA-42CD-9977-6E32AAB92602}" presName="sp" presStyleCnt="0"/>
      <dgm:spPr/>
    </dgm:pt>
    <dgm:pt modelId="{09ED5157-600E-4FC7-A47A-F71BD5687366}" type="pres">
      <dgm:prSet presAssocID="{0B9F2D97-E6F3-485B-BC01-4BF119DFD98F}" presName="composite" presStyleCnt="0"/>
      <dgm:spPr/>
    </dgm:pt>
    <dgm:pt modelId="{4ACA6E4B-BA5A-4E20-9AA4-06A35CD2FD58}" type="pres">
      <dgm:prSet presAssocID="{0B9F2D97-E6F3-485B-BC01-4BF119DFD98F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14057-2D1F-46BD-B954-A59003C01F2F}" type="pres">
      <dgm:prSet presAssocID="{0B9F2D97-E6F3-485B-BC01-4BF119DFD98F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BF66E4-5ACF-4806-8E7A-0EC5F8566B7A}" type="pres">
      <dgm:prSet presAssocID="{47D84461-AB23-46FE-9FF4-E525A3E6E4CB}" presName="sp" presStyleCnt="0"/>
      <dgm:spPr/>
    </dgm:pt>
    <dgm:pt modelId="{0C8B1E84-B9F6-4EDD-88EF-9C0ED385B18E}" type="pres">
      <dgm:prSet presAssocID="{61F57696-F3D2-4584-B8FB-F6481FED23E8}" presName="composite" presStyleCnt="0"/>
      <dgm:spPr/>
    </dgm:pt>
    <dgm:pt modelId="{334304D0-52EC-40AA-A28B-564DE7DDCE4C}" type="pres">
      <dgm:prSet presAssocID="{61F57696-F3D2-4584-B8FB-F6481FED23E8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EB51A-384E-40E3-80E1-6C3302EAE224}" type="pres">
      <dgm:prSet presAssocID="{61F57696-F3D2-4584-B8FB-F6481FED23E8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FB534-5476-44FC-8DAA-24B5A5A8DCA8}" type="pres">
      <dgm:prSet presAssocID="{2C9AAEC5-1459-4FB7-B731-F19B99FD9AA6}" presName="sp" presStyleCnt="0"/>
      <dgm:spPr/>
    </dgm:pt>
    <dgm:pt modelId="{6FA89D52-76C1-41D3-A222-2C827D809EB7}" type="pres">
      <dgm:prSet presAssocID="{EC42273A-97CB-4E62-B26B-73621F8CF0CF}" presName="composite" presStyleCnt="0"/>
      <dgm:spPr/>
    </dgm:pt>
    <dgm:pt modelId="{8B8E6425-7C4F-40DB-B031-84AFEB6653CE}" type="pres">
      <dgm:prSet presAssocID="{EC42273A-97CB-4E62-B26B-73621F8CF0CF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73C4D4-C4D4-434A-ABA7-76A411D5ED59}" type="pres">
      <dgm:prSet presAssocID="{EC42273A-97CB-4E62-B26B-73621F8CF0CF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A2E54B-E82A-43C6-8586-2A7BA2AD1C96}" type="pres">
      <dgm:prSet presAssocID="{BCED032C-8A60-4978-B60E-D0DBF93FB203}" presName="sp" presStyleCnt="0"/>
      <dgm:spPr/>
    </dgm:pt>
    <dgm:pt modelId="{71AE23FE-CA83-4716-992A-BB0C4494902A}" type="pres">
      <dgm:prSet presAssocID="{D31CB45A-48EF-4ED8-B0FF-5BF0FBA97FB4}" presName="composite" presStyleCnt="0"/>
      <dgm:spPr/>
    </dgm:pt>
    <dgm:pt modelId="{C5F94FE1-0439-4628-8CF7-68B7A35CDFAB}" type="pres">
      <dgm:prSet presAssocID="{D31CB45A-48EF-4ED8-B0FF-5BF0FBA97FB4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8A778-3AFC-48B8-A537-1360E2F067AB}" type="pres">
      <dgm:prSet presAssocID="{D31CB45A-48EF-4ED8-B0FF-5BF0FBA97FB4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0AA60-32D0-4B6B-82A1-862BC24E7A20}" type="pres">
      <dgm:prSet presAssocID="{E1A0E069-5599-4C75-A323-72FB9D239F41}" presName="sp" presStyleCnt="0"/>
      <dgm:spPr/>
    </dgm:pt>
    <dgm:pt modelId="{5035B7D9-B6C7-49DF-A1AB-E84DA16F0157}" type="pres">
      <dgm:prSet presAssocID="{8DBB99BE-57B9-432C-BE76-0E804B0058FA}" presName="composite" presStyleCnt="0"/>
      <dgm:spPr/>
    </dgm:pt>
    <dgm:pt modelId="{4C06CBBE-B616-4004-8905-2671C8795BC6}" type="pres">
      <dgm:prSet presAssocID="{8DBB99BE-57B9-432C-BE76-0E804B0058FA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81CB9-7448-4AAE-8543-34F5559A3934}" type="pres">
      <dgm:prSet presAssocID="{8DBB99BE-57B9-432C-BE76-0E804B0058FA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E43C3-AC5F-4C71-96C4-BC3059529D49}" type="pres">
      <dgm:prSet presAssocID="{5E05FCA8-AE8D-4C2E-964C-C9508F4325E4}" presName="sp" presStyleCnt="0"/>
      <dgm:spPr/>
    </dgm:pt>
    <dgm:pt modelId="{9AD35C0A-5A0D-4898-963C-F0E6A8F1A65F}" type="pres">
      <dgm:prSet presAssocID="{FFBD48D2-47D2-48D6-8704-60FBE076A042}" presName="composite" presStyleCnt="0"/>
      <dgm:spPr/>
    </dgm:pt>
    <dgm:pt modelId="{F32425AB-08EE-443E-9902-2D27D4535BCD}" type="pres">
      <dgm:prSet presAssocID="{FFBD48D2-47D2-48D6-8704-60FBE076A042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651A5-4F21-4A52-A816-3D61E53DBCAC}" type="pres">
      <dgm:prSet presAssocID="{FFBD48D2-47D2-48D6-8704-60FBE076A042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46CC2A-282B-43AC-9449-0E3844626E0A}" type="presOf" srcId="{2346C301-5D45-4920-86CC-18B6E7BC7405}" destId="{6B50CD43-E5B7-4784-AC8D-573D2341BAF4}" srcOrd="0" destOrd="0" presId="urn:microsoft.com/office/officeart/2005/8/layout/chevron2"/>
    <dgm:cxn modelId="{2A7793C1-87DA-4FCE-B879-AA3BDCD08849}" srcId="{001D4BA1-25B9-4B4C-884F-FE529D51F4B0}" destId="{A0E855CB-2817-4F61-9AEE-A1BBFCB255FB}" srcOrd="0" destOrd="0" parTransId="{78AA22B7-5110-48B5-A64D-931A245E2F00}" sibTransId="{D8F87C3E-4B18-4A07-9A57-C549B234A9E4}"/>
    <dgm:cxn modelId="{0D9835D4-52C6-4089-81D6-4E513CE69131}" srcId="{2346C301-5D45-4920-86CC-18B6E7BC7405}" destId="{61F57696-F3D2-4584-B8FB-F6481FED23E8}" srcOrd="2" destOrd="0" parTransId="{A28FF3BD-89C8-49D7-801F-905D0BAD6944}" sibTransId="{2C9AAEC5-1459-4FB7-B731-F19B99FD9AA6}"/>
    <dgm:cxn modelId="{84313CD2-6C86-4586-9840-BBE740D791D0}" srcId="{FFBD48D2-47D2-48D6-8704-60FBE076A042}" destId="{8295DC67-1E4F-4AB0-A975-919DE872AA27}" srcOrd="0" destOrd="0" parTransId="{16454C57-5E41-40CD-A6EC-675DBAF66899}" sibTransId="{BE13E426-35D0-4876-8033-AB1F6A36B2E2}"/>
    <dgm:cxn modelId="{6A6C40EA-ED54-4C35-BAFE-A19AE7FBD88A}" srcId="{EC42273A-97CB-4E62-B26B-73621F8CF0CF}" destId="{EF70DFA8-D102-4B5E-A8AB-F45C5A6193EE}" srcOrd="0" destOrd="0" parTransId="{16B1C011-D5C0-41F7-897B-EF08C1524550}" sibTransId="{AE42462E-0AAD-4421-A0C6-88AC852C5D44}"/>
    <dgm:cxn modelId="{D8F40FF0-AA17-4168-9653-F8509AEB0A45}" type="presOf" srcId="{FFBD48D2-47D2-48D6-8704-60FBE076A042}" destId="{F32425AB-08EE-443E-9902-2D27D4535BCD}" srcOrd="0" destOrd="0" presId="urn:microsoft.com/office/officeart/2005/8/layout/chevron2"/>
    <dgm:cxn modelId="{68CD1D05-06D2-48C9-9D1E-D2CDA20D2045}" srcId="{8DBB99BE-57B9-432C-BE76-0E804B0058FA}" destId="{4EF19FAF-081D-4A3D-B55E-A27A3486B7D7}" srcOrd="0" destOrd="0" parTransId="{7F0F43C6-0164-40E6-8E28-72D204461F26}" sibTransId="{B76C1484-9312-4128-9350-0A76F9EF285F}"/>
    <dgm:cxn modelId="{96BA6961-51D1-4A53-85DB-106DE401AC19}" type="presOf" srcId="{A0E855CB-2817-4F61-9AEE-A1BBFCB255FB}" destId="{24F9C35F-2BB1-4564-AA2E-52EDF7BCAEEF}" srcOrd="0" destOrd="0" presId="urn:microsoft.com/office/officeart/2005/8/layout/chevron2"/>
    <dgm:cxn modelId="{B5BC2B25-7BC2-405A-BB21-1A9DA5FAF955}" type="presOf" srcId="{AF64FDAF-04B0-49C1-A5EE-3CE20E2DE27B}" destId="{640EB51A-384E-40E3-80E1-6C3302EAE224}" srcOrd="0" destOrd="0" presId="urn:microsoft.com/office/officeart/2005/8/layout/chevron2"/>
    <dgm:cxn modelId="{1C65ECEC-A227-43D9-B260-76CE67306C72}" srcId="{2346C301-5D45-4920-86CC-18B6E7BC7405}" destId="{8DBB99BE-57B9-432C-BE76-0E804B0058FA}" srcOrd="5" destOrd="0" parTransId="{FDF72E7D-365C-499C-A367-8FD8E73E0A6B}" sibTransId="{5E05FCA8-AE8D-4C2E-964C-C9508F4325E4}"/>
    <dgm:cxn modelId="{46FAF24D-FA48-4FA6-B2CA-0081D3FF159E}" type="presOf" srcId="{8DBB99BE-57B9-432C-BE76-0E804B0058FA}" destId="{4C06CBBE-B616-4004-8905-2671C8795BC6}" srcOrd="0" destOrd="0" presId="urn:microsoft.com/office/officeart/2005/8/layout/chevron2"/>
    <dgm:cxn modelId="{8896E5A6-8284-453C-9350-913074B3F88B}" type="presOf" srcId="{61F57696-F3D2-4584-B8FB-F6481FED23E8}" destId="{334304D0-52EC-40AA-A28B-564DE7DDCE4C}" srcOrd="0" destOrd="0" presId="urn:microsoft.com/office/officeart/2005/8/layout/chevron2"/>
    <dgm:cxn modelId="{39D492FB-D364-432E-8EAD-939BB4DEC6D5}" type="presOf" srcId="{8295DC67-1E4F-4AB0-A975-919DE872AA27}" destId="{38E651A5-4F21-4A52-A816-3D61E53DBCAC}" srcOrd="0" destOrd="0" presId="urn:microsoft.com/office/officeart/2005/8/layout/chevron2"/>
    <dgm:cxn modelId="{754DB54C-6175-4250-84CF-FA823E17FADC}" srcId="{2346C301-5D45-4920-86CC-18B6E7BC7405}" destId="{0B9F2D97-E6F3-485B-BC01-4BF119DFD98F}" srcOrd="1" destOrd="0" parTransId="{D9AE777B-C294-4286-9747-1B41084BE23B}" sibTransId="{47D84461-AB23-46FE-9FF4-E525A3E6E4CB}"/>
    <dgm:cxn modelId="{F45D61FB-6867-4155-B136-B41AF16AC49F}" srcId="{D31CB45A-48EF-4ED8-B0FF-5BF0FBA97FB4}" destId="{8484BF79-642F-41E2-98ED-99D3839E0303}" srcOrd="0" destOrd="0" parTransId="{F0B04BCC-46A6-404B-9D99-578F38315B63}" sibTransId="{67921E4C-FC85-424A-B4FC-BE8417AA22D0}"/>
    <dgm:cxn modelId="{3BB349FE-39D0-4446-A59D-D1F185F84D9A}" type="presOf" srcId="{4975D331-351F-4EE3-84CC-A9EB303E9F94}" destId="{C7114057-2D1F-46BD-B954-A59003C01F2F}" srcOrd="0" destOrd="0" presId="urn:microsoft.com/office/officeart/2005/8/layout/chevron2"/>
    <dgm:cxn modelId="{08CEC9FF-6805-4678-B10A-CE68DD66E1BF}" type="presOf" srcId="{4EF19FAF-081D-4A3D-B55E-A27A3486B7D7}" destId="{55D81CB9-7448-4AAE-8543-34F5559A3934}" srcOrd="0" destOrd="0" presId="urn:microsoft.com/office/officeart/2005/8/layout/chevron2"/>
    <dgm:cxn modelId="{182DCB50-2DA5-4FEC-A073-AA443FE52D78}" srcId="{61F57696-F3D2-4584-B8FB-F6481FED23E8}" destId="{AF64FDAF-04B0-49C1-A5EE-3CE20E2DE27B}" srcOrd="0" destOrd="0" parTransId="{96B3A29F-38E3-4136-9A65-355D7B10BEBF}" sibTransId="{C8E1095A-CD26-4D0D-A768-CE10ABB4B2E8}"/>
    <dgm:cxn modelId="{737D8B9A-0868-4B29-AEDC-C3561E311017}" srcId="{2346C301-5D45-4920-86CC-18B6E7BC7405}" destId="{001D4BA1-25B9-4B4C-884F-FE529D51F4B0}" srcOrd="0" destOrd="0" parTransId="{BD68B2DB-D963-4D6B-9868-80CDAE3B44A8}" sibTransId="{2D799950-44DA-42CD-9977-6E32AAB92602}"/>
    <dgm:cxn modelId="{8A734BBC-B2D3-4865-84EA-A50A274F2B87}" srcId="{2346C301-5D45-4920-86CC-18B6E7BC7405}" destId="{D31CB45A-48EF-4ED8-B0FF-5BF0FBA97FB4}" srcOrd="4" destOrd="0" parTransId="{D81A7F4D-52E8-481B-A920-34F03D576567}" sibTransId="{E1A0E069-5599-4C75-A323-72FB9D239F41}"/>
    <dgm:cxn modelId="{DE9C1F8D-EC85-4603-9CF4-00508214AEA0}" srcId="{2346C301-5D45-4920-86CC-18B6E7BC7405}" destId="{EC42273A-97CB-4E62-B26B-73621F8CF0CF}" srcOrd="3" destOrd="0" parTransId="{345348BE-249F-4D42-A8F7-B8EECAF5E605}" sibTransId="{BCED032C-8A60-4978-B60E-D0DBF93FB203}"/>
    <dgm:cxn modelId="{967D44C4-267E-48D0-B360-D72D651C13C3}" type="presOf" srcId="{EC42273A-97CB-4E62-B26B-73621F8CF0CF}" destId="{8B8E6425-7C4F-40DB-B031-84AFEB6653CE}" srcOrd="0" destOrd="0" presId="urn:microsoft.com/office/officeart/2005/8/layout/chevron2"/>
    <dgm:cxn modelId="{EEAF813A-31EA-43FA-8C16-E63CE586D8D5}" type="presOf" srcId="{D31CB45A-48EF-4ED8-B0FF-5BF0FBA97FB4}" destId="{C5F94FE1-0439-4628-8CF7-68B7A35CDFAB}" srcOrd="0" destOrd="0" presId="urn:microsoft.com/office/officeart/2005/8/layout/chevron2"/>
    <dgm:cxn modelId="{15FB4F53-6765-4D99-8FA1-F2FA35E035D4}" type="presOf" srcId="{001D4BA1-25B9-4B4C-884F-FE529D51F4B0}" destId="{F96B006B-3575-4078-B05F-C8C2B99EDA35}" srcOrd="0" destOrd="0" presId="urn:microsoft.com/office/officeart/2005/8/layout/chevron2"/>
    <dgm:cxn modelId="{4024506F-4EA7-42D5-9A92-67F9195F8E56}" srcId="{0B9F2D97-E6F3-485B-BC01-4BF119DFD98F}" destId="{4975D331-351F-4EE3-84CC-A9EB303E9F94}" srcOrd="0" destOrd="0" parTransId="{4D8F4A92-88EB-475D-952C-8487DA91DF22}" sibTransId="{9AD06B66-7298-4226-B09E-CF2B6AA1F6DD}"/>
    <dgm:cxn modelId="{6D0F392C-3690-4F41-8CB6-AACE81EFCBE6}" type="presOf" srcId="{EF70DFA8-D102-4B5E-A8AB-F45C5A6193EE}" destId="{B673C4D4-C4D4-434A-ABA7-76A411D5ED59}" srcOrd="0" destOrd="0" presId="urn:microsoft.com/office/officeart/2005/8/layout/chevron2"/>
    <dgm:cxn modelId="{55CAFD79-786B-4107-80F9-B503E2DA17B9}" srcId="{2346C301-5D45-4920-86CC-18B6E7BC7405}" destId="{FFBD48D2-47D2-48D6-8704-60FBE076A042}" srcOrd="6" destOrd="0" parTransId="{2E7DB2EF-68B4-4409-ADFE-C2D9CA188836}" sibTransId="{4B8A9D2A-1B9E-4E97-A9BB-AFE4A129EA82}"/>
    <dgm:cxn modelId="{F210BFCE-FF55-4D4B-9FA6-AC8B87A9355C}" type="presOf" srcId="{0B9F2D97-E6F3-485B-BC01-4BF119DFD98F}" destId="{4ACA6E4B-BA5A-4E20-9AA4-06A35CD2FD58}" srcOrd="0" destOrd="0" presId="urn:microsoft.com/office/officeart/2005/8/layout/chevron2"/>
    <dgm:cxn modelId="{63477DAB-F1BF-4055-A690-BD49103ACEB1}" type="presOf" srcId="{8484BF79-642F-41E2-98ED-99D3839E0303}" destId="{F488A778-3AFC-48B8-A537-1360E2F067AB}" srcOrd="0" destOrd="0" presId="urn:microsoft.com/office/officeart/2005/8/layout/chevron2"/>
    <dgm:cxn modelId="{60103B3F-1E16-47DF-9556-4A6FFFD5F173}" type="presParOf" srcId="{6B50CD43-E5B7-4784-AC8D-573D2341BAF4}" destId="{746C73EB-0DC2-4B26-B4C2-45DB5B9A6D4D}" srcOrd="0" destOrd="0" presId="urn:microsoft.com/office/officeart/2005/8/layout/chevron2"/>
    <dgm:cxn modelId="{DF45BDCB-787E-49AA-9B04-DF2874A667CA}" type="presParOf" srcId="{746C73EB-0DC2-4B26-B4C2-45DB5B9A6D4D}" destId="{F96B006B-3575-4078-B05F-C8C2B99EDA35}" srcOrd="0" destOrd="0" presId="urn:microsoft.com/office/officeart/2005/8/layout/chevron2"/>
    <dgm:cxn modelId="{93FB23E2-EC17-4112-8CCD-22EF4154B98D}" type="presParOf" srcId="{746C73EB-0DC2-4B26-B4C2-45DB5B9A6D4D}" destId="{24F9C35F-2BB1-4564-AA2E-52EDF7BCAEEF}" srcOrd="1" destOrd="0" presId="urn:microsoft.com/office/officeart/2005/8/layout/chevron2"/>
    <dgm:cxn modelId="{8B4D4AA7-33CC-4AC7-A7A7-CB1A00D93032}" type="presParOf" srcId="{6B50CD43-E5B7-4784-AC8D-573D2341BAF4}" destId="{28C4A4D3-94E6-4324-9A41-951FFA0A81AA}" srcOrd="1" destOrd="0" presId="urn:microsoft.com/office/officeart/2005/8/layout/chevron2"/>
    <dgm:cxn modelId="{BA2433DB-0C33-4321-B24E-AE90208D3EA5}" type="presParOf" srcId="{6B50CD43-E5B7-4784-AC8D-573D2341BAF4}" destId="{09ED5157-600E-4FC7-A47A-F71BD5687366}" srcOrd="2" destOrd="0" presId="urn:microsoft.com/office/officeart/2005/8/layout/chevron2"/>
    <dgm:cxn modelId="{05FA1926-F358-4869-87D9-A46F306BD0F3}" type="presParOf" srcId="{09ED5157-600E-4FC7-A47A-F71BD5687366}" destId="{4ACA6E4B-BA5A-4E20-9AA4-06A35CD2FD58}" srcOrd="0" destOrd="0" presId="urn:microsoft.com/office/officeart/2005/8/layout/chevron2"/>
    <dgm:cxn modelId="{EBBE68F3-BD5F-4459-9F8C-66EC253A1184}" type="presParOf" srcId="{09ED5157-600E-4FC7-A47A-F71BD5687366}" destId="{C7114057-2D1F-46BD-B954-A59003C01F2F}" srcOrd="1" destOrd="0" presId="urn:microsoft.com/office/officeart/2005/8/layout/chevron2"/>
    <dgm:cxn modelId="{65E567B7-8D47-49BD-8CF3-87EC78CD36A7}" type="presParOf" srcId="{6B50CD43-E5B7-4784-AC8D-573D2341BAF4}" destId="{4CBF66E4-5ACF-4806-8E7A-0EC5F8566B7A}" srcOrd="3" destOrd="0" presId="urn:microsoft.com/office/officeart/2005/8/layout/chevron2"/>
    <dgm:cxn modelId="{B0749BD4-BFDB-4065-9F9E-3BA1AE994E13}" type="presParOf" srcId="{6B50CD43-E5B7-4784-AC8D-573D2341BAF4}" destId="{0C8B1E84-B9F6-4EDD-88EF-9C0ED385B18E}" srcOrd="4" destOrd="0" presId="urn:microsoft.com/office/officeart/2005/8/layout/chevron2"/>
    <dgm:cxn modelId="{54B23A42-8621-4320-9D87-E715984AE9F4}" type="presParOf" srcId="{0C8B1E84-B9F6-4EDD-88EF-9C0ED385B18E}" destId="{334304D0-52EC-40AA-A28B-564DE7DDCE4C}" srcOrd="0" destOrd="0" presId="urn:microsoft.com/office/officeart/2005/8/layout/chevron2"/>
    <dgm:cxn modelId="{15A7342D-D4EE-4EA0-9CBE-2F489A0D60F6}" type="presParOf" srcId="{0C8B1E84-B9F6-4EDD-88EF-9C0ED385B18E}" destId="{640EB51A-384E-40E3-80E1-6C3302EAE224}" srcOrd="1" destOrd="0" presId="urn:microsoft.com/office/officeart/2005/8/layout/chevron2"/>
    <dgm:cxn modelId="{60015837-739F-4E59-BEFB-55F9D7DE4891}" type="presParOf" srcId="{6B50CD43-E5B7-4784-AC8D-573D2341BAF4}" destId="{7C0FB534-5476-44FC-8DAA-24B5A5A8DCA8}" srcOrd="5" destOrd="0" presId="urn:microsoft.com/office/officeart/2005/8/layout/chevron2"/>
    <dgm:cxn modelId="{A64B7ADB-CE0E-428C-8AF7-EE904D257976}" type="presParOf" srcId="{6B50CD43-E5B7-4784-AC8D-573D2341BAF4}" destId="{6FA89D52-76C1-41D3-A222-2C827D809EB7}" srcOrd="6" destOrd="0" presId="urn:microsoft.com/office/officeart/2005/8/layout/chevron2"/>
    <dgm:cxn modelId="{73C16897-FDB5-472C-BA29-FED3A84C9F73}" type="presParOf" srcId="{6FA89D52-76C1-41D3-A222-2C827D809EB7}" destId="{8B8E6425-7C4F-40DB-B031-84AFEB6653CE}" srcOrd="0" destOrd="0" presId="urn:microsoft.com/office/officeart/2005/8/layout/chevron2"/>
    <dgm:cxn modelId="{2744D88A-D4BD-42B7-BB8D-BCE76F999A9D}" type="presParOf" srcId="{6FA89D52-76C1-41D3-A222-2C827D809EB7}" destId="{B673C4D4-C4D4-434A-ABA7-76A411D5ED59}" srcOrd="1" destOrd="0" presId="urn:microsoft.com/office/officeart/2005/8/layout/chevron2"/>
    <dgm:cxn modelId="{E9DDE238-124A-4491-965C-C76495C56CA9}" type="presParOf" srcId="{6B50CD43-E5B7-4784-AC8D-573D2341BAF4}" destId="{F3A2E54B-E82A-43C6-8586-2A7BA2AD1C96}" srcOrd="7" destOrd="0" presId="urn:microsoft.com/office/officeart/2005/8/layout/chevron2"/>
    <dgm:cxn modelId="{A2293A36-FE94-4DA6-9448-5C16DB5E7946}" type="presParOf" srcId="{6B50CD43-E5B7-4784-AC8D-573D2341BAF4}" destId="{71AE23FE-CA83-4716-992A-BB0C4494902A}" srcOrd="8" destOrd="0" presId="urn:microsoft.com/office/officeart/2005/8/layout/chevron2"/>
    <dgm:cxn modelId="{5E799B81-6B86-4170-83C6-02519A943E65}" type="presParOf" srcId="{71AE23FE-CA83-4716-992A-BB0C4494902A}" destId="{C5F94FE1-0439-4628-8CF7-68B7A35CDFAB}" srcOrd="0" destOrd="0" presId="urn:microsoft.com/office/officeart/2005/8/layout/chevron2"/>
    <dgm:cxn modelId="{13BA440B-6A15-4351-A426-6581B95D475F}" type="presParOf" srcId="{71AE23FE-CA83-4716-992A-BB0C4494902A}" destId="{F488A778-3AFC-48B8-A537-1360E2F067AB}" srcOrd="1" destOrd="0" presId="urn:microsoft.com/office/officeart/2005/8/layout/chevron2"/>
    <dgm:cxn modelId="{FB31EF4A-CB0E-4A92-A86E-53C5E365FFCA}" type="presParOf" srcId="{6B50CD43-E5B7-4784-AC8D-573D2341BAF4}" destId="{FB10AA60-32D0-4B6B-82A1-862BC24E7A20}" srcOrd="9" destOrd="0" presId="urn:microsoft.com/office/officeart/2005/8/layout/chevron2"/>
    <dgm:cxn modelId="{7D55DFFA-3AA5-4BA2-82C5-E043C5D250FC}" type="presParOf" srcId="{6B50CD43-E5B7-4784-AC8D-573D2341BAF4}" destId="{5035B7D9-B6C7-49DF-A1AB-E84DA16F0157}" srcOrd="10" destOrd="0" presId="urn:microsoft.com/office/officeart/2005/8/layout/chevron2"/>
    <dgm:cxn modelId="{1824E818-6FE4-48AA-974D-D4DE76B2B4A6}" type="presParOf" srcId="{5035B7D9-B6C7-49DF-A1AB-E84DA16F0157}" destId="{4C06CBBE-B616-4004-8905-2671C8795BC6}" srcOrd="0" destOrd="0" presId="urn:microsoft.com/office/officeart/2005/8/layout/chevron2"/>
    <dgm:cxn modelId="{DB565AB2-24F4-4EC8-8DDB-E51465BEE99D}" type="presParOf" srcId="{5035B7D9-B6C7-49DF-A1AB-E84DA16F0157}" destId="{55D81CB9-7448-4AAE-8543-34F5559A3934}" srcOrd="1" destOrd="0" presId="urn:microsoft.com/office/officeart/2005/8/layout/chevron2"/>
    <dgm:cxn modelId="{9CD35691-9988-4F8D-94B7-9729FE13AD8F}" type="presParOf" srcId="{6B50CD43-E5B7-4784-AC8D-573D2341BAF4}" destId="{870E43C3-AC5F-4C71-96C4-BC3059529D49}" srcOrd="11" destOrd="0" presId="urn:microsoft.com/office/officeart/2005/8/layout/chevron2"/>
    <dgm:cxn modelId="{41023D24-E8B2-41D2-8EE2-EC69CEAEA064}" type="presParOf" srcId="{6B50CD43-E5B7-4784-AC8D-573D2341BAF4}" destId="{9AD35C0A-5A0D-4898-963C-F0E6A8F1A65F}" srcOrd="12" destOrd="0" presId="urn:microsoft.com/office/officeart/2005/8/layout/chevron2"/>
    <dgm:cxn modelId="{6AFB7959-8712-4944-90B5-B1E6839A6BB0}" type="presParOf" srcId="{9AD35C0A-5A0D-4898-963C-F0E6A8F1A65F}" destId="{F32425AB-08EE-443E-9902-2D27D4535BCD}" srcOrd="0" destOrd="0" presId="urn:microsoft.com/office/officeart/2005/8/layout/chevron2"/>
    <dgm:cxn modelId="{2F5B55AB-A376-40EC-9746-A34294688549}" type="presParOf" srcId="{9AD35C0A-5A0D-4898-963C-F0E6A8F1A65F}" destId="{38E651A5-4F21-4A52-A816-3D61E53DBCA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4BDA7E-8395-49AE-B3C5-9CC137A7066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D1816-EDA5-44DC-BE55-7E9065D14F55}">
      <dgm:prSet phldrT="[Text]"/>
      <dgm:spPr/>
      <dgm:t>
        <a:bodyPr/>
        <a:lstStyle/>
        <a:p>
          <a:r>
            <a:rPr lang="en-US" dirty="0" smtClean="0"/>
            <a:t>Exploratory testing</a:t>
          </a:r>
        </a:p>
      </dgm:t>
    </dgm:pt>
    <dgm:pt modelId="{798282EE-ECB8-4AD6-9A4A-64CB61FBB61C}" type="parTrans" cxnId="{057D57A7-D46F-4165-83EF-C95F1EDF7C4E}">
      <dgm:prSet/>
      <dgm:spPr/>
      <dgm:t>
        <a:bodyPr/>
        <a:lstStyle/>
        <a:p>
          <a:endParaRPr lang="en-US"/>
        </a:p>
      </dgm:t>
    </dgm:pt>
    <dgm:pt modelId="{E066357D-59C4-4031-B439-AC783FCA68CC}" type="sibTrans" cxnId="{057D57A7-D46F-4165-83EF-C95F1EDF7C4E}">
      <dgm:prSet/>
      <dgm:spPr/>
      <dgm:t>
        <a:bodyPr/>
        <a:lstStyle/>
        <a:p>
          <a:endParaRPr lang="en-US"/>
        </a:p>
      </dgm:t>
    </dgm:pt>
    <dgm:pt modelId="{1752F43C-93F9-463D-96D8-5919C92778FD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65CA5588-AD85-4E69-9FC6-8B5D6418B885}" type="parTrans" cxnId="{E05991DC-4E18-4501-AEBA-A17FF26A7766}">
      <dgm:prSet/>
      <dgm:spPr/>
      <dgm:t>
        <a:bodyPr/>
        <a:lstStyle/>
        <a:p>
          <a:endParaRPr lang="en-US"/>
        </a:p>
      </dgm:t>
    </dgm:pt>
    <dgm:pt modelId="{DD099068-172B-4D69-8F77-789AD79EAE67}" type="sibTrans" cxnId="{E05991DC-4E18-4501-AEBA-A17FF26A7766}">
      <dgm:prSet/>
      <dgm:spPr/>
      <dgm:t>
        <a:bodyPr/>
        <a:lstStyle/>
        <a:p>
          <a:endParaRPr lang="en-US"/>
        </a:p>
      </dgm:t>
    </dgm:pt>
    <dgm:pt modelId="{B6C2F39E-5F83-4A5C-8F7D-E3395F36726A}">
      <dgm:prSet phldrT="[Text]"/>
      <dgm:spPr/>
      <dgm:t>
        <a:bodyPr/>
        <a:lstStyle/>
        <a:p>
          <a:r>
            <a:rPr lang="en-US" dirty="0" smtClean="0"/>
            <a:t>Regression testing</a:t>
          </a:r>
        </a:p>
      </dgm:t>
    </dgm:pt>
    <dgm:pt modelId="{160FAB5E-2F4B-4303-999C-EE9BBC6B1A6A}" type="parTrans" cxnId="{9CCC7071-02C9-4620-9C83-C0577C80B656}">
      <dgm:prSet/>
      <dgm:spPr/>
      <dgm:t>
        <a:bodyPr/>
        <a:lstStyle/>
        <a:p>
          <a:endParaRPr lang="en-US"/>
        </a:p>
      </dgm:t>
    </dgm:pt>
    <dgm:pt modelId="{DB28BE0D-FD75-4D67-A7D8-EC5591924BBF}" type="sibTrans" cxnId="{9CCC7071-02C9-4620-9C83-C0577C80B656}">
      <dgm:prSet/>
      <dgm:spPr/>
      <dgm:t>
        <a:bodyPr/>
        <a:lstStyle/>
        <a:p>
          <a:endParaRPr lang="en-US"/>
        </a:p>
      </dgm:t>
    </dgm:pt>
    <dgm:pt modelId="{BFE61C39-4399-4984-9654-DA07C0A7F139}">
      <dgm:prSet phldrT="[Text]"/>
      <dgm:spPr/>
      <dgm:t>
        <a:bodyPr/>
        <a:lstStyle/>
        <a:p>
          <a:r>
            <a:rPr lang="en-US" dirty="0" smtClean="0"/>
            <a:t>System testing</a:t>
          </a:r>
        </a:p>
      </dgm:t>
    </dgm:pt>
    <dgm:pt modelId="{6AB221F2-3206-43A9-9D3B-C4F0A84DD9A5}" type="parTrans" cxnId="{4B8B03A2-61A6-4053-A17C-9CEF9088A1CE}">
      <dgm:prSet/>
      <dgm:spPr/>
      <dgm:t>
        <a:bodyPr/>
        <a:lstStyle/>
        <a:p>
          <a:endParaRPr lang="en-US"/>
        </a:p>
      </dgm:t>
    </dgm:pt>
    <dgm:pt modelId="{509C87F2-A0B8-42ED-B64E-44EC450EF2E4}" type="sibTrans" cxnId="{4B8B03A2-61A6-4053-A17C-9CEF9088A1CE}">
      <dgm:prSet/>
      <dgm:spPr/>
      <dgm:t>
        <a:bodyPr/>
        <a:lstStyle/>
        <a:p>
          <a:endParaRPr lang="en-US"/>
        </a:p>
      </dgm:t>
    </dgm:pt>
    <dgm:pt modelId="{BD25FBBE-2A09-4ADD-BFDF-9B5CCCF95FB3}">
      <dgm:prSet phldrT="[Text]"/>
      <dgm:spPr/>
      <dgm:t>
        <a:bodyPr/>
        <a:lstStyle/>
        <a:p>
          <a:r>
            <a:rPr lang="en-US" dirty="0" smtClean="0"/>
            <a:t>UI testing</a:t>
          </a:r>
        </a:p>
      </dgm:t>
    </dgm:pt>
    <dgm:pt modelId="{858E891F-0FAC-4E2E-861B-B4695D32FBB0}" type="parTrans" cxnId="{16A939E8-BE1B-4059-B235-07DB64AB4589}">
      <dgm:prSet/>
      <dgm:spPr/>
      <dgm:t>
        <a:bodyPr/>
        <a:lstStyle/>
        <a:p>
          <a:endParaRPr lang="en-US"/>
        </a:p>
      </dgm:t>
    </dgm:pt>
    <dgm:pt modelId="{E1D63FC4-4781-4471-8F9B-4629ACC628C1}" type="sibTrans" cxnId="{16A939E8-BE1B-4059-B235-07DB64AB4589}">
      <dgm:prSet/>
      <dgm:spPr/>
      <dgm:t>
        <a:bodyPr/>
        <a:lstStyle/>
        <a:p>
          <a:endParaRPr lang="en-US"/>
        </a:p>
      </dgm:t>
    </dgm:pt>
    <dgm:pt modelId="{03B2FD9C-1BCE-4563-AED5-7AFA204D4B2D}">
      <dgm:prSet phldrT="[Text]"/>
      <dgm:spPr/>
      <dgm:t>
        <a:bodyPr/>
        <a:lstStyle/>
        <a:p>
          <a:r>
            <a:rPr lang="en-US" smtClean="0"/>
            <a:t>Usability testing</a:t>
          </a:r>
          <a:endParaRPr lang="en-US" dirty="0" smtClean="0"/>
        </a:p>
      </dgm:t>
    </dgm:pt>
    <dgm:pt modelId="{6C3F1901-FAE4-4848-9394-18E2A668DDAA}" type="parTrans" cxnId="{89D38757-71F5-48D9-ABD3-42ABDF82F943}">
      <dgm:prSet/>
      <dgm:spPr/>
      <dgm:t>
        <a:bodyPr/>
        <a:lstStyle/>
        <a:p>
          <a:endParaRPr lang="en-US"/>
        </a:p>
      </dgm:t>
    </dgm:pt>
    <dgm:pt modelId="{AE35BB08-0996-4898-9DAF-98211F9AAF16}" type="sibTrans" cxnId="{89D38757-71F5-48D9-ABD3-42ABDF82F943}">
      <dgm:prSet/>
      <dgm:spPr/>
      <dgm:t>
        <a:bodyPr/>
        <a:lstStyle/>
        <a:p>
          <a:endParaRPr lang="en-US"/>
        </a:p>
      </dgm:t>
    </dgm:pt>
    <dgm:pt modelId="{C9CD6921-3488-4FE9-A3B7-1A9768926F2F}">
      <dgm:prSet phldrT="[Text]"/>
      <dgm:spPr/>
      <dgm:t>
        <a:bodyPr/>
        <a:lstStyle/>
        <a:p>
          <a:r>
            <a:rPr lang="en-US" dirty="0" smtClean="0"/>
            <a:t>Test data</a:t>
          </a:r>
        </a:p>
      </dgm:t>
    </dgm:pt>
    <dgm:pt modelId="{6AC765DE-8117-4300-B40F-4FF24C5C04BE}" type="sibTrans" cxnId="{E7820259-E559-4328-B29D-208C7D47B649}">
      <dgm:prSet/>
      <dgm:spPr/>
      <dgm:t>
        <a:bodyPr/>
        <a:lstStyle/>
        <a:p>
          <a:endParaRPr lang="en-US"/>
        </a:p>
      </dgm:t>
    </dgm:pt>
    <dgm:pt modelId="{D28ED733-2BBA-4FA6-91DA-07ADA4CFE4DA}" type="parTrans" cxnId="{E7820259-E559-4328-B29D-208C7D47B649}">
      <dgm:prSet/>
      <dgm:spPr/>
      <dgm:t>
        <a:bodyPr/>
        <a:lstStyle/>
        <a:p>
          <a:endParaRPr lang="en-US"/>
        </a:p>
      </dgm:t>
    </dgm:pt>
    <dgm:pt modelId="{E965F046-2074-4120-862E-E789B1913280}" type="pres">
      <dgm:prSet presAssocID="{184BDA7E-8395-49AE-B3C5-9CC137A7066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D54F742-0259-4322-A910-6B3494B0285D}" type="pres">
      <dgm:prSet presAssocID="{184BDA7E-8395-49AE-B3C5-9CC137A70662}" presName="Name1" presStyleCnt="0"/>
      <dgm:spPr/>
    </dgm:pt>
    <dgm:pt modelId="{EA8DE968-908C-47CF-B47D-09D18AE7AD5B}" type="pres">
      <dgm:prSet presAssocID="{184BDA7E-8395-49AE-B3C5-9CC137A70662}" presName="cycle" presStyleCnt="0"/>
      <dgm:spPr/>
    </dgm:pt>
    <dgm:pt modelId="{EB1C99CD-AF50-4D6A-8610-CC80F681283E}" type="pres">
      <dgm:prSet presAssocID="{184BDA7E-8395-49AE-B3C5-9CC137A70662}" presName="srcNode" presStyleLbl="node1" presStyleIdx="0" presStyleCnt="7"/>
      <dgm:spPr/>
    </dgm:pt>
    <dgm:pt modelId="{5F470E3F-8753-4DB1-A5C8-F298483413AF}" type="pres">
      <dgm:prSet presAssocID="{184BDA7E-8395-49AE-B3C5-9CC137A70662}" presName="conn" presStyleLbl="parChTrans1D2" presStyleIdx="0" presStyleCnt="1"/>
      <dgm:spPr/>
      <dgm:t>
        <a:bodyPr/>
        <a:lstStyle/>
        <a:p>
          <a:endParaRPr lang="en-US"/>
        </a:p>
      </dgm:t>
    </dgm:pt>
    <dgm:pt modelId="{ABC85570-64DD-4F52-A276-46FA3A1314E6}" type="pres">
      <dgm:prSet presAssocID="{184BDA7E-8395-49AE-B3C5-9CC137A70662}" presName="extraNode" presStyleLbl="node1" presStyleIdx="0" presStyleCnt="7"/>
      <dgm:spPr/>
    </dgm:pt>
    <dgm:pt modelId="{72F77DC0-5BB4-43A3-B8C2-2EC7E961C16B}" type="pres">
      <dgm:prSet presAssocID="{184BDA7E-8395-49AE-B3C5-9CC137A70662}" presName="dstNode" presStyleLbl="node1" presStyleIdx="0" presStyleCnt="7"/>
      <dgm:spPr/>
    </dgm:pt>
    <dgm:pt modelId="{980978D3-2C86-42A2-BCCB-A218D83992D8}" type="pres">
      <dgm:prSet presAssocID="{FF9D1816-EDA5-44DC-BE55-7E9065D14F55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7442D-DD0A-4B3B-9A17-FA118188BF77}" type="pres">
      <dgm:prSet presAssocID="{FF9D1816-EDA5-44DC-BE55-7E9065D14F55}" presName="accent_1" presStyleCnt="0"/>
      <dgm:spPr/>
    </dgm:pt>
    <dgm:pt modelId="{4FE49DFB-A66F-4A0F-B4C5-1CA78DBAB453}" type="pres">
      <dgm:prSet presAssocID="{FF9D1816-EDA5-44DC-BE55-7E9065D14F55}" presName="accentRepeatNode" presStyleLbl="solidFgAcc1" presStyleIdx="0" presStyleCnt="7"/>
      <dgm:spPr/>
    </dgm:pt>
    <dgm:pt modelId="{7E65D5A1-EA9C-465C-ADB0-7C2CB1F60678}" type="pres">
      <dgm:prSet presAssocID="{1752F43C-93F9-463D-96D8-5919C92778FD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2BF77-2E2E-4E05-AC51-D4979E199B1E}" type="pres">
      <dgm:prSet presAssocID="{1752F43C-93F9-463D-96D8-5919C92778FD}" presName="accent_2" presStyleCnt="0"/>
      <dgm:spPr/>
    </dgm:pt>
    <dgm:pt modelId="{5099E9A9-32FC-4BA2-B527-31F8C4C9A3B8}" type="pres">
      <dgm:prSet presAssocID="{1752F43C-93F9-463D-96D8-5919C92778FD}" presName="accentRepeatNode" presStyleLbl="solidFgAcc1" presStyleIdx="1" presStyleCnt="7"/>
      <dgm:spPr/>
    </dgm:pt>
    <dgm:pt modelId="{5A223F44-429C-405A-90D4-BF0C79444207}" type="pres">
      <dgm:prSet presAssocID="{B6C2F39E-5F83-4A5C-8F7D-E3395F36726A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F438A-C73F-44BA-B12E-C6E36C4F07CA}" type="pres">
      <dgm:prSet presAssocID="{B6C2F39E-5F83-4A5C-8F7D-E3395F36726A}" presName="accent_3" presStyleCnt="0"/>
      <dgm:spPr/>
    </dgm:pt>
    <dgm:pt modelId="{5429EC4A-ED60-4258-A692-A8CB32A69F00}" type="pres">
      <dgm:prSet presAssocID="{B6C2F39E-5F83-4A5C-8F7D-E3395F36726A}" presName="accentRepeatNode" presStyleLbl="solidFgAcc1" presStyleIdx="2" presStyleCnt="7"/>
      <dgm:spPr/>
    </dgm:pt>
    <dgm:pt modelId="{0B557002-35F4-4F39-9982-EE23E412256A}" type="pres">
      <dgm:prSet presAssocID="{BFE61C39-4399-4984-9654-DA07C0A7F139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2939B-AFC7-4DE6-81ED-F0E01BEEB0F5}" type="pres">
      <dgm:prSet presAssocID="{BFE61C39-4399-4984-9654-DA07C0A7F139}" presName="accent_4" presStyleCnt="0"/>
      <dgm:spPr/>
    </dgm:pt>
    <dgm:pt modelId="{83536F3B-FFE3-49D6-8752-10A992C32E5F}" type="pres">
      <dgm:prSet presAssocID="{BFE61C39-4399-4984-9654-DA07C0A7F139}" presName="accentRepeatNode" presStyleLbl="solidFgAcc1" presStyleIdx="3" presStyleCnt="7"/>
      <dgm:spPr/>
    </dgm:pt>
    <dgm:pt modelId="{A8716E73-60BB-4A7A-8C5F-AAA67AEC09EE}" type="pres">
      <dgm:prSet presAssocID="{C9CD6921-3488-4FE9-A3B7-1A9768926F2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4C754-C383-474A-AC98-D4E544429BF7}" type="pres">
      <dgm:prSet presAssocID="{C9CD6921-3488-4FE9-A3B7-1A9768926F2F}" presName="accent_5" presStyleCnt="0"/>
      <dgm:spPr/>
    </dgm:pt>
    <dgm:pt modelId="{C35911AB-A023-4805-98C1-7B7C1E1D39EC}" type="pres">
      <dgm:prSet presAssocID="{C9CD6921-3488-4FE9-A3B7-1A9768926F2F}" presName="accentRepeatNode" presStyleLbl="solidFgAcc1" presStyleIdx="4" presStyleCnt="7"/>
      <dgm:spPr/>
    </dgm:pt>
    <dgm:pt modelId="{0D552486-AB6B-4BFD-9A00-04D9AC626F45}" type="pres">
      <dgm:prSet presAssocID="{BD25FBBE-2A09-4ADD-BFDF-9B5CCCF95FB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61C14E-B09E-461E-AD87-B936A9C02B01}" type="pres">
      <dgm:prSet presAssocID="{BD25FBBE-2A09-4ADD-BFDF-9B5CCCF95FB3}" presName="accent_6" presStyleCnt="0"/>
      <dgm:spPr/>
    </dgm:pt>
    <dgm:pt modelId="{4DB72C74-36DE-445F-A213-2F59B999F08F}" type="pres">
      <dgm:prSet presAssocID="{BD25FBBE-2A09-4ADD-BFDF-9B5CCCF95FB3}" presName="accentRepeatNode" presStyleLbl="solidFgAcc1" presStyleIdx="5" presStyleCnt="7"/>
      <dgm:spPr/>
    </dgm:pt>
    <dgm:pt modelId="{2E7F33F4-E1DD-4B1E-9B0D-883D44AF8B92}" type="pres">
      <dgm:prSet presAssocID="{03B2FD9C-1BCE-4563-AED5-7AFA204D4B2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604E75-6300-4D12-B4AA-8E452A370A38}" type="pres">
      <dgm:prSet presAssocID="{03B2FD9C-1BCE-4563-AED5-7AFA204D4B2D}" presName="accent_7" presStyleCnt="0"/>
      <dgm:spPr/>
    </dgm:pt>
    <dgm:pt modelId="{C02D32A8-821E-4B66-B5E4-7EFB90CB82B7}" type="pres">
      <dgm:prSet presAssocID="{03B2FD9C-1BCE-4563-AED5-7AFA204D4B2D}" presName="accentRepeatNode" presStyleLbl="solidFgAcc1" presStyleIdx="6" presStyleCnt="7"/>
      <dgm:spPr/>
    </dgm:pt>
  </dgm:ptLst>
  <dgm:cxnLst>
    <dgm:cxn modelId="{74231786-8C01-4E5E-BDCE-DC277B7BA212}" type="presOf" srcId="{C9CD6921-3488-4FE9-A3B7-1A9768926F2F}" destId="{A8716E73-60BB-4A7A-8C5F-AAA67AEC09EE}" srcOrd="0" destOrd="0" presId="urn:microsoft.com/office/officeart/2008/layout/VerticalCurvedList"/>
    <dgm:cxn modelId="{93990DBD-9BF2-4786-9BB3-2DC41E78AA82}" type="presOf" srcId="{184BDA7E-8395-49AE-B3C5-9CC137A70662}" destId="{E965F046-2074-4120-862E-E789B1913280}" srcOrd="0" destOrd="0" presId="urn:microsoft.com/office/officeart/2008/layout/VerticalCurvedList"/>
    <dgm:cxn modelId="{4B8B03A2-61A6-4053-A17C-9CEF9088A1CE}" srcId="{184BDA7E-8395-49AE-B3C5-9CC137A70662}" destId="{BFE61C39-4399-4984-9654-DA07C0A7F139}" srcOrd="3" destOrd="0" parTransId="{6AB221F2-3206-43A9-9D3B-C4F0A84DD9A5}" sibTransId="{509C87F2-A0B8-42ED-B64E-44EC450EF2E4}"/>
    <dgm:cxn modelId="{84D0FAA7-68C6-4673-AAB7-BAC11CB22406}" type="presOf" srcId="{03B2FD9C-1BCE-4563-AED5-7AFA204D4B2D}" destId="{2E7F33F4-E1DD-4B1E-9B0D-883D44AF8B92}" srcOrd="0" destOrd="0" presId="urn:microsoft.com/office/officeart/2008/layout/VerticalCurvedList"/>
    <dgm:cxn modelId="{057D57A7-D46F-4165-83EF-C95F1EDF7C4E}" srcId="{184BDA7E-8395-49AE-B3C5-9CC137A70662}" destId="{FF9D1816-EDA5-44DC-BE55-7E9065D14F55}" srcOrd="0" destOrd="0" parTransId="{798282EE-ECB8-4AD6-9A4A-64CB61FBB61C}" sibTransId="{E066357D-59C4-4031-B439-AC783FCA68CC}"/>
    <dgm:cxn modelId="{0D04C989-CDBA-4D88-935E-DE5D60FD4F8F}" type="presOf" srcId="{FF9D1816-EDA5-44DC-BE55-7E9065D14F55}" destId="{980978D3-2C86-42A2-BCCB-A218D83992D8}" srcOrd="0" destOrd="0" presId="urn:microsoft.com/office/officeart/2008/layout/VerticalCurvedList"/>
    <dgm:cxn modelId="{9CCC7071-02C9-4620-9C83-C0577C80B656}" srcId="{184BDA7E-8395-49AE-B3C5-9CC137A70662}" destId="{B6C2F39E-5F83-4A5C-8F7D-E3395F36726A}" srcOrd="2" destOrd="0" parTransId="{160FAB5E-2F4B-4303-999C-EE9BBC6B1A6A}" sibTransId="{DB28BE0D-FD75-4D67-A7D8-EC5591924BBF}"/>
    <dgm:cxn modelId="{2A59558F-42A0-446B-895A-6BAC8597A369}" type="presOf" srcId="{BD25FBBE-2A09-4ADD-BFDF-9B5CCCF95FB3}" destId="{0D552486-AB6B-4BFD-9A00-04D9AC626F45}" srcOrd="0" destOrd="0" presId="urn:microsoft.com/office/officeart/2008/layout/VerticalCurvedList"/>
    <dgm:cxn modelId="{5AE4FBF3-B3E8-4F94-9641-B12931BD0ABC}" type="presOf" srcId="{B6C2F39E-5F83-4A5C-8F7D-E3395F36726A}" destId="{5A223F44-429C-405A-90D4-BF0C79444207}" srcOrd="0" destOrd="0" presId="urn:microsoft.com/office/officeart/2008/layout/VerticalCurvedList"/>
    <dgm:cxn modelId="{B02B3DD9-BD44-4C30-82FA-38020A25BEBD}" type="presOf" srcId="{BFE61C39-4399-4984-9654-DA07C0A7F139}" destId="{0B557002-35F4-4F39-9982-EE23E412256A}" srcOrd="0" destOrd="0" presId="urn:microsoft.com/office/officeart/2008/layout/VerticalCurvedList"/>
    <dgm:cxn modelId="{CE2EC1F9-A3BC-413D-802C-78752D5D7EA6}" type="presOf" srcId="{1752F43C-93F9-463D-96D8-5919C92778FD}" destId="{7E65D5A1-EA9C-465C-ADB0-7C2CB1F60678}" srcOrd="0" destOrd="0" presId="urn:microsoft.com/office/officeart/2008/layout/VerticalCurvedList"/>
    <dgm:cxn modelId="{E7820259-E559-4328-B29D-208C7D47B649}" srcId="{184BDA7E-8395-49AE-B3C5-9CC137A70662}" destId="{C9CD6921-3488-4FE9-A3B7-1A9768926F2F}" srcOrd="4" destOrd="0" parTransId="{D28ED733-2BBA-4FA6-91DA-07ADA4CFE4DA}" sibTransId="{6AC765DE-8117-4300-B40F-4FF24C5C04BE}"/>
    <dgm:cxn modelId="{E05991DC-4E18-4501-AEBA-A17FF26A7766}" srcId="{184BDA7E-8395-49AE-B3C5-9CC137A70662}" destId="{1752F43C-93F9-463D-96D8-5919C92778FD}" srcOrd="1" destOrd="0" parTransId="{65CA5588-AD85-4E69-9FC6-8B5D6418B885}" sibTransId="{DD099068-172B-4D69-8F77-789AD79EAE67}"/>
    <dgm:cxn modelId="{94E180C6-FF2E-4DFE-8B4D-F6DDCE832FE4}" type="presOf" srcId="{E066357D-59C4-4031-B439-AC783FCA68CC}" destId="{5F470E3F-8753-4DB1-A5C8-F298483413AF}" srcOrd="0" destOrd="0" presId="urn:microsoft.com/office/officeart/2008/layout/VerticalCurvedList"/>
    <dgm:cxn modelId="{89D38757-71F5-48D9-ABD3-42ABDF82F943}" srcId="{184BDA7E-8395-49AE-B3C5-9CC137A70662}" destId="{03B2FD9C-1BCE-4563-AED5-7AFA204D4B2D}" srcOrd="6" destOrd="0" parTransId="{6C3F1901-FAE4-4848-9394-18E2A668DDAA}" sibTransId="{AE35BB08-0996-4898-9DAF-98211F9AAF16}"/>
    <dgm:cxn modelId="{16A939E8-BE1B-4059-B235-07DB64AB4589}" srcId="{184BDA7E-8395-49AE-B3C5-9CC137A70662}" destId="{BD25FBBE-2A09-4ADD-BFDF-9B5CCCF95FB3}" srcOrd="5" destOrd="0" parTransId="{858E891F-0FAC-4E2E-861B-B4695D32FBB0}" sibTransId="{E1D63FC4-4781-4471-8F9B-4629ACC628C1}"/>
    <dgm:cxn modelId="{0C830DB0-D0FD-4F64-BBCC-318EE6C57412}" type="presParOf" srcId="{E965F046-2074-4120-862E-E789B1913280}" destId="{4D54F742-0259-4322-A910-6B3494B0285D}" srcOrd="0" destOrd="0" presId="urn:microsoft.com/office/officeart/2008/layout/VerticalCurvedList"/>
    <dgm:cxn modelId="{2F4C1BC8-1FE0-468D-95E9-3A6A36FECE88}" type="presParOf" srcId="{4D54F742-0259-4322-A910-6B3494B0285D}" destId="{EA8DE968-908C-47CF-B47D-09D18AE7AD5B}" srcOrd="0" destOrd="0" presId="urn:microsoft.com/office/officeart/2008/layout/VerticalCurvedList"/>
    <dgm:cxn modelId="{7FE72231-8AA3-46F7-A684-7A0FC3CF762E}" type="presParOf" srcId="{EA8DE968-908C-47CF-B47D-09D18AE7AD5B}" destId="{EB1C99CD-AF50-4D6A-8610-CC80F681283E}" srcOrd="0" destOrd="0" presId="urn:microsoft.com/office/officeart/2008/layout/VerticalCurvedList"/>
    <dgm:cxn modelId="{699CF1ED-8315-4B78-B1FA-71E94459E7C9}" type="presParOf" srcId="{EA8DE968-908C-47CF-B47D-09D18AE7AD5B}" destId="{5F470E3F-8753-4DB1-A5C8-F298483413AF}" srcOrd="1" destOrd="0" presId="urn:microsoft.com/office/officeart/2008/layout/VerticalCurvedList"/>
    <dgm:cxn modelId="{6F1CE4FD-D888-4C46-A946-C2A30070E742}" type="presParOf" srcId="{EA8DE968-908C-47CF-B47D-09D18AE7AD5B}" destId="{ABC85570-64DD-4F52-A276-46FA3A1314E6}" srcOrd="2" destOrd="0" presId="urn:microsoft.com/office/officeart/2008/layout/VerticalCurvedList"/>
    <dgm:cxn modelId="{D909D5A7-DF8C-4F52-982D-A1D183C620F7}" type="presParOf" srcId="{EA8DE968-908C-47CF-B47D-09D18AE7AD5B}" destId="{72F77DC0-5BB4-43A3-B8C2-2EC7E961C16B}" srcOrd="3" destOrd="0" presId="urn:microsoft.com/office/officeart/2008/layout/VerticalCurvedList"/>
    <dgm:cxn modelId="{015AE394-3336-43AA-9D33-1CC10EBB9592}" type="presParOf" srcId="{4D54F742-0259-4322-A910-6B3494B0285D}" destId="{980978D3-2C86-42A2-BCCB-A218D83992D8}" srcOrd="1" destOrd="0" presId="urn:microsoft.com/office/officeart/2008/layout/VerticalCurvedList"/>
    <dgm:cxn modelId="{10B44133-80B1-400E-91E7-8AA63F63DA73}" type="presParOf" srcId="{4D54F742-0259-4322-A910-6B3494B0285D}" destId="{67D7442D-DD0A-4B3B-9A17-FA118188BF77}" srcOrd="2" destOrd="0" presId="urn:microsoft.com/office/officeart/2008/layout/VerticalCurvedList"/>
    <dgm:cxn modelId="{51A05341-CEFE-47D6-9F0F-A11FED879F27}" type="presParOf" srcId="{67D7442D-DD0A-4B3B-9A17-FA118188BF77}" destId="{4FE49DFB-A66F-4A0F-B4C5-1CA78DBAB453}" srcOrd="0" destOrd="0" presId="urn:microsoft.com/office/officeart/2008/layout/VerticalCurvedList"/>
    <dgm:cxn modelId="{F91E3AD5-EDC6-4D45-BED8-1F49EB1B2118}" type="presParOf" srcId="{4D54F742-0259-4322-A910-6B3494B0285D}" destId="{7E65D5A1-EA9C-465C-ADB0-7C2CB1F60678}" srcOrd="3" destOrd="0" presId="urn:microsoft.com/office/officeart/2008/layout/VerticalCurvedList"/>
    <dgm:cxn modelId="{A5AADB4D-249B-4686-A925-5675688CF8FC}" type="presParOf" srcId="{4D54F742-0259-4322-A910-6B3494B0285D}" destId="{13A2BF77-2E2E-4E05-AC51-D4979E199B1E}" srcOrd="4" destOrd="0" presId="urn:microsoft.com/office/officeart/2008/layout/VerticalCurvedList"/>
    <dgm:cxn modelId="{290EF576-B8EE-480E-A448-82EE1F7A1813}" type="presParOf" srcId="{13A2BF77-2E2E-4E05-AC51-D4979E199B1E}" destId="{5099E9A9-32FC-4BA2-B527-31F8C4C9A3B8}" srcOrd="0" destOrd="0" presId="urn:microsoft.com/office/officeart/2008/layout/VerticalCurvedList"/>
    <dgm:cxn modelId="{CA14ECAC-0EE2-450E-9AF2-8E1F67157096}" type="presParOf" srcId="{4D54F742-0259-4322-A910-6B3494B0285D}" destId="{5A223F44-429C-405A-90D4-BF0C79444207}" srcOrd="5" destOrd="0" presId="urn:microsoft.com/office/officeart/2008/layout/VerticalCurvedList"/>
    <dgm:cxn modelId="{43964D96-55DC-4D9F-B754-C259A8C09EDA}" type="presParOf" srcId="{4D54F742-0259-4322-A910-6B3494B0285D}" destId="{FDDF438A-C73F-44BA-B12E-C6E36C4F07CA}" srcOrd="6" destOrd="0" presId="urn:microsoft.com/office/officeart/2008/layout/VerticalCurvedList"/>
    <dgm:cxn modelId="{897C771B-E978-4F00-A512-F4C884600D7F}" type="presParOf" srcId="{FDDF438A-C73F-44BA-B12E-C6E36C4F07CA}" destId="{5429EC4A-ED60-4258-A692-A8CB32A69F00}" srcOrd="0" destOrd="0" presId="urn:microsoft.com/office/officeart/2008/layout/VerticalCurvedList"/>
    <dgm:cxn modelId="{5D131BD1-F3EE-4186-AF4D-4A8302CDB84F}" type="presParOf" srcId="{4D54F742-0259-4322-A910-6B3494B0285D}" destId="{0B557002-35F4-4F39-9982-EE23E412256A}" srcOrd="7" destOrd="0" presId="urn:microsoft.com/office/officeart/2008/layout/VerticalCurvedList"/>
    <dgm:cxn modelId="{428D8CA2-B189-4013-A21A-2DAFCBDE8A79}" type="presParOf" srcId="{4D54F742-0259-4322-A910-6B3494B0285D}" destId="{64C2939B-AFC7-4DE6-81ED-F0E01BEEB0F5}" srcOrd="8" destOrd="0" presId="urn:microsoft.com/office/officeart/2008/layout/VerticalCurvedList"/>
    <dgm:cxn modelId="{C8579672-5DCE-4931-9AE8-0C4D3565E263}" type="presParOf" srcId="{64C2939B-AFC7-4DE6-81ED-F0E01BEEB0F5}" destId="{83536F3B-FFE3-49D6-8752-10A992C32E5F}" srcOrd="0" destOrd="0" presId="urn:microsoft.com/office/officeart/2008/layout/VerticalCurvedList"/>
    <dgm:cxn modelId="{CB400D19-26D1-4BE3-B85E-D1190EFE3B7D}" type="presParOf" srcId="{4D54F742-0259-4322-A910-6B3494B0285D}" destId="{A8716E73-60BB-4A7A-8C5F-AAA67AEC09EE}" srcOrd="9" destOrd="0" presId="urn:microsoft.com/office/officeart/2008/layout/VerticalCurvedList"/>
    <dgm:cxn modelId="{DC72ADE4-2F17-4554-80D9-34DF40C46B1D}" type="presParOf" srcId="{4D54F742-0259-4322-A910-6B3494B0285D}" destId="{4914C754-C383-474A-AC98-D4E544429BF7}" srcOrd="10" destOrd="0" presId="urn:microsoft.com/office/officeart/2008/layout/VerticalCurvedList"/>
    <dgm:cxn modelId="{7CBB499C-5471-4388-AE51-51AE18C65741}" type="presParOf" srcId="{4914C754-C383-474A-AC98-D4E544429BF7}" destId="{C35911AB-A023-4805-98C1-7B7C1E1D39EC}" srcOrd="0" destOrd="0" presId="urn:microsoft.com/office/officeart/2008/layout/VerticalCurvedList"/>
    <dgm:cxn modelId="{9FD5411F-8DD0-4F25-BCE3-DB8AA84A54B1}" type="presParOf" srcId="{4D54F742-0259-4322-A910-6B3494B0285D}" destId="{0D552486-AB6B-4BFD-9A00-04D9AC626F45}" srcOrd="11" destOrd="0" presId="urn:microsoft.com/office/officeart/2008/layout/VerticalCurvedList"/>
    <dgm:cxn modelId="{1790728F-F93C-40B9-836B-A05E782C63FC}" type="presParOf" srcId="{4D54F742-0259-4322-A910-6B3494B0285D}" destId="{EC61C14E-B09E-461E-AD87-B936A9C02B01}" srcOrd="12" destOrd="0" presId="urn:microsoft.com/office/officeart/2008/layout/VerticalCurvedList"/>
    <dgm:cxn modelId="{C50DC136-6405-42E3-9F1B-C414A7A45C67}" type="presParOf" srcId="{EC61C14E-B09E-461E-AD87-B936A9C02B01}" destId="{4DB72C74-36DE-445F-A213-2F59B999F08F}" srcOrd="0" destOrd="0" presId="urn:microsoft.com/office/officeart/2008/layout/VerticalCurvedList"/>
    <dgm:cxn modelId="{60753E47-CEC4-4E36-A33A-6C320309BE5B}" type="presParOf" srcId="{4D54F742-0259-4322-A910-6B3494B0285D}" destId="{2E7F33F4-E1DD-4B1E-9B0D-883D44AF8B92}" srcOrd="13" destOrd="0" presId="urn:microsoft.com/office/officeart/2008/layout/VerticalCurvedList"/>
    <dgm:cxn modelId="{355DD76C-DA3B-4051-8FF4-28889A7D4A22}" type="presParOf" srcId="{4D54F742-0259-4322-A910-6B3494B0285D}" destId="{09604E75-6300-4D12-B4AA-8E452A370A38}" srcOrd="14" destOrd="0" presId="urn:microsoft.com/office/officeart/2008/layout/VerticalCurvedList"/>
    <dgm:cxn modelId="{96DFA1B5-A0EA-4C38-B81A-550CCE5E1033}" type="presParOf" srcId="{09604E75-6300-4D12-B4AA-8E452A370A38}" destId="{C02D32A8-821E-4B66-B5E4-7EFB90CB82B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B006B-3575-4078-B05F-C8C2B99EDA35}">
      <dsp:nvSpPr>
        <dsp:cNvPr id="0" name=""/>
        <dsp:cNvSpPr/>
      </dsp:nvSpPr>
      <dsp:spPr>
        <a:xfrm rot="5400000">
          <a:off x="-134670" y="137089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 rot="-5400000">
        <a:off x="2" y="316650"/>
        <a:ext cx="628463" cy="269342"/>
      </dsp:txXfrm>
    </dsp:sp>
    <dsp:sp modelId="{24F9C35F-2BB1-4564-AA2E-52EDF7BCAEEF}">
      <dsp:nvSpPr>
        <dsp:cNvPr id="0" name=""/>
        <dsp:cNvSpPr/>
      </dsp:nvSpPr>
      <dsp:spPr>
        <a:xfrm rot="5400000">
          <a:off x="4175345" y="-3544462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Mind map</a:t>
          </a:r>
          <a:endParaRPr lang="en-US" sz="3700" kern="1200" dirty="0"/>
        </a:p>
      </dsp:txBody>
      <dsp:txXfrm rot="-5400000">
        <a:off x="628464" y="30907"/>
        <a:ext cx="7648848" cy="526597"/>
      </dsp:txXfrm>
    </dsp:sp>
    <dsp:sp modelId="{4ACA6E4B-BA5A-4E20-9AA4-06A35CD2FD58}">
      <dsp:nvSpPr>
        <dsp:cNvPr id="0" name=""/>
        <dsp:cNvSpPr/>
      </dsp:nvSpPr>
      <dsp:spPr>
        <a:xfrm rot="5400000">
          <a:off x="-134670" y="951848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 rot="-5400000">
        <a:off x="2" y="1131409"/>
        <a:ext cx="628463" cy="269342"/>
      </dsp:txXfrm>
    </dsp:sp>
    <dsp:sp modelId="{C7114057-2D1F-46BD-B954-A59003C01F2F}">
      <dsp:nvSpPr>
        <dsp:cNvPr id="0" name=""/>
        <dsp:cNvSpPr/>
      </dsp:nvSpPr>
      <dsp:spPr>
        <a:xfrm rot="5400000">
          <a:off x="4175345" y="-2729703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Lower level use cases</a:t>
          </a:r>
          <a:endParaRPr lang="en-US" sz="3700" kern="1200" dirty="0"/>
        </a:p>
      </dsp:txBody>
      <dsp:txXfrm rot="-5400000">
        <a:off x="628464" y="845666"/>
        <a:ext cx="7648848" cy="526597"/>
      </dsp:txXfrm>
    </dsp:sp>
    <dsp:sp modelId="{334304D0-52EC-40AA-A28B-564DE7DDCE4C}">
      <dsp:nvSpPr>
        <dsp:cNvPr id="0" name=""/>
        <dsp:cNvSpPr/>
      </dsp:nvSpPr>
      <dsp:spPr>
        <a:xfrm rot="5400000">
          <a:off x="-134670" y="1766608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 rot="-5400000">
        <a:off x="2" y="1946169"/>
        <a:ext cx="628463" cy="269342"/>
      </dsp:txXfrm>
    </dsp:sp>
    <dsp:sp modelId="{640EB51A-384E-40E3-80E1-6C3302EAE224}">
      <dsp:nvSpPr>
        <dsp:cNvPr id="0" name=""/>
        <dsp:cNvSpPr/>
      </dsp:nvSpPr>
      <dsp:spPr>
        <a:xfrm rot="5400000">
          <a:off x="4175345" y="-1914943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Test design technique</a:t>
          </a:r>
          <a:endParaRPr lang="en-US" sz="3700" kern="1200" dirty="0"/>
        </a:p>
      </dsp:txBody>
      <dsp:txXfrm rot="-5400000">
        <a:off x="628464" y="1660426"/>
        <a:ext cx="7648848" cy="526597"/>
      </dsp:txXfrm>
    </dsp:sp>
    <dsp:sp modelId="{8B8E6425-7C4F-40DB-B031-84AFEB6653CE}">
      <dsp:nvSpPr>
        <dsp:cNvPr id="0" name=""/>
        <dsp:cNvSpPr/>
      </dsp:nvSpPr>
      <dsp:spPr>
        <a:xfrm rot="5400000">
          <a:off x="-134670" y="2581368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 rot="-5400000">
        <a:off x="2" y="2760929"/>
        <a:ext cx="628463" cy="269342"/>
      </dsp:txXfrm>
    </dsp:sp>
    <dsp:sp modelId="{B673C4D4-C4D4-434A-ABA7-76A411D5ED59}">
      <dsp:nvSpPr>
        <dsp:cNvPr id="0" name=""/>
        <dsp:cNvSpPr/>
      </dsp:nvSpPr>
      <dsp:spPr>
        <a:xfrm rot="5400000">
          <a:off x="4175345" y="-1100184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Test cases in test link </a:t>
          </a:r>
          <a:endParaRPr lang="en-US" sz="3700" kern="1200" dirty="0"/>
        </a:p>
      </dsp:txBody>
      <dsp:txXfrm rot="-5400000">
        <a:off x="628464" y="2475185"/>
        <a:ext cx="7648848" cy="526597"/>
      </dsp:txXfrm>
    </dsp:sp>
    <dsp:sp modelId="{C5F94FE1-0439-4628-8CF7-68B7A35CDFAB}">
      <dsp:nvSpPr>
        <dsp:cNvPr id="0" name=""/>
        <dsp:cNvSpPr/>
      </dsp:nvSpPr>
      <dsp:spPr>
        <a:xfrm rot="5400000">
          <a:off x="-134670" y="3396127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5</a:t>
          </a:r>
          <a:endParaRPr lang="en-US" sz="1800" kern="1200" dirty="0"/>
        </a:p>
      </dsp:txBody>
      <dsp:txXfrm rot="-5400000">
        <a:off x="2" y="3575688"/>
        <a:ext cx="628463" cy="269342"/>
      </dsp:txXfrm>
    </dsp:sp>
    <dsp:sp modelId="{F488A778-3AFC-48B8-A537-1360E2F067AB}">
      <dsp:nvSpPr>
        <dsp:cNvPr id="0" name=""/>
        <dsp:cNvSpPr/>
      </dsp:nvSpPr>
      <dsp:spPr>
        <a:xfrm rot="5400000">
          <a:off x="4175345" y="-285424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Exploratory testing</a:t>
          </a:r>
          <a:endParaRPr lang="en-US" sz="3700" kern="1200" dirty="0"/>
        </a:p>
      </dsp:txBody>
      <dsp:txXfrm rot="-5400000">
        <a:off x="628464" y="3289945"/>
        <a:ext cx="7648848" cy="526597"/>
      </dsp:txXfrm>
    </dsp:sp>
    <dsp:sp modelId="{4C06CBBE-B616-4004-8905-2671C8795BC6}">
      <dsp:nvSpPr>
        <dsp:cNvPr id="0" name=""/>
        <dsp:cNvSpPr/>
      </dsp:nvSpPr>
      <dsp:spPr>
        <a:xfrm rot="5400000">
          <a:off x="-134670" y="4210887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6 </a:t>
          </a:r>
          <a:endParaRPr lang="en-US" sz="1800" kern="1200" dirty="0"/>
        </a:p>
      </dsp:txBody>
      <dsp:txXfrm rot="-5400000">
        <a:off x="2" y="4390448"/>
        <a:ext cx="628463" cy="269342"/>
      </dsp:txXfrm>
    </dsp:sp>
    <dsp:sp modelId="{55D81CB9-7448-4AAE-8543-34F5559A3934}">
      <dsp:nvSpPr>
        <dsp:cNvPr id="0" name=""/>
        <dsp:cNvSpPr/>
      </dsp:nvSpPr>
      <dsp:spPr>
        <a:xfrm rot="5400000">
          <a:off x="4175345" y="529335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Test report</a:t>
          </a:r>
          <a:endParaRPr lang="en-US" sz="3700" kern="1200" dirty="0"/>
        </a:p>
      </dsp:txBody>
      <dsp:txXfrm rot="-5400000">
        <a:off x="628464" y="4104704"/>
        <a:ext cx="7648848" cy="526597"/>
      </dsp:txXfrm>
    </dsp:sp>
    <dsp:sp modelId="{F32425AB-08EE-443E-9902-2D27D4535BCD}">
      <dsp:nvSpPr>
        <dsp:cNvPr id="0" name=""/>
        <dsp:cNvSpPr/>
      </dsp:nvSpPr>
      <dsp:spPr>
        <a:xfrm rot="5400000">
          <a:off x="-134670" y="5025646"/>
          <a:ext cx="897805" cy="6284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7</a:t>
          </a:r>
          <a:endParaRPr lang="en-US" sz="1800" kern="1200" dirty="0"/>
        </a:p>
      </dsp:txBody>
      <dsp:txXfrm rot="-5400000">
        <a:off x="2" y="5205207"/>
        <a:ext cx="628463" cy="269342"/>
      </dsp:txXfrm>
    </dsp:sp>
    <dsp:sp modelId="{38E651A5-4F21-4A52-A816-3D61E53DBCAC}">
      <dsp:nvSpPr>
        <dsp:cNvPr id="0" name=""/>
        <dsp:cNvSpPr/>
      </dsp:nvSpPr>
      <dsp:spPr>
        <a:xfrm rot="5400000">
          <a:off x="4175345" y="1344094"/>
          <a:ext cx="583573" cy="76773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p3d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/>
            <a:t>Test closure</a:t>
          </a:r>
          <a:endParaRPr lang="en-US" sz="3700" kern="1200" dirty="0"/>
        </a:p>
      </dsp:txBody>
      <dsp:txXfrm rot="-5400000">
        <a:off x="628464" y="4919463"/>
        <a:ext cx="7648848" cy="526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70E3F-8753-4DB1-A5C8-F298483413AF}">
      <dsp:nvSpPr>
        <dsp:cNvPr id="0" name=""/>
        <dsp:cNvSpPr/>
      </dsp:nvSpPr>
      <dsp:spPr>
        <a:xfrm>
          <a:off x="-4736778" y="-726251"/>
          <a:ext cx="5643504" cy="564350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978D3-2C86-42A2-BCCB-A218D83992D8}">
      <dsp:nvSpPr>
        <dsp:cNvPr id="0" name=""/>
        <dsp:cNvSpPr/>
      </dsp:nvSpPr>
      <dsp:spPr>
        <a:xfrm>
          <a:off x="293998" y="190522"/>
          <a:ext cx="4222051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Exploratory testing</a:t>
          </a:r>
        </a:p>
      </dsp:txBody>
      <dsp:txXfrm>
        <a:off x="293998" y="190522"/>
        <a:ext cx="4222051" cy="380878"/>
      </dsp:txXfrm>
    </dsp:sp>
    <dsp:sp modelId="{4FE49DFB-A66F-4A0F-B4C5-1CA78DBAB453}">
      <dsp:nvSpPr>
        <dsp:cNvPr id="0" name=""/>
        <dsp:cNvSpPr/>
      </dsp:nvSpPr>
      <dsp:spPr>
        <a:xfrm>
          <a:off x="55949" y="142913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5D5A1-EA9C-465C-ADB0-7C2CB1F60678}">
      <dsp:nvSpPr>
        <dsp:cNvPr id="0" name=""/>
        <dsp:cNvSpPr/>
      </dsp:nvSpPr>
      <dsp:spPr>
        <a:xfrm>
          <a:off x="638917" y="762175"/>
          <a:ext cx="3877132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Integration testing</a:t>
          </a:r>
          <a:endParaRPr lang="en-US" sz="2100" kern="1200" dirty="0"/>
        </a:p>
      </dsp:txBody>
      <dsp:txXfrm>
        <a:off x="638917" y="762175"/>
        <a:ext cx="3877132" cy="380878"/>
      </dsp:txXfrm>
    </dsp:sp>
    <dsp:sp modelId="{5099E9A9-32FC-4BA2-B527-31F8C4C9A3B8}">
      <dsp:nvSpPr>
        <dsp:cNvPr id="0" name=""/>
        <dsp:cNvSpPr/>
      </dsp:nvSpPr>
      <dsp:spPr>
        <a:xfrm>
          <a:off x="400869" y="714565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23F44-429C-405A-90D4-BF0C79444207}">
      <dsp:nvSpPr>
        <dsp:cNvPr id="0" name=""/>
        <dsp:cNvSpPr/>
      </dsp:nvSpPr>
      <dsp:spPr>
        <a:xfrm>
          <a:off x="827932" y="1333408"/>
          <a:ext cx="3688118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Regression testing</a:t>
          </a:r>
        </a:p>
      </dsp:txBody>
      <dsp:txXfrm>
        <a:off x="827932" y="1333408"/>
        <a:ext cx="3688118" cy="380878"/>
      </dsp:txXfrm>
    </dsp:sp>
    <dsp:sp modelId="{5429EC4A-ED60-4258-A692-A8CB32A69F00}">
      <dsp:nvSpPr>
        <dsp:cNvPr id="0" name=""/>
        <dsp:cNvSpPr/>
      </dsp:nvSpPr>
      <dsp:spPr>
        <a:xfrm>
          <a:off x="589883" y="1285798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57002-35F4-4F39-9982-EE23E412256A}">
      <dsp:nvSpPr>
        <dsp:cNvPr id="0" name=""/>
        <dsp:cNvSpPr/>
      </dsp:nvSpPr>
      <dsp:spPr>
        <a:xfrm>
          <a:off x="888282" y="1905060"/>
          <a:ext cx="3627767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System testing</a:t>
          </a:r>
        </a:p>
      </dsp:txBody>
      <dsp:txXfrm>
        <a:off x="888282" y="1905060"/>
        <a:ext cx="3627767" cy="380878"/>
      </dsp:txXfrm>
    </dsp:sp>
    <dsp:sp modelId="{83536F3B-FFE3-49D6-8752-10A992C32E5F}">
      <dsp:nvSpPr>
        <dsp:cNvPr id="0" name=""/>
        <dsp:cNvSpPr/>
      </dsp:nvSpPr>
      <dsp:spPr>
        <a:xfrm>
          <a:off x="650233" y="1857451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16E73-60BB-4A7A-8C5F-AAA67AEC09EE}">
      <dsp:nvSpPr>
        <dsp:cNvPr id="0" name=""/>
        <dsp:cNvSpPr/>
      </dsp:nvSpPr>
      <dsp:spPr>
        <a:xfrm>
          <a:off x="827932" y="2476713"/>
          <a:ext cx="3688118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 data</a:t>
          </a:r>
        </a:p>
      </dsp:txBody>
      <dsp:txXfrm>
        <a:off x="827932" y="2476713"/>
        <a:ext cx="3688118" cy="380878"/>
      </dsp:txXfrm>
    </dsp:sp>
    <dsp:sp modelId="{C35911AB-A023-4805-98C1-7B7C1E1D39EC}">
      <dsp:nvSpPr>
        <dsp:cNvPr id="0" name=""/>
        <dsp:cNvSpPr/>
      </dsp:nvSpPr>
      <dsp:spPr>
        <a:xfrm>
          <a:off x="589883" y="2429103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52486-AB6B-4BFD-9A00-04D9AC626F45}">
      <dsp:nvSpPr>
        <dsp:cNvPr id="0" name=""/>
        <dsp:cNvSpPr/>
      </dsp:nvSpPr>
      <dsp:spPr>
        <a:xfrm>
          <a:off x="638917" y="3047946"/>
          <a:ext cx="3877132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UI testing</a:t>
          </a:r>
        </a:p>
      </dsp:txBody>
      <dsp:txXfrm>
        <a:off x="638917" y="3047946"/>
        <a:ext cx="3877132" cy="380878"/>
      </dsp:txXfrm>
    </dsp:sp>
    <dsp:sp modelId="{4DB72C74-36DE-445F-A213-2F59B999F08F}">
      <dsp:nvSpPr>
        <dsp:cNvPr id="0" name=""/>
        <dsp:cNvSpPr/>
      </dsp:nvSpPr>
      <dsp:spPr>
        <a:xfrm>
          <a:off x="400869" y="3000336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F33F4-E1DD-4B1E-9B0D-883D44AF8B92}">
      <dsp:nvSpPr>
        <dsp:cNvPr id="0" name=""/>
        <dsp:cNvSpPr/>
      </dsp:nvSpPr>
      <dsp:spPr>
        <a:xfrm>
          <a:off x="293998" y="3619599"/>
          <a:ext cx="4222051" cy="38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2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Usability testing</a:t>
          </a:r>
          <a:endParaRPr lang="en-US" sz="2100" kern="1200" dirty="0" smtClean="0"/>
        </a:p>
      </dsp:txBody>
      <dsp:txXfrm>
        <a:off x="293998" y="3619599"/>
        <a:ext cx="4222051" cy="380878"/>
      </dsp:txXfrm>
    </dsp:sp>
    <dsp:sp modelId="{C02D32A8-821E-4B66-B5E4-7EFB90CB82B7}">
      <dsp:nvSpPr>
        <dsp:cNvPr id="0" name=""/>
        <dsp:cNvSpPr/>
      </dsp:nvSpPr>
      <dsp:spPr>
        <a:xfrm>
          <a:off x="55949" y="3571989"/>
          <a:ext cx="476097" cy="476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0.30696</cdr:x>
      <cdr:y>0</cdr:y>
    </cdr:from>
    <cdr:to>
      <cdr:x>0.73418</cdr:x>
      <cdr:y>0.11268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1847850" y="-3057525"/>
          <a:ext cx="2571750" cy="2500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200" b="1">
            <a:latin typeface="Times New Roman" pitchFamily="18" charset="0"/>
            <a:cs typeface="Times New Roman" pitchFamily="18" charset="0"/>
          </a:endParaRPr>
        </a:p>
        <a:p xmlns:a="http://schemas.openxmlformats.org/drawingml/2006/main">
          <a:endParaRPr lang="en-US" sz="1200" b="1">
            <a:latin typeface="Times New Roman" pitchFamily="18" charset="0"/>
            <a:cs typeface="Times New Roman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9D05-3899-4B8C-B20A-08A3836FE4FC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89B9-289A-4BE8-A2BC-4FB7ED75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C89B9-289A-4BE8-A2BC-4FB7ED7506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6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C89B9-289A-4BE8-A2BC-4FB7ED750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9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4/20/2017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54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1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68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25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50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03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4/20/2017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28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472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7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4/20/2017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jollychic.com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57600"/>
            <a:ext cx="6705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331692" cy="440740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doing exploratory testing</a:t>
            </a:r>
          </a:p>
          <a:p>
            <a:pPr lvl="1" algn="just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50 defects were found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50 test cases were executed</a:t>
            </a:r>
          </a:p>
          <a:p>
            <a:pPr lvl="1" algn="just"/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 new defects (major severity) found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During this period: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31 defects with major severity: 21 were fixed and 10 still opened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21 defects with normal severity: only 3 remained open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8 defects with minor severity: only 4 remained open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Because the number of bugs with major severity and high priority not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fixed </a:t>
            </a:r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yet,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product cannot be released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 CONCLUSIONS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2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4343401" cy="440740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design technique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data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 the focus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Critical scenarios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9. Lessons learnt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76400"/>
            <a:ext cx="4610100" cy="5000445"/>
          </a:xfrm>
          <a:prstGeom prst="rect">
            <a:avLst/>
          </a:prstGeom>
          <a:effectLst>
            <a:glow rad="1041400">
              <a:schemeClr val="tx1">
                <a:alpha val="58000"/>
              </a:schemeClr>
            </a:glo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1044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990725" cy="2018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97" y="2403144"/>
            <a:ext cx="1990725" cy="2018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75" y="4724400"/>
            <a:ext cx="1990725" cy="2018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400" y="1447800"/>
            <a:ext cx="1001684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ollychic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077200" y="37015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ollychic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46706" y="605206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ollychic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site’s description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approach of testing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Tools used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Testing types covered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cases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Bugs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cases results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Lessons learnt</a:t>
            </a:r>
          </a:p>
          <a:p>
            <a:pPr marL="45720" indent="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130000"/>
                    </a14:imgEffect>
                    <a14:imgEffect>
                      <a14:brightnessContrast bright="28000" contrast="-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1800"/>
            <a:ext cx="8839200" cy="3685309"/>
          </a:xfrm>
          <a:prstGeom prst="rect">
            <a:avLst/>
          </a:prstGeom>
          <a:effectLst>
            <a:glow rad="1562100">
              <a:schemeClr val="bg2">
                <a:lumMod val="50000"/>
              </a:schemeClr>
            </a:glow>
            <a:innerShdw blurRad="508000" dist="685800" dir="3360000">
              <a:prstClr val="black">
                <a:alpha val="79000"/>
              </a:prstClr>
            </a:innerShdw>
            <a:softEdge rad="850900"/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305801" cy="440740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Jollychic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offers the latest fashion items.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Customers from around the world.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Purchase: by quick registration, log in, items</a:t>
            </a:r>
            <a:r>
              <a:rPr 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 bag, another options available.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THE SITE’S DESCRIPTION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084935"/>
              </p:ext>
            </p:extLst>
          </p:nvPr>
        </p:nvGraphicFramePr>
        <p:xfrm>
          <a:off x="381000" y="1066800"/>
          <a:ext cx="8305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THE APPROACH OF TESTING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705910"/>
            <a:ext cx="2133600" cy="80953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TOOLS USED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576016"/>
            <a:ext cx="2135813" cy="8910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3544141"/>
            <a:ext cx="2135813" cy="1304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" y="4953000"/>
            <a:ext cx="2135813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9" y="1708097"/>
            <a:ext cx="1543051" cy="1035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48" y="2830033"/>
            <a:ext cx="1543052" cy="116654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08" y="4102749"/>
            <a:ext cx="1547592" cy="746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08" y="4953000"/>
            <a:ext cx="1547592" cy="1600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08095"/>
            <a:ext cx="1447800" cy="1035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814638"/>
            <a:ext cx="1447800" cy="11819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4076700"/>
            <a:ext cx="1447800" cy="7723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1" y="4953000"/>
            <a:ext cx="1447800" cy="1600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708097"/>
            <a:ext cx="1676400" cy="10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87938"/>
              </p:ext>
            </p:extLst>
          </p:nvPr>
        </p:nvGraphicFramePr>
        <p:xfrm>
          <a:off x="457200" y="1638300"/>
          <a:ext cx="4572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81000" y="381000"/>
            <a:ext cx="7696200" cy="105439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TESTING TYPES COVERED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33000"/>
                    </a14:imgEffect>
                    <a14:imgEffect>
                      <a14:saturation sat="1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828800"/>
            <a:ext cx="4143375" cy="3810000"/>
          </a:xfrm>
          <a:prstGeom prst="rect">
            <a:avLst/>
          </a:prstGeom>
          <a:effectLst>
            <a:glow rad="1905000">
              <a:schemeClr val="accent1">
                <a:satMod val="175000"/>
              </a:schemeClr>
            </a:glow>
            <a:outerShdw blurRad="1143000" dist="2362200" dir="21540000" sx="179000" sy="179000" algn="ctr" rotWithShape="0">
              <a:srgbClr val="000000">
                <a:alpha val="56000"/>
              </a:srgbClr>
            </a:outerShdw>
            <a:reflection endPos="0" dist="50800" dir="5400000" sy="-100000" algn="bl" rotWithShape="0"/>
            <a:softEdge rad="635000"/>
          </a:effectLst>
          <a:scene3d>
            <a:camera prst="orthographicFront"/>
            <a:lightRig rig="soft" dir="t"/>
          </a:scene3d>
          <a:sp3d>
            <a:bevelT/>
            <a:bevelB/>
          </a:sp3d>
        </p:spPr>
      </p:pic>
    </p:spTree>
    <p:extLst>
      <p:ext uri="{BB962C8B-B14F-4D97-AF65-F5344CB8AC3E}">
        <p14:creationId xmlns:p14="http://schemas.microsoft.com/office/powerpoint/2010/main" val="31222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575392"/>
              </p:ext>
            </p:extLst>
          </p:nvPr>
        </p:nvGraphicFramePr>
        <p:xfrm>
          <a:off x="304800" y="3810000"/>
          <a:ext cx="8458200" cy="2334133"/>
        </p:xfrm>
        <a:graphic>
          <a:graphicData uri="http://schemas.openxmlformats.org/drawingml/2006/table">
            <a:tbl>
              <a:tblPr firstRow="1" firstCol="1" bandRow="1"/>
              <a:tblGrid>
                <a:gridCol w="1316499"/>
                <a:gridCol w="1404113"/>
                <a:gridCol w="1404113"/>
                <a:gridCol w="1508488"/>
                <a:gridCol w="1508488"/>
                <a:gridCol w="1316499"/>
              </a:tblGrid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FUNCTIONALITIES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PLANNED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EXECUTED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PASSED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FAILED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250825">
                <a:tc rowSpan="4"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FUNCTIONAL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LOG 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SHOPPING BAG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OPERATIONS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22250">
                <a:tc rowSpan="3">
                  <a:txBody>
                    <a:bodyPr/>
                    <a:lstStyle/>
                    <a:p>
                      <a:pPr marL="71755" marR="717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NON FUNCTIONAL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COMPATIBILITY TESTING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CONNECTIVITY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9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SHOPPING BAG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940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 TOTAL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TEST CASES 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40556"/>
              </p:ext>
            </p:extLst>
          </p:nvPr>
        </p:nvGraphicFramePr>
        <p:xfrm>
          <a:off x="304800" y="1828797"/>
          <a:ext cx="6400799" cy="1676406"/>
        </p:xfrm>
        <a:graphic>
          <a:graphicData uri="http://schemas.openxmlformats.org/drawingml/2006/table">
            <a:tbl>
              <a:tblPr firstRow="1" firstCol="1" bandRow="1"/>
              <a:tblGrid>
                <a:gridCol w="1276416"/>
                <a:gridCol w="1923649"/>
                <a:gridCol w="1600033"/>
                <a:gridCol w="1600701"/>
              </a:tblGrid>
              <a:tr h="2794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Product/Feature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Testing Period 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Tested Builds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Deployment Date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794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Log 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01.04.2017-05.04.2017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PITUT NELEA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06.04.2017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94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Items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06.04.2017-10.04.2017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PITUT NELEA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94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Shopping bag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11.04.2017-13.04.2017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PITUT NELEA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794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Options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14.04.2017-17.04.2017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PITUT NELEA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7940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Non functional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18.04.2017-20.04.2017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Arial"/>
                        </a:rPr>
                        <a:t>PITUT NELEA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21.04.2017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0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076282"/>
              </p:ext>
            </p:extLst>
          </p:nvPr>
        </p:nvGraphicFramePr>
        <p:xfrm>
          <a:off x="381000" y="1752601"/>
          <a:ext cx="8077200" cy="1743075"/>
        </p:xfrm>
        <a:graphic>
          <a:graphicData uri="http://schemas.openxmlformats.org/drawingml/2006/table">
            <a:tbl>
              <a:tblPr firstRow="1" firstCol="1" bandRow="1"/>
              <a:tblGrid>
                <a:gridCol w="2668022"/>
                <a:gridCol w="1007019"/>
                <a:gridCol w="1374110"/>
                <a:gridCol w="1463403"/>
                <a:gridCol w="1564646"/>
              </a:tblGrid>
              <a:tr h="304800">
                <a:tc grid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dirty="0">
                          <a:effectLst/>
                          <a:latin typeface="Times New Roman"/>
                          <a:ea typeface="Times New Roman"/>
                        </a:rPr>
                        <a:t>DEFECTS DISTRIBUTION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                       SEVERITY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FUNCTIONALITIES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MAJOR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NORMAL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 dirty="0">
                          <a:effectLst/>
                          <a:latin typeface="Times New Roman"/>
                          <a:ea typeface="Times New Roman"/>
                        </a:rPr>
                        <a:t>MINOR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Log In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Items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Shopping bag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Options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Connection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TOTAL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21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fr-FR" sz="1200" b="0" dirty="0">
                          <a:effectLst/>
                          <a:latin typeface="Times New Roman"/>
                          <a:ea typeface="Times New Roman"/>
                        </a:rPr>
                        <a:t>60</a:t>
                      </a:r>
                      <a:endParaRPr lang="en-US" sz="1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6. BUGS 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089873690"/>
              </p:ext>
            </p:extLst>
          </p:nvPr>
        </p:nvGraphicFramePr>
        <p:xfrm>
          <a:off x="1371600" y="3733800"/>
          <a:ext cx="5410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673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65068"/>
              </p:ext>
            </p:extLst>
          </p:nvPr>
        </p:nvGraphicFramePr>
        <p:xfrm>
          <a:off x="304800" y="1828800"/>
          <a:ext cx="8305800" cy="533400"/>
        </p:xfrm>
        <a:graphic>
          <a:graphicData uri="http://schemas.openxmlformats.org/drawingml/2006/table">
            <a:tbl>
              <a:tblPr firstRow="1" firstCol="1" bandRow="1"/>
              <a:tblGrid>
                <a:gridCol w="1810838"/>
                <a:gridCol w="1839389"/>
                <a:gridCol w="1594540"/>
                <a:gridCol w="1466493"/>
                <a:gridCol w="1594540"/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PLANNED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EXECUTED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PASSED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FAILED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TEST CASES BLOCKED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7. TEST CASES RESULTS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689791966"/>
              </p:ext>
            </p:extLst>
          </p:nvPr>
        </p:nvGraphicFramePr>
        <p:xfrm>
          <a:off x="4190999" y="2895600"/>
          <a:ext cx="4419601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49977617"/>
              </p:ext>
            </p:extLst>
          </p:nvPr>
        </p:nvGraphicFramePr>
        <p:xfrm>
          <a:off x="304800" y="2743200"/>
          <a:ext cx="3386138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95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10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534949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id">
  <a:themeElements>
    <a:clrScheme name="Custom 8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531</TotalTime>
  <Words>406</Words>
  <Application>Microsoft Office PowerPoint</Application>
  <PresentationFormat>On-screen Show (4:3)</PresentationFormat>
  <Paragraphs>191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Grid</vt:lpstr>
      <vt:lpstr>1_Grid</vt:lpstr>
      <vt:lpstr>jollychic.com </vt:lpstr>
      <vt:lpstr>CONTENT</vt:lpstr>
      <vt:lpstr>1. THE SITE’S DESCRIPTION</vt:lpstr>
      <vt:lpstr>2. THE APPROACH OF TESTING</vt:lpstr>
      <vt:lpstr>3. TOOLS USED</vt:lpstr>
      <vt:lpstr>4. TESTING TYPES COVERED</vt:lpstr>
      <vt:lpstr>5. TEST CASES OVERVIEW</vt:lpstr>
      <vt:lpstr>6. BUGS OVERVIEW</vt:lpstr>
      <vt:lpstr>7. TEST CASES RESULTS</vt:lpstr>
      <vt:lpstr>8. CONCLUSIONS</vt:lpstr>
      <vt:lpstr>9. Lessons learnt</vt:lpstr>
      <vt:lpstr>THANK YOU!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Nelly</dc:creator>
  <cp:lastModifiedBy>Nelly</cp:lastModifiedBy>
  <cp:revision>32</cp:revision>
  <dcterms:created xsi:type="dcterms:W3CDTF">2006-08-16T00:00:00Z</dcterms:created>
  <dcterms:modified xsi:type="dcterms:W3CDTF">2017-04-20T06:57:43Z</dcterms:modified>
</cp:coreProperties>
</file>