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9" r:id="rId3"/>
    <p:sldId id="258" r:id="rId4"/>
    <p:sldId id="269" r:id="rId5"/>
    <p:sldId id="270" r:id="rId6"/>
    <p:sldId id="260" r:id="rId7"/>
    <p:sldId id="261" r:id="rId8"/>
    <p:sldId id="266" r:id="rId9"/>
    <p:sldId id="267" r:id="rId10"/>
    <p:sldId id="262" r:id="rId11"/>
    <p:sldId id="263" r:id="rId12"/>
    <p:sldId id="268" r:id="rId13"/>
    <p:sldId id="265" r:id="rId14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CFE21CC-BAA7-448E-801B-F89BFDCFC066}">
          <p14:sldIdLst>
            <p14:sldId id="257"/>
            <p14:sldId id="259"/>
          </p14:sldIdLst>
        </p14:section>
        <p14:section name="无标题节" id="{A030AB74-2CB2-4714-8441-737F8DC02246}">
          <p14:sldIdLst>
            <p14:sldId id="258"/>
            <p14:sldId id="269"/>
            <p14:sldId id="270"/>
            <p14:sldId id="260"/>
            <p14:sldId id="261"/>
            <p14:sldId id="266"/>
            <p14:sldId id="267"/>
            <p14:sldId id="262"/>
            <p14:sldId id="263"/>
            <p14:sldId id="268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0992" autoAdjust="0"/>
  </p:normalViewPr>
  <p:slideViewPr>
    <p:cSldViewPr snapToGrid="0">
      <p:cViewPr>
        <p:scale>
          <a:sx n="90" d="100"/>
          <a:sy n="90" d="100"/>
        </p:scale>
        <p:origin x="-21" y="-393"/>
      </p:cViewPr>
      <p:guideLst/>
    </p:cSldViewPr>
  </p:slideViewPr>
  <p:outlineViewPr>
    <p:cViewPr>
      <p:scale>
        <a:sx n="33" d="100"/>
        <a:sy n="33" d="100"/>
      </p:scale>
      <p:origin x="0" y="-64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257196680078222E-2"/>
          <c:y val="5.2081605202046431E-2"/>
          <c:w val="0.93349084058899134"/>
          <c:h val="0.89583678959590718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DC72-42A8-894B-D1479F37779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DC72-42A8-894B-D1479F37779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DC72-42A8-894B-D1479F377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8993344"/>
        <c:axId val="488994328"/>
      </c:lineChart>
      <c:catAx>
        <c:axId val="488993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88994328"/>
        <c:crosses val="autoZero"/>
        <c:auto val="1"/>
        <c:lblAlgn val="ctr"/>
        <c:lblOffset val="100"/>
        <c:noMultiLvlLbl val="0"/>
      </c:catAx>
      <c:valAx>
        <c:axId val="488994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8993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Microsoft YaHei UI" panose="020B0503020204020204" pitchFamily="34" charset="-122"/>
          <a:ea typeface="Microsoft YaHei UI" panose="020B0503020204020204" pitchFamily="34" charset="-122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9A-4998-838E-C3FA8CA0D8E9}"/>
              </c:ext>
            </c:extLst>
          </c:dPt>
          <c:dPt>
            <c:idx val="1"/>
            <c:bubble3D val="0"/>
            <c:explosion val="7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9A-4998-838E-C3FA8CA0D8E9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B9A-4998-838E-C3FA8CA0D8E9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B9A-4998-838E-C3FA8CA0D8E9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9A-4998-838E-C3FA8CA0D8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6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Microsoft YaHei UI" panose="020B0503020204020204" pitchFamily="34" charset="-122"/>
          <a:ea typeface="Microsoft YaHei UI" panose="020B0503020204020204" pitchFamily="34" charset="-122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DA3-4D9A-9903-F72EDB3E5F7E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DA3-4D9A-9903-F72EDB3E5F7E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DA3-4D9A-9903-F72EDB3E5F7E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DA3-4D9A-9903-F72EDB3E5F7E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DA3-4D9A-9903-F72EDB3E5F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Microsoft YaHei UI" panose="020B0503020204020204" pitchFamily="34" charset="-122"/>
          <a:ea typeface="Microsoft YaHei UI" panose="020B0503020204020204" pitchFamily="34" charset="-122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F1-4F2A-8F0E-844FFCE28C7D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EF1-4F2A-8F0E-844FFCE28C7D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EF1-4F2A-8F0E-844FFCE28C7D}"/>
              </c:ext>
            </c:extLst>
          </c:dPt>
          <c:dPt>
            <c:idx val="3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EF1-4F2A-8F0E-844FFCE28C7D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EF1-4F2A-8F0E-844FFCE28C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87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Microsoft YaHei UI" panose="020B0503020204020204" pitchFamily="34" charset="-122"/>
          <a:ea typeface="Microsoft YaHei UI" panose="020B0503020204020204" pitchFamily="34" charset="-122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8113761109256413E-2"/>
                  <c:y val="-7.4668394426680483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17A-4A6D-82C6-F825EAA27754}"/>
                </c:ext>
              </c:extLst>
            </c:dLbl>
            <c:dLbl>
              <c:idx val="1"/>
              <c:layout>
                <c:manualLayout>
                  <c:x val="8.5346516767520794E-2"/>
                  <c:y val="-1.12002591640022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17A-4A6D-82C6-F825EAA27754}"/>
                </c:ext>
              </c:extLst>
            </c:dLbl>
            <c:dLbl>
              <c:idx val="2"/>
              <c:layout>
                <c:manualLayout>
                  <c:x val="8.2453414504215103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17A-4A6D-82C6-F825EAA27754}"/>
                </c:ext>
              </c:extLst>
            </c:dLbl>
            <c:dLbl>
              <c:idx val="3"/>
              <c:layout>
                <c:manualLayout>
                  <c:x val="9.1132721294132371E-2"/>
                  <c:y val="-3.7334197213340242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17A-4A6D-82C6-F825EAA277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D9-45B5-B692-B9B8764F91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5220658845950625E-2"/>
                  <c:y val="3.7334197213339561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17A-4A6D-82C6-F825EAA27754}"/>
                </c:ext>
              </c:extLst>
            </c:dLbl>
            <c:dLbl>
              <c:idx val="1"/>
              <c:layout>
                <c:manualLayout>
                  <c:x val="8.1006863372562105E-2"/>
                  <c:y val="-6.8445237539232397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17A-4A6D-82C6-F825EAA27754}"/>
                </c:ext>
              </c:extLst>
            </c:dLbl>
            <c:dLbl>
              <c:idx val="2"/>
              <c:layout>
                <c:manualLayout>
                  <c:x val="7.9560312240909314E-2"/>
                  <c:y val="6.8445237539232397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17A-4A6D-82C6-F825EAA27754}"/>
                </c:ext>
              </c:extLst>
            </c:dLbl>
            <c:dLbl>
              <c:idx val="3"/>
              <c:layout>
                <c:manualLayout>
                  <c:x val="8.9686170162479484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17A-4A6D-82C6-F825EAA277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D9-45B5-B692-B9B8764F91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0881005450991935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17A-4A6D-82C6-F825EAA27754}"/>
                </c:ext>
              </c:extLst>
            </c:dLbl>
            <c:dLbl>
              <c:idx val="1"/>
              <c:layout>
                <c:manualLayout>
                  <c:x val="7.3774107714297668E-2"/>
                  <c:y val="-6.8445237539232397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17A-4A6D-82C6-F825EAA27754}"/>
                </c:ext>
              </c:extLst>
            </c:dLbl>
            <c:dLbl>
              <c:idx val="2"/>
              <c:layout>
                <c:manualLayout>
                  <c:x val="7.2327556582644822E-2"/>
                  <c:y val="-1.120025916400207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17A-4A6D-82C6-F825EAA27754}"/>
                </c:ext>
              </c:extLst>
            </c:dLbl>
            <c:dLbl>
              <c:idx val="3"/>
              <c:layout>
                <c:manualLayout>
                  <c:x val="8.2453414504215214E-2"/>
                  <c:y val="-3.7334197213340584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17A-4A6D-82C6-F825EAA277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0D9-45B5-B692-B9B8764F919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65"/>
        <c:overlap val="100"/>
        <c:axId val="562068496"/>
        <c:axId val="562072104"/>
      </c:barChart>
      <c:catAx>
        <c:axId val="56206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pPr>
            <a:endParaRPr lang="en-US"/>
          </a:p>
        </c:txPr>
        <c:crossAx val="562072104"/>
        <c:crosses val="autoZero"/>
        <c:auto val="1"/>
        <c:lblAlgn val="ctr"/>
        <c:lblOffset val="100"/>
        <c:noMultiLvlLbl val="0"/>
      </c:catAx>
      <c:valAx>
        <c:axId val="562072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2068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9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2873B9F-50A0-4622-8B27-9EA7B86E7C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217B71-78E5-4F1B-8D85-573B8AAD3E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C479FFE-79CD-4D69-A5FC-331648F63992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2020/9/17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A5D993-102A-4921-A12E-E8E8D0285A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F94975-3B91-4B9C-9498-7DA766AE14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C10B77D-D561-4A25-8C29-51CAB365AE4B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66429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6782BD9-16C3-4527-A197-E7036F4DDD09}" type="datetime1">
              <a:rPr lang="zh-CN" altLang="en-US" noProof="0" smtClean="0"/>
              <a:t>2020/9/17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3DCE8F5-1341-475C-BF40-2E24D91E805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8127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5064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738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1049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一般的机器学习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学习以排序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永强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30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小芳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40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小红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80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3092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6140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CE8F5-1341-475C-BF40-2E24D91E8058}" type="slidenum">
              <a:rPr lang="en-US" altLang="zh-CN" noProof="0" smtClean="0"/>
              <a:pPr/>
              <a:t>5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30216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8045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712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358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747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820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0945AC3A-7D9B-423E-A2BF-B883C9B2D24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"/>
          <a:stretch/>
        </p:blipFill>
        <p:spPr>
          <a:xfrm>
            <a:off x="-14183" y="144000"/>
            <a:ext cx="4389120" cy="6675120"/>
          </a:xfrm>
          <a:prstGeom prst="rect">
            <a:avLst/>
          </a:prstGeom>
        </p:spPr>
      </p:pic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274205" y="108977"/>
            <a:ext cx="3917796" cy="6677022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dirty="0"/>
              <a:t>插入或拖放图像</a:t>
            </a: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F94C333A-735B-44F8-99E4-E73D8172DE35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CC69AA83-848B-4DFD-A644-A5D9CEFF95E3}"/>
              </a:ext>
            </a:extLst>
          </p:cNvPr>
          <p:cNvSpPr/>
          <p:nvPr userDrawn="1"/>
        </p:nvSpPr>
        <p:spPr>
          <a:xfrm>
            <a:off x="-11284" y="6821999"/>
            <a:ext cx="4224295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 rtl="0"/>
            <a:endParaRPr lang="zh-CN" altLang="en-US" sz="1000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幻灯片编号占位符 5">
            <a:extLst>
              <a:ext uri="{FF2B5EF4-FFF2-40B4-BE49-F238E27FC236}">
                <a16:creationId xmlns:a16="http://schemas.microsoft.com/office/drawing/2014/main" id="{42880EF2-ACF9-4D66-99FF-99CB3F61BE99}"/>
              </a:ext>
            </a:extLst>
          </p:cNvPr>
          <p:cNvSpPr txBox="1">
            <a:spLocks/>
          </p:cNvSpPr>
          <p:nvPr userDrawn="1"/>
        </p:nvSpPr>
        <p:spPr>
          <a:xfrm>
            <a:off x="4214439" y="6821999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757" y="2106148"/>
            <a:ext cx="3759807" cy="1547813"/>
          </a:xfrm>
        </p:spPr>
        <p:txBody>
          <a:bodyPr rtlCol="0"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756" y="3746037"/>
            <a:ext cx="3756943" cy="722312"/>
          </a:xfrm>
        </p:spPr>
        <p:txBody>
          <a:bodyPr rtlCol="0"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7" name="图形 11">
            <a:extLst>
              <a:ext uri="{FF2B5EF4-FFF2-40B4-BE49-F238E27FC236}">
                <a16:creationId xmlns:a16="http://schemas.microsoft.com/office/drawing/2014/main" id="{54BAE1D8-3DF8-48CA-92C4-2E2064E4A3C5}"/>
              </a:ext>
            </a:extLst>
          </p:cNvPr>
          <p:cNvSpPr/>
          <p:nvPr userDrawn="1"/>
        </p:nvSpPr>
        <p:spPr>
          <a:xfrm>
            <a:off x="960971" y="4125145"/>
            <a:ext cx="3413965" cy="2695876"/>
          </a:xfrm>
          <a:custGeom>
            <a:avLst/>
            <a:gdLst>
              <a:gd name="connsiteX0" fmla="*/ 4121944 w 4124325"/>
              <a:gd name="connsiteY0" fmla="*/ 1555076 h 3257550"/>
              <a:gd name="connsiteX1" fmla="*/ 4118134 w 4124325"/>
              <a:gd name="connsiteY1" fmla="*/ 1533169 h 3257550"/>
              <a:gd name="connsiteX2" fmla="*/ 2782729 w 4124325"/>
              <a:gd name="connsiteY2" fmla="*/ 39649 h 3257550"/>
              <a:gd name="connsiteX3" fmla="*/ 2108359 w 4124325"/>
              <a:gd name="connsiteY3" fmla="*/ 2436139 h 3257550"/>
              <a:gd name="connsiteX4" fmla="*/ 1262539 w 4124325"/>
              <a:gd name="connsiteY4" fmla="*/ 1310284 h 3257550"/>
              <a:gd name="connsiteX5" fmla="*/ 717709 w 4124325"/>
              <a:gd name="connsiteY5" fmla="*/ 2358986 h 3257550"/>
              <a:gd name="connsiteX6" fmla="*/ 7144 w 4124325"/>
              <a:gd name="connsiteY6" fmla="*/ 3257194 h 3257550"/>
              <a:gd name="connsiteX7" fmla="*/ 4075271 w 4124325"/>
              <a:gd name="connsiteY7" fmla="*/ 3257194 h 3257550"/>
              <a:gd name="connsiteX8" fmla="*/ 4122896 w 4124325"/>
              <a:gd name="connsiteY8" fmla="*/ 3201949 h 3257550"/>
              <a:gd name="connsiteX9" fmla="*/ 4122896 w 4124325"/>
              <a:gd name="connsiteY9" fmla="*/ 1555076 h 3257550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068127 w 4207192"/>
              <a:gd name="connsiteY9" fmla="*/ 3250050 h 3286245"/>
              <a:gd name="connsiteX10" fmla="*/ 4207192 w 4207192"/>
              <a:gd name="connsiteY10" fmla="*/ 3286245 h 3286245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207192 w 4207192"/>
              <a:gd name="connsiteY9" fmla="*/ 3286245 h 3286245"/>
              <a:gd name="connsiteX0" fmla="*/ 4115752 w 4115752"/>
              <a:gd name="connsiteY0" fmla="*/ 3194805 h 3250050"/>
              <a:gd name="connsiteX1" fmla="*/ 4115752 w 4115752"/>
              <a:gd name="connsiteY1" fmla="*/ 1547932 h 3250050"/>
              <a:gd name="connsiteX2" fmla="*/ 4114800 w 4115752"/>
              <a:gd name="connsiteY2" fmla="*/ 1547932 h 3250050"/>
              <a:gd name="connsiteX3" fmla="*/ 4110990 w 4115752"/>
              <a:gd name="connsiteY3" fmla="*/ 1526025 h 3250050"/>
              <a:gd name="connsiteX4" fmla="*/ 2775585 w 4115752"/>
              <a:gd name="connsiteY4" fmla="*/ 32505 h 3250050"/>
              <a:gd name="connsiteX5" fmla="*/ 2101215 w 4115752"/>
              <a:gd name="connsiteY5" fmla="*/ 2428995 h 3250050"/>
              <a:gd name="connsiteX6" fmla="*/ 1255395 w 4115752"/>
              <a:gd name="connsiteY6" fmla="*/ 1303140 h 3250050"/>
              <a:gd name="connsiteX7" fmla="*/ 710565 w 4115752"/>
              <a:gd name="connsiteY7" fmla="*/ 2351842 h 3250050"/>
              <a:gd name="connsiteX8" fmla="*/ 0 w 4115752"/>
              <a:gd name="connsiteY8" fmla="*/ 3250050 h 3250050"/>
              <a:gd name="connsiteX0" fmla="*/ 4115752 w 4115752"/>
              <a:gd name="connsiteY0" fmla="*/ 1547932 h 3250050"/>
              <a:gd name="connsiteX1" fmla="*/ 4114800 w 4115752"/>
              <a:gd name="connsiteY1" fmla="*/ 1547932 h 3250050"/>
              <a:gd name="connsiteX2" fmla="*/ 4110990 w 4115752"/>
              <a:gd name="connsiteY2" fmla="*/ 1526025 h 3250050"/>
              <a:gd name="connsiteX3" fmla="*/ 2775585 w 4115752"/>
              <a:gd name="connsiteY3" fmla="*/ 32505 h 3250050"/>
              <a:gd name="connsiteX4" fmla="*/ 2101215 w 4115752"/>
              <a:gd name="connsiteY4" fmla="*/ 2428995 h 3250050"/>
              <a:gd name="connsiteX5" fmla="*/ 1255395 w 4115752"/>
              <a:gd name="connsiteY5" fmla="*/ 1303140 h 3250050"/>
              <a:gd name="connsiteX6" fmla="*/ 710565 w 4115752"/>
              <a:gd name="connsiteY6" fmla="*/ 2351842 h 3250050"/>
              <a:gd name="connsiteX7" fmla="*/ 0 w 4115752"/>
              <a:gd name="connsiteY7" fmla="*/ 3250050 h 325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5752" h="3250050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tlCol="0" anchor="ctr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长方形 13">
            <a:extLst>
              <a:ext uri="{FF2B5EF4-FFF2-40B4-BE49-F238E27FC236}">
                <a16:creationId xmlns:a16="http://schemas.microsoft.com/office/drawing/2014/main" id="{974E860F-437F-442E-898C-244A0DD5D765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16" name="副标题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 rtlCol="0"/>
          <a:lstStyle>
            <a:lvl1pPr marL="0" indent="0">
              <a:buNone/>
              <a:defRPr sz="2100"/>
            </a:lvl1pPr>
          </a:lstStyle>
          <a:p>
            <a:pPr lvl="0" rtl="0"/>
            <a:r>
              <a:rPr lang="zh-CN" altLang="en-US" noProof="0" dirty="0"/>
              <a:t>副标题</a:t>
            </a:r>
          </a:p>
        </p:txBody>
      </p:sp>
      <p:sp>
        <p:nvSpPr>
          <p:cNvPr id="3" name="左栏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580000" cy="4500000"/>
          </a:xfrm>
        </p:spPr>
        <p:txBody>
          <a:bodyPr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右栏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620000"/>
            <a:ext cx="5580000" cy="4500000"/>
          </a:xfrm>
        </p:spPr>
        <p:txBody>
          <a:bodyPr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F9123-1F0C-4BD2-8233-FEE5B2A466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1E8981-59A6-4480-80A6-5619C22017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8" name="副标题">
            <a:extLst>
              <a:ext uri="{FF2B5EF4-FFF2-40B4-BE49-F238E27FC236}">
                <a16:creationId xmlns:a16="http://schemas.microsoft.com/office/drawing/2014/main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 rtlCol="0"/>
          <a:lstStyle>
            <a:lvl1pPr marL="0" indent="0">
              <a:buNone/>
              <a:defRPr sz="2100"/>
            </a:lvl1pPr>
          </a:lstStyle>
          <a:p>
            <a:pPr lvl="0" rtl="0"/>
            <a:r>
              <a:rPr lang="zh-CN" altLang="en-US" noProof="0" dirty="0"/>
              <a:t>副标题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AED074E-AB07-44D1-8B4E-189EAEF79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801D44B-9877-40D1-B788-EE3BFD57C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5E5E-6C25-4714-97B9-B375A27E35B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5C68-5E73-41CD-9DFB-18926FAF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4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9FB83C35-D975-48B4-8E79-AB7A1A80D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8563555" cy="6675120"/>
          </a:xfrm>
          <a:prstGeom prst="rect">
            <a:avLst/>
          </a:prstGeom>
        </p:spPr>
      </p:pic>
      <p:sp>
        <p:nvSpPr>
          <p:cNvPr id="11" name="长方形 10">
            <a:extLst>
              <a:ext uri="{FF2B5EF4-FFF2-40B4-BE49-F238E27FC236}">
                <a16:creationId xmlns:a16="http://schemas.microsoft.com/office/drawing/2014/main" id="{DD7E187E-6082-49C3-B795-CC4321FE39F8}"/>
              </a:ext>
            </a:extLst>
          </p:cNvPr>
          <p:cNvSpPr/>
          <p:nvPr userDrawn="1"/>
        </p:nvSpPr>
        <p:spPr>
          <a:xfrm>
            <a:off x="0" y="0"/>
            <a:ext cx="856355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图片占位符 9">
            <a:extLst>
              <a:ext uri="{FF2B5EF4-FFF2-40B4-BE49-F238E27FC236}">
                <a16:creationId xmlns:a16="http://schemas.microsoft.com/office/drawing/2014/main" id="{8FBFF6A8-5ABD-4191-81E4-C9F86380A5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563554" y="0"/>
            <a:ext cx="4389475" cy="6677644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插入或拖放图像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E27D1E-1708-4D17-AB85-058EE0C3477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gradFill>
            <a:gsLst>
              <a:gs pos="82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</a:gradFill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69529A18-E6EB-4081-B804-B2FCF5287D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94400" y="6678000"/>
            <a:ext cx="597600" cy="144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58DB212-BFA2-403F-85EF-DFD3FF6D973A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834" y="2481141"/>
            <a:ext cx="3759807" cy="1547813"/>
          </a:xfrm>
        </p:spPr>
        <p:txBody>
          <a:bodyPr rtlCol="0"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14" name="副标题 2">
            <a:extLst>
              <a:ext uri="{FF2B5EF4-FFF2-40B4-BE49-F238E27FC236}">
                <a16:creationId xmlns:a16="http://schemas.microsoft.com/office/drawing/2014/main" id="{3CDBDF0B-F377-47FD-9DA1-C3BDA7C1D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3756943" cy="722312"/>
          </a:xfrm>
        </p:spPr>
        <p:txBody>
          <a:bodyPr rtlCol="0"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 smtClean="0"/>
              <a:t>单击以编辑母版副标题样式</a:t>
            </a:r>
            <a:endParaRPr lang="zh-CN" altLang="en-US" noProof="0" dirty="0"/>
          </a:p>
        </p:txBody>
      </p:sp>
      <p:sp>
        <p:nvSpPr>
          <p:cNvPr id="18" name="图形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/>
        </p:nvSpPr>
        <p:spPr>
          <a:xfrm flipH="1">
            <a:off x="-1428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版式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16" name="副标题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 rtlCol="0"/>
          <a:lstStyle>
            <a:lvl1pPr marL="0" indent="0">
              <a:buNone/>
              <a:defRPr sz="21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副标题</a:t>
            </a:r>
          </a:p>
        </p:txBody>
      </p:sp>
      <p:sp>
        <p:nvSpPr>
          <p:cNvPr id="3" name="左栏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04150" y="1"/>
            <a:ext cx="4387850" cy="6679488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插入或拖放图像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添加页脚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58DB212-BFA2-403F-85EF-DFD3FF6D973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版式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长方形 12">
            <a:extLst>
              <a:ext uri="{FF2B5EF4-FFF2-40B4-BE49-F238E27FC236}">
                <a16:creationId xmlns:a16="http://schemas.microsoft.com/office/drawing/2014/main" id="{95A87C21-15CD-48D8-B583-89B110156879}"/>
              </a:ext>
            </a:extLst>
          </p:cNvPr>
          <p:cNvSpPr/>
          <p:nvPr userDrawn="1"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16" name="副标题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 rtlCol="0"/>
          <a:lstStyle>
            <a:lvl1pPr marL="0" indent="0">
              <a:buNone/>
              <a:defRPr sz="21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副标题</a:t>
            </a:r>
          </a:p>
        </p:txBody>
      </p:sp>
      <p:sp>
        <p:nvSpPr>
          <p:cNvPr id="3" name="左栏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7752" y="4320000"/>
            <a:ext cx="1800000" cy="1800000"/>
          </a:xfrm>
          <a:solidFill>
            <a:schemeClr val="bg1"/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插入或拖放图像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58DB212-BFA2-403F-85EF-DFD3FF6D973A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8" name="图片占位符 5">
            <a:extLst>
              <a:ext uri="{FF2B5EF4-FFF2-40B4-BE49-F238E27FC236}">
                <a16:creationId xmlns:a16="http://schemas.microsoft.com/office/drawing/2014/main" id="{5092E684-C621-4F92-A05A-A167EEF462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插入或拖放图像</a:t>
            </a:r>
          </a:p>
        </p:txBody>
      </p:sp>
      <p:sp>
        <p:nvSpPr>
          <p:cNvPr id="9" name="图片占位符 5">
            <a:extLst>
              <a:ext uri="{FF2B5EF4-FFF2-40B4-BE49-F238E27FC236}">
                <a16:creationId xmlns:a16="http://schemas.microsoft.com/office/drawing/2014/main" id="{6958D132-F2A9-41E1-BDD8-067D52CE5F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7752" y="2395565"/>
            <a:ext cx="1800000" cy="1800000"/>
          </a:xfrm>
          <a:solidFill>
            <a:schemeClr val="bg1"/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插入或拖放图像</a:t>
            </a:r>
          </a:p>
        </p:txBody>
      </p:sp>
      <p:sp>
        <p:nvSpPr>
          <p:cNvPr id="10" name="图片占位符 5">
            <a:extLst>
              <a:ext uri="{FF2B5EF4-FFF2-40B4-BE49-F238E27FC236}">
                <a16:creationId xmlns:a16="http://schemas.microsoft.com/office/drawing/2014/main" id="{B88FD4DB-5089-4686-B4F7-A26163146C9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插入或拖放图像</a:t>
            </a:r>
          </a:p>
        </p:txBody>
      </p:sp>
      <p:sp>
        <p:nvSpPr>
          <p:cNvPr id="11" name="图片占位符 5">
            <a:extLst>
              <a:ext uri="{FF2B5EF4-FFF2-40B4-BE49-F238E27FC236}">
                <a16:creationId xmlns:a16="http://schemas.microsoft.com/office/drawing/2014/main" id="{324023AF-AB97-4B60-86FA-5DC8DA1B5C4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27752" y="471129"/>
            <a:ext cx="1800000" cy="180000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插入或拖放图像</a:t>
            </a:r>
          </a:p>
        </p:txBody>
      </p:sp>
      <p:sp>
        <p:nvSpPr>
          <p:cNvPr id="12" name="图片占位符 5">
            <a:extLst>
              <a:ext uri="{FF2B5EF4-FFF2-40B4-BE49-F238E27FC236}">
                <a16:creationId xmlns:a16="http://schemas.microsoft.com/office/drawing/2014/main" id="{8210F231-568A-4348-B33F-9EBB4A5CF9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插入或拖放图像</a:t>
            </a:r>
          </a:p>
        </p:txBody>
      </p:sp>
    </p:spTree>
    <p:extLst>
      <p:ext uri="{BB962C8B-B14F-4D97-AF65-F5344CB8AC3E}">
        <p14:creationId xmlns:p14="http://schemas.microsoft.com/office/powerpoint/2010/main" val="244511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左栏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980000"/>
            <a:ext cx="5580000" cy="4140000"/>
          </a:xfrm>
        </p:spPr>
        <p:txBody>
          <a:bodyPr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13" name="左侧页眉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620000"/>
            <a:ext cx="5580000" cy="360000"/>
          </a:xfrm>
        </p:spPr>
        <p:txBody>
          <a:bodyPr rtlCol="0"/>
          <a:lstStyle>
            <a:lvl1pPr marL="0" indent="0">
              <a:buNone/>
              <a:defRPr b="1"/>
            </a:lvl1pPr>
          </a:lstStyle>
          <a:p>
            <a:pPr lvl="0" rtl="0"/>
            <a:r>
              <a:rPr lang="zh-CN" altLang="en-US" noProof="0" dirty="0"/>
              <a:t>比较 </a:t>
            </a:r>
            <a:r>
              <a:rPr lang="en-US" altLang="zh-CN" noProof="0" dirty="0"/>
              <a:t>A</a:t>
            </a:r>
          </a:p>
        </p:txBody>
      </p:sp>
      <p:sp>
        <p:nvSpPr>
          <p:cNvPr id="4" name="右栏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980000"/>
            <a:ext cx="5580000" cy="4140000"/>
          </a:xfrm>
        </p:spPr>
        <p:txBody>
          <a:bodyPr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15" name="右侧页眉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620000"/>
            <a:ext cx="5580000" cy="360000"/>
          </a:xfrm>
        </p:spPr>
        <p:txBody>
          <a:bodyPr rtlCol="0"/>
          <a:lstStyle>
            <a:lvl1pPr marL="0" indent="0">
              <a:buNone/>
              <a:defRPr b="1"/>
            </a:lvl1pPr>
          </a:lstStyle>
          <a:p>
            <a:pPr lvl="0" rtl="0"/>
            <a:r>
              <a:rPr lang="zh-CN" altLang="en-US" noProof="0" dirty="0"/>
              <a:t>比较 </a:t>
            </a:r>
            <a:r>
              <a:rPr lang="en-US" altLang="zh-CN" noProof="0" dirty="0"/>
              <a:t>B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7AC535-CCE6-472A-BA3D-DDE92DFF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32F890-EB29-4A5B-A499-BB0FC04447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67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插入或拖放图像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19A41AC-399F-4B25-A28A-F7679843C3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58DB212-BFA2-403F-85EF-DFD3FF6D973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0" name="描述">
            <a:extLst>
              <a:ext uri="{FF2B5EF4-FFF2-40B4-BE49-F238E27FC236}">
                <a16:creationId xmlns:a16="http://schemas.microsoft.com/office/drawing/2014/main" id="{E1C65CF6-B529-468F-B46C-1D1C2E71A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 rtlCol="0"/>
          <a:lstStyle>
            <a:lvl1pPr marL="0" indent="0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zh-CN" altLang="en-US" noProof="0" dirty="0"/>
              <a:t>在此输入图像描述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C5845FB-DCB7-4844-B346-98986ADF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视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媒体​​占位符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0" y="0"/>
            <a:ext cx="12192000" cy="66780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插入你的视频</a:t>
            </a:r>
          </a:p>
        </p:txBody>
      </p:sp>
      <p:sp>
        <p:nvSpPr>
          <p:cNvPr id="5" name="描述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 rtlCol="0"/>
          <a:lstStyle>
            <a:lvl1pPr marL="0" indent="0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zh-CN" altLang="en-US" noProof="0" dirty="0"/>
              <a:t>在此输入图像描述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77EBDA-221D-4CBD-8DBF-E03A370015D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58DB212-BFA2-403F-85EF-DFD3FF6D973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82508FC-366E-44DA-80A8-28048E1E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111E4563-E2FC-4D6F-B759-AB4FB77D2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7799832" cy="6675120"/>
          </a:xfrm>
          <a:prstGeom prst="rect">
            <a:avLst/>
          </a:prstGeom>
        </p:spPr>
      </p:pic>
      <p:sp>
        <p:nvSpPr>
          <p:cNvPr id="24" name="长方形 23">
            <a:extLst>
              <a:ext uri="{FF2B5EF4-FFF2-40B4-BE49-F238E27FC236}">
                <a16:creationId xmlns:a16="http://schemas.microsoft.com/office/drawing/2014/main" id="{92FE8913-A018-418C-99FB-2DF342B9B5A0}"/>
              </a:ext>
            </a:extLst>
          </p:cNvPr>
          <p:cNvSpPr/>
          <p:nvPr userDrawn="1"/>
        </p:nvSpPr>
        <p:spPr>
          <a:xfrm>
            <a:off x="0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图片占位符 9">
            <a:extLst>
              <a:ext uri="{FF2B5EF4-FFF2-40B4-BE49-F238E27FC236}">
                <a16:creationId xmlns:a16="http://schemas.microsoft.com/office/drawing/2014/main" id="{AF7702AD-1968-4CE6-BC7C-02C0637069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dirty="0"/>
              <a:t>插入或拖放图像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4862" y="3032684"/>
            <a:ext cx="3759807" cy="1547813"/>
          </a:xfrm>
        </p:spPr>
        <p:txBody>
          <a:bodyPr rtlCol="0" anchor="b"/>
          <a:lstStyle>
            <a:lvl1pPr algn="l">
              <a:lnSpc>
                <a:spcPts val="4000"/>
              </a:lnSpc>
              <a:defRPr sz="6600" spc="-15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谢谢</a:t>
            </a:r>
          </a:p>
        </p:txBody>
      </p:sp>
      <p:sp>
        <p:nvSpPr>
          <p:cNvPr id="18" name="图形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 userDrawn="1"/>
        </p:nvSpPr>
        <p:spPr>
          <a:xfrm>
            <a:off x="1774391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姓名">
            <a:extLst>
              <a:ext uri="{FF2B5EF4-FFF2-40B4-BE49-F238E27FC236}">
                <a16:creationId xmlns:a16="http://schemas.microsoft.com/office/drawing/2014/main" id="{B8C48821-0D90-416C-873E-50587E8A0C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4861" y="4741677"/>
            <a:ext cx="3756943" cy="252000"/>
          </a:xfrm>
        </p:spPr>
        <p:txBody>
          <a:bodyPr rtlCol="0" anchor="ctr"/>
          <a:lstStyle>
            <a:lvl1pPr marL="0" indent="0">
              <a:buNone/>
              <a:defRPr sz="1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dirty="0"/>
              <a:t>姓名</a:t>
            </a:r>
          </a:p>
        </p:txBody>
      </p:sp>
      <p:sp>
        <p:nvSpPr>
          <p:cNvPr id="16" name="电子邮件">
            <a:extLst>
              <a:ext uri="{FF2B5EF4-FFF2-40B4-BE49-F238E27FC236}">
                <a16:creationId xmlns:a16="http://schemas.microsoft.com/office/drawing/2014/main" id="{42450180-8D19-405E-97F0-2A309B58D0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990" y="5147137"/>
            <a:ext cx="3462814" cy="252000"/>
          </a:xfrm>
        </p:spPr>
        <p:txBody>
          <a:bodyPr rtlCol="0"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dirty="0"/>
              <a:t>电子邮件</a:t>
            </a:r>
          </a:p>
        </p:txBody>
      </p:sp>
      <p:sp>
        <p:nvSpPr>
          <p:cNvPr id="19" name="长方形 18">
            <a:extLst>
              <a:ext uri="{FF2B5EF4-FFF2-40B4-BE49-F238E27FC236}">
                <a16:creationId xmlns:a16="http://schemas.microsoft.com/office/drawing/2014/main" id="{C837F23B-0C4D-4D27-BF83-0B10D1CFFDCD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长方形 20">
            <a:extLst>
              <a:ext uri="{FF2B5EF4-FFF2-40B4-BE49-F238E27FC236}">
                <a16:creationId xmlns:a16="http://schemas.microsoft.com/office/drawing/2014/main" id="{D39551A1-FBAD-4CC8-AA99-F9F4D4281782}"/>
              </a:ext>
            </a:extLst>
          </p:cNvPr>
          <p:cNvSpPr/>
          <p:nvPr userDrawn="1"/>
        </p:nvSpPr>
        <p:spPr>
          <a:xfrm>
            <a:off x="7804351" y="6678000"/>
            <a:ext cx="4224296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 rtl="0"/>
            <a:endParaRPr lang="zh-CN" altLang="en-US" sz="1000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幻灯片编号占位符 5">
            <a:extLst>
              <a:ext uri="{FF2B5EF4-FFF2-40B4-BE49-F238E27FC236}">
                <a16:creationId xmlns:a16="http://schemas.microsoft.com/office/drawing/2014/main" id="{5F695C6B-DBEE-447E-B106-7351E00BD0AF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长方形 22">
            <a:extLst>
              <a:ext uri="{FF2B5EF4-FFF2-40B4-BE49-F238E27FC236}">
                <a16:creationId xmlns:a16="http://schemas.microsoft.com/office/drawing/2014/main" id="{E1A38929-6316-4332-83F8-9E95386C7C42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747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10" name="副标题">
            <a:extLst>
              <a:ext uri="{FF2B5EF4-FFF2-40B4-BE49-F238E27FC236}">
                <a16:creationId xmlns:a16="http://schemas.microsoft.com/office/drawing/2014/main" id="{1CC9B96F-1A0A-4B16-BDF7-48B289CD53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 rtlCol="0"/>
          <a:lstStyle>
            <a:lvl1pPr marL="0" indent="0">
              <a:buNone/>
              <a:defRPr sz="2100"/>
            </a:lvl1pPr>
          </a:lstStyle>
          <a:p>
            <a:pPr lvl="0" rtl="0"/>
            <a:r>
              <a:rPr lang="zh-CN" altLang="en-US" noProof="0" dirty="0"/>
              <a:t>副标题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11473200" cy="4500000"/>
          </a:xfrm>
        </p:spPr>
        <p:txBody>
          <a:bodyPr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38FCAA-94B1-47BD-AD46-123D3404BB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A11CEA-C130-40E5-A858-8D4FE6E586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>
            <a:extLst>
              <a:ext uri="{FF2B5EF4-FFF2-40B4-BE49-F238E27FC236}">
                <a16:creationId xmlns:a16="http://schemas.microsoft.com/office/drawing/2014/main" id="{BE99CE02-8616-40B2-85FF-B06E192752AB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长方形 8">
            <a:extLst>
              <a:ext uri="{FF2B5EF4-FFF2-40B4-BE49-F238E27FC236}">
                <a16:creationId xmlns:a16="http://schemas.microsoft.com/office/drawing/2014/main" id="{FE3DF8E0-6324-45B7-8B0A-24383EF1B915}"/>
              </a:ext>
            </a:extLst>
          </p:cNvPr>
          <p:cNvSpPr/>
          <p:nvPr userDrawn="1"/>
        </p:nvSpPr>
        <p:spPr>
          <a:xfrm>
            <a:off x="7804351" y="6678000"/>
            <a:ext cx="3789833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 rtl="0"/>
            <a:r>
              <a:rPr lang="zh-CN" altLang="en-US" sz="10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谢引</a:t>
            </a: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1A9E718F-2F10-41F1-8E9F-18DD53EF065F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11473200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82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3600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添加页脚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lvl1pPr algn="r">
              <a:defRPr sz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58DB212-BFA2-403F-85EF-DFD3FF6D973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63" r:id="rId4"/>
    <p:sldLayoutId id="2147483656" r:id="rId5"/>
    <p:sldLayoutId id="2147483660" r:id="rId6"/>
    <p:sldLayoutId id="2147483661" r:id="rId7"/>
    <p:sldLayoutId id="2147483664" r:id="rId8"/>
    <p:sldLayoutId id="2147483650" r:id="rId9"/>
    <p:sldLayoutId id="2147483652" r:id="rId10"/>
    <p:sldLayoutId id="2147483654" r:id="rId11"/>
    <p:sldLayoutId id="2147483655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59035" r="3004"/>
          <a:stretch/>
        </p:blipFill>
        <p:spPr>
          <a:xfrm>
            <a:off x="8503778" y="-14871"/>
            <a:ext cx="3816627" cy="6707890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606" y="2213778"/>
            <a:ext cx="7474593" cy="1547813"/>
          </a:xfrm>
        </p:spPr>
        <p:txBody>
          <a:bodyPr rtlCol="0"/>
          <a:lstStyle/>
          <a:p>
            <a:pPr>
              <a:lnSpc>
                <a:spcPts val="5500"/>
              </a:lnSpc>
            </a:pPr>
            <a:r>
              <a:rPr lang="en-US" altLang="zh-CN" b="1" dirty="0">
                <a:solidFill>
                  <a:schemeClr val="bg2"/>
                </a:solidFill>
              </a:rPr>
              <a:t/>
            </a:r>
            <a:br>
              <a:rPr lang="en-US" altLang="zh-CN" b="1" dirty="0">
                <a:solidFill>
                  <a:schemeClr val="bg2"/>
                </a:solidFill>
              </a:rPr>
            </a:br>
            <a:r>
              <a:rPr lang="zh-CN" altLang="en-US" sz="4400" b="1" dirty="0">
                <a:solidFill>
                  <a:schemeClr val="bg2"/>
                </a:solidFill>
              </a:rPr>
              <a:t>以列表为单位的学习以</a:t>
            </a:r>
            <a:r>
              <a:rPr lang="zh-CN" altLang="en-US" sz="4400" b="1" dirty="0" smtClean="0">
                <a:solidFill>
                  <a:schemeClr val="bg2"/>
                </a:solidFill>
              </a:rPr>
              <a:t>排序与  </a:t>
            </a:r>
            <a:r>
              <a:rPr lang="en-US" altLang="zh-CN" sz="4400" b="1" dirty="0" smtClean="0">
                <a:solidFill>
                  <a:schemeClr val="bg2"/>
                </a:solidFill>
              </a:rPr>
              <a:t/>
            </a:r>
            <a:br>
              <a:rPr lang="en-US" altLang="zh-CN" sz="4400" b="1" dirty="0" smtClean="0">
                <a:solidFill>
                  <a:schemeClr val="bg2"/>
                </a:solidFill>
              </a:rPr>
            </a:br>
            <a:r>
              <a:rPr lang="en-US" altLang="zh-CN" sz="4400" b="1" dirty="0">
                <a:solidFill>
                  <a:schemeClr val="bg2"/>
                </a:solidFill>
              </a:rPr>
              <a:t> </a:t>
            </a:r>
            <a:r>
              <a:rPr lang="en-US" altLang="zh-CN" sz="4400" b="1" dirty="0" smtClean="0">
                <a:solidFill>
                  <a:schemeClr val="bg2"/>
                </a:solidFill>
              </a:rPr>
              <a:t>      </a:t>
            </a:r>
            <a:r>
              <a:rPr lang="en-US" altLang="zh-CN" sz="4400" b="1" dirty="0" err="1" smtClean="0">
                <a:solidFill>
                  <a:schemeClr val="bg2"/>
                </a:solidFill>
              </a:rPr>
              <a:t>PyTorch</a:t>
            </a:r>
            <a:r>
              <a:rPr lang="zh-CN" altLang="en-US" sz="4400" b="1" dirty="0" smtClean="0">
                <a:solidFill>
                  <a:schemeClr val="bg2"/>
                </a:solidFill>
              </a:rPr>
              <a:t>基础</a:t>
            </a:r>
            <a:endParaRPr lang="en-US" altLang="zh-CN" sz="4400" b="1" dirty="0">
              <a:solidFill>
                <a:schemeClr val="bg2"/>
              </a:solidFill>
            </a:endParaRPr>
          </a:p>
        </p:txBody>
      </p:sp>
      <p:grpSp>
        <p:nvGrpSpPr>
          <p:cNvPr id="6" name="组 5">
            <a:extLst>
              <a:ext uri="{FF2B5EF4-FFF2-40B4-BE49-F238E27FC236}">
                <a16:creationId xmlns:a16="http://schemas.microsoft.com/office/drawing/2014/main" id="{25C384BA-0032-4FE7-AC29-2F9F931970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2446471" y="5397727"/>
            <a:ext cx="253691" cy="277340"/>
            <a:chOff x="5698331" y="2974181"/>
            <a:chExt cx="781050" cy="853859"/>
          </a:xfrm>
          <a:solidFill>
            <a:schemeClr val="bg1"/>
          </a:solidFill>
        </p:grpSpPr>
        <p:sp>
          <p:nvSpPr>
            <p:cNvPr id="7" name="任意多边形：形状 6">
              <a:extLst>
                <a:ext uri="{FF2B5EF4-FFF2-40B4-BE49-F238E27FC236}">
                  <a16:creationId xmlns:a16="http://schemas.microsoft.com/office/drawing/2014/main" id="{D5C429C1-62E8-4B3E-A0C7-6003B138652C}"/>
                </a:ext>
              </a:extLst>
            </p:cNvPr>
            <p:cNvSpPr/>
            <p:nvPr/>
          </p:nvSpPr>
          <p:spPr>
            <a:xfrm>
              <a:off x="5707856" y="3370840"/>
              <a:ext cx="771525" cy="457200"/>
            </a:xfrm>
            <a:custGeom>
              <a:avLst/>
              <a:gdLst>
                <a:gd name="connsiteX0" fmla="*/ 502063 w 771525"/>
                <a:gd name="connsiteY0" fmla="*/ 35328 h 457200"/>
                <a:gd name="connsiteX1" fmla="*/ 496414 w 771525"/>
                <a:gd name="connsiteY1" fmla="*/ 7506 h 457200"/>
                <a:gd name="connsiteX2" fmla="*/ 472811 w 771525"/>
                <a:gd name="connsiteY2" fmla="*/ 23279 h 457200"/>
                <a:gd name="connsiteX3" fmla="*/ 388144 w 771525"/>
                <a:gd name="connsiteY3" fmla="*/ 48635 h 457200"/>
                <a:gd name="connsiteX4" fmla="*/ 303657 w 771525"/>
                <a:gd name="connsiteY4" fmla="*/ 23393 h 457200"/>
                <a:gd name="connsiteX5" fmla="*/ 279940 w 771525"/>
                <a:gd name="connsiteY5" fmla="*/ 7144 h 457200"/>
                <a:gd name="connsiteX6" fmla="*/ 274215 w 771525"/>
                <a:gd name="connsiteY6" fmla="*/ 35319 h 457200"/>
                <a:gd name="connsiteX7" fmla="*/ 7144 w 771525"/>
                <a:gd name="connsiteY7" fmla="*/ 420110 h 457200"/>
                <a:gd name="connsiteX8" fmla="*/ 7144 w 771525"/>
                <a:gd name="connsiteY8" fmla="*/ 458210 h 457200"/>
                <a:gd name="connsiteX9" fmla="*/ 305667 w 771525"/>
                <a:gd name="connsiteY9" fmla="*/ 68713 h 457200"/>
                <a:gd name="connsiteX10" fmla="*/ 388144 w 771525"/>
                <a:gd name="connsiteY10" fmla="*/ 86735 h 457200"/>
                <a:gd name="connsiteX11" fmla="*/ 470573 w 771525"/>
                <a:gd name="connsiteY11" fmla="*/ 68532 h 457200"/>
                <a:gd name="connsiteX12" fmla="*/ 769144 w 771525"/>
                <a:gd name="connsiteY12" fmla="*/ 458210 h 457200"/>
                <a:gd name="connsiteX13" fmla="*/ 769144 w 771525"/>
                <a:gd name="connsiteY13" fmla="*/ 420110 h 457200"/>
                <a:gd name="connsiteX14" fmla="*/ 502063 w 771525"/>
                <a:gd name="connsiteY14" fmla="*/ 3532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525" h="457200">
                  <a:moveTo>
                    <a:pt x="502063" y="35328"/>
                  </a:moveTo>
                  <a:lnTo>
                    <a:pt x="496414" y="7506"/>
                  </a:lnTo>
                  <a:lnTo>
                    <a:pt x="472811" y="23279"/>
                  </a:lnTo>
                  <a:cubicBezTo>
                    <a:pt x="446199" y="41053"/>
                    <a:pt x="420881" y="48635"/>
                    <a:pt x="388144" y="48635"/>
                  </a:cubicBezTo>
                  <a:cubicBezTo>
                    <a:pt x="354749" y="48635"/>
                    <a:pt x="329479" y="41091"/>
                    <a:pt x="303657" y="23393"/>
                  </a:cubicBezTo>
                  <a:lnTo>
                    <a:pt x="279940" y="7144"/>
                  </a:lnTo>
                  <a:lnTo>
                    <a:pt x="274215" y="35319"/>
                  </a:lnTo>
                  <a:cubicBezTo>
                    <a:pt x="273444" y="39167"/>
                    <a:pt x="193900" y="420110"/>
                    <a:pt x="7144" y="420110"/>
                  </a:cubicBezTo>
                  <a:lnTo>
                    <a:pt x="7144" y="458210"/>
                  </a:lnTo>
                  <a:cubicBezTo>
                    <a:pt x="195491" y="458210"/>
                    <a:pt x="283188" y="160191"/>
                    <a:pt x="305667" y="68713"/>
                  </a:cubicBezTo>
                  <a:cubicBezTo>
                    <a:pt x="330622" y="81077"/>
                    <a:pt x="356968" y="86735"/>
                    <a:pt x="388144" y="86735"/>
                  </a:cubicBezTo>
                  <a:cubicBezTo>
                    <a:pt x="418910" y="86735"/>
                    <a:pt x="445208" y="81020"/>
                    <a:pt x="470573" y="68532"/>
                  </a:cubicBezTo>
                  <a:cubicBezTo>
                    <a:pt x="492985" y="159810"/>
                    <a:pt x="580673" y="458210"/>
                    <a:pt x="769144" y="458210"/>
                  </a:cubicBezTo>
                  <a:lnTo>
                    <a:pt x="769144" y="420110"/>
                  </a:lnTo>
                  <a:cubicBezTo>
                    <a:pt x="582387" y="420110"/>
                    <a:pt x="502844" y="39167"/>
                    <a:pt x="502063" y="35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：形状 8">
              <a:extLst>
                <a:ext uri="{FF2B5EF4-FFF2-40B4-BE49-F238E27FC236}">
                  <a16:creationId xmlns:a16="http://schemas.microsoft.com/office/drawing/2014/main" id="{A4E105F6-D01D-4A16-9172-E05D1F34B154}"/>
                </a:ext>
              </a:extLst>
            </p:cNvPr>
            <p:cNvSpPr/>
            <p:nvPr/>
          </p:nvSpPr>
          <p:spPr>
            <a:xfrm>
              <a:off x="6317456" y="3164681"/>
              <a:ext cx="123825" cy="123825"/>
            </a:xfrm>
            <a:custGeom>
              <a:avLst/>
              <a:gdLst>
                <a:gd name="connsiteX0" fmla="*/ 7144 w 123825"/>
                <a:gd name="connsiteY0" fmla="*/ 64294 h 123825"/>
                <a:gd name="connsiteX1" fmla="*/ 64294 w 123825"/>
                <a:gd name="connsiteY1" fmla="*/ 121444 h 123825"/>
                <a:gd name="connsiteX2" fmla="*/ 121444 w 123825"/>
                <a:gd name="connsiteY2" fmla="*/ 64294 h 123825"/>
                <a:gd name="connsiteX3" fmla="*/ 64294 w 123825"/>
                <a:gd name="connsiteY3" fmla="*/ 7144 h 123825"/>
                <a:gd name="connsiteX4" fmla="*/ 7144 w 123825"/>
                <a:gd name="connsiteY4" fmla="*/ 64294 h 123825"/>
                <a:gd name="connsiteX5" fmla="*/ 83344 w 123825"/>
                <a:gd name="connsiteY5" fmla="*/ 64294 h 123825"/>
                <a:gd name="connsiteX6" fmla="*/ 64294 w 123825"/>
                <a:gd name="connsiteY6" fmla="*/ 83344 h 123825"/>
                <a:gd name="connsiteX7" fmla="*/ 45244 w 123825"/>
                <a:gd name="connsiteY7" fmla="*/ 64294 h 123825"/>
                <a:gd name="connsiteX8" fmla="*/ 64294 w 123825"/>
                <a:gd name="connsiteY8" fmla="*/ 45244 h 123825"/>
                <a:gd name="connsiteX9" fmla="*/ 83344 w 123825"/>
                <a:gd name="connsiteY9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7144" y="64294"/>
                  </a:moveTo>
                  <a:cubicBezTo>
                    <a:pt x="7144" y="95812"/>
                    <a:pt x="32776" y="121444"/>
                    <a:pt x="64294" y="121444"/>
                  </a:cubicBez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lose/>
                  <a:moveTo>
                    <a:pt x="83344" y="64294"/>
                  </a:move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ubicBezTo>
                    <a:pt x="74800" y="45244"/>
                    <a:pt x="83344" y="53788"/>
                    <a:pt x="833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：形状 9">
              <a:extLst>
                <a:ext uri="{FF2B5EF4-FFF2-40B4-BE49-F238E27FC236}">
                  <a16:creationId xmlns:a16="http://schemas.microsoft.com/office/drawing/2014/main" id="{351DF594-8FA0-4AC6-B165-BBF1184B2997}"/>
                </a:ext>
              </a:extLst>
            </p:cNvPr>
            <p:cNvSpPr/>
            <p:nvPr/>
          </p:nvSpPr>
          <p:spPr>
            <a:xfrm>
              <a:off x="6298406" y="2974181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:形状 10">
              <a:extLst>
                <a:ext uri="{FF2B5EF4-FFF2-40B4-BE49-F238E27FC236}">
                  <a16:creationId xmlns:a16="http://schemas.microsoft.com/office/drawing/2014/main" id="{5818DD9E-AD36-4BB3-9A58-F259F54EE1EB}"/>
                </a:ext>
              </a:extLst>
            </p:cNvPr>
            <p:cNvSpPr/>
            <p:nvPr/>
          </p:nvSpPr>
          <p:spPr>
            <a:xfrm>
              <a:off x="6126956" y="3212306"/>
              <a:ext cx="180975" cy="171450"/>
            </a:xfrm>
            <a:custGeom>
              <a:avLst/>
              <a:gdLst>
                <a:gd name="connsiteX0" fmla="*/ 7144 w 180975"/>
                <a:gd name="connsiteY0" fmla="*/ 149914 h 171450"/>
                <a:gd name="connsiteX1" fmla="*/ 26089 w 180975"/>
                <a:gd name="connsiteY1" fmla="*/ 169069 h 171450"/>
                <a:gd name="connsiteX2" fmla="*/ 26194 w 180975"/>
                <a:gd name="connsiteY2" fmla="*/ 169069 h 171450"/>
                <a:gd name="connsiteX3" fmla="*/ 45244 w 180975"/>
                <a:gd name="connsiteY3" fmla="*/ 150124 h 171450"/>
                <a:gd name="connsiteX4" fmla="*/ 159544 w 180975"/>
                <a:gd name="connsiteY4" fmla="*/ 45244 h 171450"/>
                <a:gd name="connsiteX5" fmla="*/ 178594 w 180975"/>
                <a:gd name="connsiteY5" fmla="*/ 26194 h 171450"/>
                <a:gd name="connsiteX6" fmla="*/ 159544 w 180975"/>
                <a:gd name="connsiteY6" fmla="*/ 7144 h 171450"/>
                <a:gd name="connsiteX7" fmla="*/ 7144 w 180975"/>
                <a:gd name="connsiteY7" fmla="*/ 1499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71450">
                  <a:moveTo>
                    <a:pt x="7144" y="149914"/>
                  </a:moveTo>
                  <a:cubicBezTo>
                    <a:pt x="7087" y="160430"/>
                    <a:pt x="15574" y="169012"/>
                    <a:pt x="26089" y="169069"/>
                  </a:cubicBezTo>
                  <a:cubicBezTo>
                    <a:pt x="26127" y="169069"/>
                    <a:pt x="26156" y="169069"/>
                    <a:pt x="26194" y="169069"/>
                  </a:cubicBezTo>
                  <a:cubicBezTo>
                    <a:pt x="36672" y="169069"/>
                    <a:pt x="45187" y="160601"/>
                    <a:pt x="45244" y="150124"/>
                  </a:cubicBezTo>
                  <a:cubicBezTo>
                    <a:pt x="45263" y="145837"/>
                    <a:pt x="47092" y="45244"/>
                    <a:pt x="159544" y="45244"/>
                  </a:cubicBezTo>
                  <a:cubicBezTo>
                    <a:pt x="170060" y="45244"/>
                    <a:pt x="178594" y="36709"/>
                    <a:pt x="178594" y="26194"/>
                  </a:cubicBezTo>
                  <a:cubicBezTo>
                    <a:pt x="178594" y="15678"/>
                    <a:pt x="170060" y="7144"/>
                    <a:pt x="159544" y="7144"/>
                  </a:cubicBezTo>
                  <a:cubicBezTo>
                    <a:pt x="9630" y="7144"/>
                    <a:pt x="7154" y="148485"/>
                    <a:pt x="7144" y="149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：形状 11">
              <a:extLst>
                <a:ext uri="{FF2B5EF4-FFF2-40B4-BE49-F238E27FC236}">
                  <a16:creationId xmlns:a16="http://schemas.microsoft.com/office/drawing/2014/main" id="{F5CBD23E-8804-44C0-AB72-94DBDD7B129F}"/>
                </a:ext>
              </a:extLst>
            </p:cNvPr>
            <p:cNvSpPr/>
            <p:nvPr/>
          </p:nvSpPr>
          <p:spPr>
            <a:xfrm>
              <a:off x="5698331" y="3117056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：形状 12">
              <a:extLst>
                <a:ext uri="{FF2B5EF4-FFF2-40B4-BE49-F238E27FC236}">
                  <a16:creationId xmlns:a16="http://schemas.microsoft.com/office/drawing/2014/main" id="{706AAF1B-AA49-4254-BF37-5EB5EDF12E66}"/>
                </a:ext>
              </a:extLst>
            </p:cNvPr>
            <p:cNvSpPr/>
            <p:nvPr/>
          </p:nvSpPr>
          <p:spPr>
            <a:xfrm>
              <a:off x="5831681" y="3155156"/>
              <a:ext cx="219075" cy="228600"/>
            </a:xfrm>
            <a:custGeom>
              <a:avLst/>
              <a:gdLst>
                <a:gd name="connsiteX0" fmla="*/ 26194 w 219075"/>
                <a:gd name="connsiteY0" fmla="*/ 45244 h 228600"/>
                <a:gd name="connsiteX1" fmla="*/ 178594 w 219075"/>
                <a:gd name="connsiteY1" fmla="*/ 207274 h 228600"/>
                <a:gd name="connsiteX2" fmla="*/ 197644 w 219075"/>
                <a:gd name="connsiteY2" fmla="*/ 226219 h 228600"/>
                <a:gd name="connsiteX3" fmla="*/ 197729 w 219075"/>
                <a:gd name="connsiteY3" fmla="*/ 226219 h 228600"/>
                <a:gd name="connsiteX4" fmla="*/ 216694 w 219075"/>
                <a:gd name="connsiteY4" fmla="*/ 207083 h 228600"/>
                <a:gd name="connsiteX5" fmla="*/ 26194 w 219075"/>
                <a:gd name="connsiteY5" fmla="*/ 7144 h 228600"/>
                <a:gd name="connsiteX6" fmla="*/ 7144 w 219075"/>
                <a:gd name="connsiteY6" fmla="*/ 26194 h 228600"/>
                <a:gd name="connsiteX7" fmla="*/ 26194 w 219075"/>
                <a:gd name="connsiteY7" fmla="*/ 452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28600">
                  <a:moveTo>
                    <a:pt x="26194" y="45244"/>
                  </a:moveTo>
                  <a:cubicBezTo>
                    <a:pt x="175298" y="45244"/>
                    <a:pt x="178527" y="200339"/>
                    <a:pt x="178594" y="207274"/>
                  </a:cubicBezTo>
                  <a:cubicBezTo>
                    <a:pt x="178651" y="217761"/>
                    <a:pt x="187166" y="226219"/>
                    <a:pt x="197644" y="226219"/>
                  </a:cubicBezTo>
                  <a:cubicBezTo>
                    <a:pt x="197672" y="226219"/>
                    <a:pt x="197701" y="226219"/>
                    <a:pt x="197729" y="226219"/>
                  </a:cubicBezTo>
                  <a:cubicBezTo>
                    <a:pt x="208245" y="226171"/>
                    <a:pt x="216741" y="217599"/>
                    <a:pt x="216694" y="207083"/>
                  </a:cubicBezTo>
                  <a:cubicBezTo>
                    <a:pt x="216370" y="137922"/>
                    <a:pt x="176136" y="7144"/>
                    <a:pt x="26194" y="7144"/>
                  </a:cubicBezTo>
                  <a:cubicBezTo>
                    <a:pt x="15678" y="7144"/>
                    <a:pt x="7144" y="15678"/>
                    <a:pt x="7144" y="26194"/>
                  </a:cubicBezTo>
                  <a:cubicBezTo>
                    <a:pt x="7144" y="36709"/>
                    <a:pt x="15678" y="45244"/>
                    <a:pt x="261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:形状 13">
              <a:extLst>
                <a:ext uri="{FF2B5EF4-FFF2-40B4-BE49-F238E27FC236}">
                  <a16:creationId xmlns:a16="http://schemas.microsoft.com/office/drawing/2014/main" id="{24E9E9DD-9221-402A-971F-66BD33A0EB10}"/>
                </a:ext>
              </a:extLst>
            </p:cNvPr>
            <p:cNvSpPr/>
            <p:nvPr/>
          </p:nvSpPr>
          <p:spPr>
            <a:xfrm>
              <a:off x="6069806" y="3012284"/>
              <a:ext cx="219075" cy="371475"/>
            </a:xfrm>
            <a:custGeom>
              <a:avLst/>
              <a:gdLst>
                <a:gd name="connsiteX0" fmla="*/ 26194 w 219075"/>
                <a:gd name="connsiteY0" fmla="*/ 369091 h 371475"/>
                <a:gd name="connsiteX1" fmla="*/ 45244 w 219075"/>
                <a:gd name="connsiteY1" fmla="*/ 350041 h 371475"/>
                <a:gd name="connsiteX2" fmla="*/ 199006 w 219075"/>
                <a:gd name="connsiteY2" fmla="*/ 45193 h 371475"/>
                <a:gd name="connsiteX3" fmla="*/ 216656 w 219075"/>
                <a:gd name="connsiteY3" fmla="*/ 24962 h 371475"/>
                <a:gd name="connsiteX4" fmla="*/ 196415 w 219075"/>
                <a:gd name="connsiteY4" fmla="*/ 7179 h 371475"/>
                <a:gd name="connsiteX5" fmla="*/ 7144 w 219075"/>
                <a:gd name="connsiteY5" fmla="*/ 350041 h 371475"/>
                <a:gd name="connsiteX6" fmla="*/ 26194 w 219075"/>
                <a:gd name="connsiteY6" fmla="*/ 36909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371475">
                  <a:moveTo>
                    <a:pt x="26194" y="369091"/>
                  </a:moveTo>
                  <a:cubicBezTo>
                    <a:pt x="36709" y="369091"/>
                    <a:pt x="45244" y="360556"/>
                    <a:pt x="45244" y="350041"/>
                  </a:cubicBezTo>
                  <a:cubicBezTo>
                    <a:pt x="45244" y="61271"/>
                    <a:pt x="192443" y="45726"/>
                    <a:pt x="199006" y="45193"/>
                  </a:cubicBezTo>
                  <a:cubicBezTo>
                    <a:pt x="209445" y="44441"/>
                    <a:pt x="217332" y="35420"/>
                    <a:pt x="216656" y="24962"/>
                  </a:cubicBezTo>
                  <a:cubicBezTo>
                    <a:pt x="215979" y="14456"/>
                    <a:pt x="206883" y="6550"/>
                    <a:pt x="196415" y="7179"/>
                  </a:cubicBezTo>
                  <a:cubicBezTo>
                    <a:pt x="188690" y="7684"/>
                    <a:pt x="7144" y="23171"/>
                    <a:pt x="7144" y="350041"/>
                  </a:cubicBezTo>
                  <a:cubicBezTo>
                    <a:pt x="7144" y="360556"/>
                    <a:pt x="15678" y="369091"/>
                    <a:pt x="26194" y="369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" name="图形 14" descr="恐龙轮廓">
            <a:extLst>
              <a:ext uri="{FF2B5EF4-FFF2-40B4-BE49-F238E27FC236}">
                <a16:creationId xmlns:a16="http://schemas.microsoft.com/office/drawing/2014/main" id="{5D5220C7-9B33-41C8-B3CF-8E1B542EF301}"/>
              </a:ext>
            </a:extLst>
          </p:cNvPr>
          <p:cNvSpPr>
            <a:spLocks noChangeAspect="1"/>
          </p:cNvSpPr>
          <p:nvPr/>
        </p:nvSpPr>
        <p:spPr>
          <a:xfrm rot="20953316">
            <a:off x="4421659" y="5775325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B029E30A-660C-4C6A-8C17-E7A3B2E1C4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538211" y="1204506"/>
            <a:ext cx="0" cy="4093388"/>
          </a:xfrm>
          <a:prstGeom prst="line">
            <a:avLst/>
          </a:prstGeom>
          <a:ln w="635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5655" y="3831647"/>
            <a:ext cx="81262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i="1" noProof="1">
                <a:solidFill>
                  <a:schemeClr val="bg2"/>
                </a:solidFill>
              </a:rPr>
              <a:t>L</a:t>
            </a:r>
            <a:r>
              <a:rPr lang="en-US" altLang="zh-CN" sz="2200" b="1" i="1" noProof="1" smtClean="0">
                <a:solidFill>
                  <a:schemeClr val="bg2"/>
                </a:solidFill>
              </a:rPr>
              <a:t>istwise Learning-to-rank and PyTorch </a:t>
            </a:r>
            <a:r>
              <a:rPr lang="en-US" altLang="zh-CN" sz="2200" b="1" i="1" noProof="1">
                <a:solidFill>
                  <a:schemeClr val="bg2"/>
                </a:solidFill>
              </a:rPr>
              <a:t>B</a:t>
            </a:r>
            <a:r>
              <a:rPr lang="en-US" altLang="zh-CN" sz="2200" b="1" i="1" noProof="1" smtClean="0">
                <a:solidFill>
                  <a:schemeClr val="bg2"/>
                </a:solidFill>
              </a:rPr>
              <a:t>asics</a:t>
            </a:r>
            <a:endParaRPr lang="en-US" sz="2200" b="1" dirty="0">
              <a:solidFill>
                <a:schemeClr val="bg2"/>
              </a:solidFill>
            </a:endParaRPr>
          </a:p>
        </p:txBody>
      </p:sp>
      <p:sp>
        <p:nvSpPr>
          <p:cNvPr id="19" name="副标题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5997" y="5196164"/>
            <a:ext cx="1583155" cy="594940"/>
          </a:xfrm>
        </p:spPr>
        <p:txBody>
          <a:bodyPr rtlCol="0"/>
          <a:lstStyle/>
          <a:p>
            <a:pPr algn="r" rtl="0">
              <a:lnSpc>
                <a:spcPct val="100000"/>
              </a:lnSpc>
            </a:pPr>
            <a:r>
              <a:rPr lang="zh-CN" altLang="en-US" sz="3600" b="1" noProof="1" smtClean="0">
                <a:solidFill>
                  <a:schemeClr val="bg2"/>
                </a:solidFill>
              </a:rPr>
              <a:t>老王</a:t>
            </a:r>
            <a:endParaRPr lang="en-US" altLang="zh-CN" sz="3600" b="1" noProof="1" smtClean="0">
              <a:solidFill>
                <a:schemeClr val="bg2"/>
              </a:solidFill>
            </a:endParaRPr>
          </a:p>
          <a:p>
            <a:pPr rtl="0">
              <a:lnSpc>
                <a:spcPct val="100000"/>
              </a:lnSpc>
            </a:pPr>
            <a:endParaRPr lang="zh-CN" altLang="en-US" sz="3600" noProof="1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表格</a:t>
            </a:r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9FCC47DD-1ED1-4C1A-B2C6-47E2803D6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087518"/>
              </p:ext>
            </p:extLst>
          </p:nvPr>
        </p:nvGraphicFramePr>
        <p:xfrm>
          <a:off x="1003446" y="1455887"/>
          <a:ext cx="10185108" cy="335173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063854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3060627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3060627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</a:tblGrid>
              <a:tr h="670346">
                <a:tc>
                  <a:txBody>
                    <a:bodyPr/>
                    <a:lstStyle/>
                    <a:p>
                      <a:pPr algn="l" rtl="0" fontAlgn="b"/>
                      <a:endParaRPr lang="zh-CN" alt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zh-CN" alt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第 </a:t>
                      </a:r>
                      <a:r>
                        <a:rPr lang="en-US" altLang="zh-CN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 </a:t>
                      </a:r>
                      <a:r>
                        <a:rPr lang="zh-CN" alt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列标题</a:t>
                      </a:r>
                    </a:p>
                  </a:txBody>
                  <a:tcPr marL="110642" marR="110642" marT="60853" marB="6085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zh-CN" alt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第 </a:t>
                      </a:r>
                      <a:r>
                        <a:rPr lang="en-US" altLang="zh-CN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 </a:t>
                      </a:r>
                      <a:r>
                        <a:rPr lang="zh-CN" alt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列标题</a:t>
                      </a:r>
                    </a:p>
                  </a:txBody>
                  <a:tcPr marL="110642" marR="110642" marT="60853" marB="6085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67034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zh-CN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Lorem Ipsum </a:t>
                      </a:r>
                      <a:r>
                        <a:rPr lang="en-US" altLang="zh-CN" sz="18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Dolor Sit Amet</a:t>
                      </a: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5,000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40,000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67034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zh-CN" sz="18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Consectetur Adipiscing Elit</a:t>
                      </a: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50,000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400,000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67034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zh-CN" sz="18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Etiam Aliquet Eu Mi Quis Lacinia</a:t>
                      </a: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500,000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4 000,000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670346"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总计</a:t>
                      </a: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-1 968,750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-4 800,000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959351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10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5879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9CBB752-D2AB-49BF-A7EC-FB5FD5CC21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11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" name="图片占位符 8" descr="摆放在周期表上面的分子模型">
            <a:extLst>
              <a:ext uri="{FF2B5EF4-FFF2-40B4-BE49-F238E27FC236}">
                <a16:creationId xmlns:a16="http://schemas.microsoft.com/office/drawing/2014/main" id="{9812572A-BFC7-4244-8347-7FEFB75A028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67796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049" y="1064757"/>
            <a:ext cx="11473200" cy="1834560"/>
          </a:xfrm>
        </p:spPr>
        <p:txBody>
          <a:bodyPr rtlCol="0"/>
          <a:lstStyle/>
          <a:p>
            <a:pPr rtl="0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学习、学会排序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12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2317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谢谢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5" name="组 24">
            <a:extLst>
              <a:ext uri="{FF2B5EF4-FFF2-40B4-BE49-F238E27FC236}">
                <a16:creationId xmlns:a16="http://schemas.microsoft.com/office/drawing/2014/main" id="{F0F12597-AABE-455F-AE27-B788519B20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489813" y="308601"/>
            <a:ext cx="445684" cy="444742"/>
            <a:chOff x="5660231" y="2993234"/>
            <a:chExt cx="868511" cy="866677"/>
          </a:xfrm>
        </p:grpSpPr>
        <p:sp>
          <p:nvSpPr>
            <p:cNvPr id="15" name="任意多边形：形状 14">
              <a:extLst>
                <a:ext uri="{FF2B5EF4-FFF2-40B4-BE49-F238E27FC236}">
                  <a16:creationId xmlns:a16="http://schemas.microsoft.com/office/drawing/2014/main" id="{559EE1F1-B897-408A-A84B-C550FFD08D48}"/>
                </a:ext>
              </a:extLst>
            </p:cNvPr>
            <p:cNvSpPr/>
            <p:nvPr/>
          </p:nvSpPr>
          <p:spPr>
            <a:xfrm>
              <a:off x="5660231" y="3288411"/>
              <a:ext cx="571500" cy="571500"/>
            </a:xfrm>
            <a:custGeom>
              <a:avLst/>
              <a:gdLst>
                <a:gd name="connsiteX0" fmla="*/ 288179 w 571500"/>
                <a:gd name="connsiteY0" fmla="*/ 7144 h 571500"/>
                <a:gd name="connsiteX1" fmla="*/ 7144 w 571500"/>
                <a:gd name="connsiteY1" fmla="*/ 288179 h 571500"/>
                <a:gd name="connsiteX2" fmla="*/ 288179 w 571500"/>
                <a:gd name="connsiteY2" fmla="*/ 569214 h 571500"/>
                <a:gd name="connsiteX3" fmla="*/ 569214 w 571500"/>
                <a:gd name="connsiteY3" fmla="*/ 288179 h 571500"/>
                <a:gd name="connsiteX4" fmla="*/ 288179 w 571500"/>
                <a:gd name="connsiteY4" fmla="*/ 7144 h 571500"/>
                <a:gd name="connsiteX5" fmla="*/ 288179 w 571500"/>
                <a:gd name="connsiteY5" fmla="*/ 531114 h 571500"/>
                <a:gd name="connsiteX6" fmla="*/ 45244 w 571500"/>
                <a:gd name="connsiteY6" fmla="*/ 288179 h 571500"/>
                <a:gd name="connsiteX7" fmla="*/ 288179 w 571500"/>
                <a:gd name="connsiteY7" fmla="*/ 45244 h 571500"/>
                <a:gd name="connsiteX8" fmla="*/ 531114 w 571500"/>
                <a:gd name="connsiteY8" fmla="*/ 288179 h 571500"/>
                <a:gd name="connsiteX9" fmla="*/ 288179 w 571500"/>
                <a:gd name="connsiteY9" fmla="*/ 531114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0" h="571500">
                  <a:moveTo>
                    <a:pt x="288179" y="7144"/>
                  </a:moveTo>
                  <a:cubicBezTo>
                    <a:pt x="133217" y="7144"/>
                    <a:pt x="7144" y="133217"/>
                    <a:pt x="7144" y="288179"/>
                  </a:cubicBezTo>
                  <a:cubicBezTo>
                    <a:pt x="7144" y="443141"/>
                    <a:pt x="133217" y="569214"/>
                    <a:pt x="288179" y="569214"/>
                  </a:cubicBezTo>
                  <a:cubicBezTo>
                    <a:pt x="443141" y="569214"/>
                    <a:pt x="569214" y="443151"/>
                    <a:pt x="569214" y="288179"/>
                  </a:cubicBezTo>
                  <a:cubicBezTo>
                    <a:pt x="569214" y="133207"/>
                    <a:pt x="443141" y="7144"/>
                    <a:pt x="288179" y="7144"/>
                  </a:cubicBezTo>
                  <a:close/>
                  <a:moveTo>
                    <a:pt x="288179" y="531114"/>
                  </a:moveTo>
                  <a:cubicBezTo>
                    <a:pt x="154219" y="531114"/>
                    <a:pt x="45244" y="422138"/>
                    <a:pt x="45244" y="288179"/>
                  </a:cubicBezTo>
                  <a:cubicBezTo>
                    <a:pt x="45244" y="154219"/>
                    <a:pt x="154219" y="45244"/>
                    <a:pt x="288179" y="45244"/>
                  </a:cubicBezTo>
                  <a:cubicBezTo>
                    <a:pt x="422138" y="45244"/>
                    <a:pt x="531114" y="154229"/>
                    <a:pt x="531114" y="288179"/>
                  </a:cubicBezTo>
                  <a:cubicBezTo>
                    <a:pt x="531114" y="422129"/>
                    <a:pt x="422129" y="531114"/>
                    <a:pt x="288179" y="53111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：形状 15">
              <a:extLst>
                <a:ext uri="{FF2B5EF4-FFF2-40B4-BE49-F238E27FC236}">
                  <a16:creationId xmlns:a16="http://schemas.microsoft.com/office/drawing/2014/main" id="{033469D8-D3DC-4362-8C73-DB3F504C5B01}"/>
                </a:ext>
              </a:extLst>
            </p:cNvPr>
            <p:cNvSpPr/>
            <p:nvPr/>
          </p:nvSpPr>
          <p:spPr>
            <a:xfrm>
              <a:off x="5778589" y="3406883"/>
              <a:ext cx="171450" cy="171450"/>
            </a:xfrm>
            <a:custGeom>
              <a:avLst/>
              <a:gdLst>
                <a:gd name="connsiteX0" fmla="*/ 47844 w 171450"/>
                <a:gd name="connsiteY0" fmla="*/ 101613 h 171450"/>
                <a:gd name="connsiteX1" fmla="*/ 45253 w 171450"/>
                <a:gd name="connsiteY1" fmla="*/ 87068 h 171450"/>
                <a:gd name="connsiteX2" fmla="*/ 87068 w 171450"/>
                <a:gd name="connsiteY2" fmla="*/ 45244 h 171450"/>
                <a:gd name="connsiteX3" fmla="*/ 128883 w 171450"/>
                <a:gd name="connsiteY3" fmla="*/ 87068 h 171450"/>
                <a:gd name="connsiteX4" fmla="*/ 87116 w 171450"/>
                <a:gd name="connsiteY4" fmla="*/ 128883 h 171450"/>
                <a:gd name="connsiteX5" fmla="*/ 68085 w 171450"/>
                <a:gd name="connsiteY5" fmla="*/ 147952 h 171450"/>
                <a:gd name="connsiteX6" fmla="*/ 87135 w 171450"/>
                <a:gd name="connsiteY6" fmla="*/ 166983 h 171450"/>
                <a:gd name="connsiteX7" fmla="*/ 87154 w 171450"/>
                <a:gd name="connsiteY7" fmla="*/ 166983 h 171450"/>
                <a:gd name="connsiteX8" fmla="*/ 166973 w 171450"/>
                <a:gd name="connsiteY8" fmla="*/ 87068 h 171450"/>
                <a:gd name="connsiteX9" fmla="*/ 87058 w 171450"/>
                <a:gd name="connsiteY9" fmla="*/ 7144 h 171450"/>
                <a:gd name="connsiteX10" fmla="*/ 7144 w 171450"/>
                <a:gd name="connsiteY10" fmla="*/ 87068 h 171450"/>
                <a:gd name="connsiteX11" fmla="*/ 12125 w 171450"/>
                <a:gd name="connsiteY11" fmla="*/ 114881 h 171450"/>
                <a:gd name="connsiteX12" fmla="*/ 36614 w 171450"/>
                <a:gd name="connsiteY12" fmla="*/ 126111 h 171450"/>
                <a:gd name="connsiteX13" fmla="*/ 47844 w 171450"/>
                <a:gd name="connsiteY13" fmla="*/ 101613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450" h="171450">
                  <a:moveTo>
                    <a:pt x="47844" y="101613"/>
                  </a:moveTo>
                  <a:cubicBezTo>
                    <a:pt x="46120" y="96974"/>
                    <a:pt x="45253" y="92078"/>
                    <a:pt x="45253" y="87068"/>
                  </a:cubicBezTo>
                  <a:cubicBezTo>
                    <a:pt x="45253" y="64008"/>
                    <a:pt x="64008" y="45244"/>
                    <a:pt x="87068" y="45244"/>
                  </a:cubicBezTo>
                  <a:cubicBezTo>
                    <a:pt x="110128" y="45244"/>
                    <a:pt x="128883" y="64008"/>
                    <a:pt x="128883" y="87068"/>
                  </a:cubicBezTo>
                  <a:cubicBezTo>
                    <a:pt x="128883" y="110099"/>
                    <a:pt x="110147" y="128854"/>
                    <a:pt x="87116" y="128883"/>
                  </a:cubicBezTo>
                  <a:cubicBezTo>
                    <a:pt x="76600" y="128892"/>
                    <a:pt x="68075" y="137427"/>
                    <a:pt x="68085" y="147952"/>
                  </a:cubicBezTo>
                  <a:cubicBezTo>
                    <a:pt x="68094" y="158477"/>
                    <a:pt x="76619" y="166983"/>
                    <a:pt x="87135" y="166983"/>
                  </a:cubicBezTo>
                  <a:cubicBezTo>
                    <a:pt x="87135" y="166983"/>
                    <a:pt x="87144" y="166983"/>
                    <a:pt x="87154" y="166983"/>
                  </a:cubicBezTo>
                  <a:cubicBezTo>
                    <a:pt x="131169" y="166935"/>
                    <a:pt x="166973" y="131083"/>
                    <a:pt x="166973" y="87068"/>
                  </a:cubicBezTo>
                  <a:cubicBezTo>
                    <a:pt x="166973" y="42996"/>
                    <a:pt x="131121" y="7144"/>
                    <a:pt x="87058" y="7144"/>
                  </a:cubicBezTo>
                  <a:cubicBezTo>
                    <a:pt x="42996" y="7144"/>
                    <a:pt x="7144" y="42996"/>
                    <a:pt x="7144" y="87068"/>
                  </a:cubicBezTo>
                  <a:cubicBezTo>
                    <a:pt x="7144" y="96631"/>
                    <a:pt x="8820" y="105985"/>
                    <a:pt x="12125" y="114881"/>
                  </a:cubicBezTo>
                  <a:cubicBezTo>
                    <a:pt x="15783" y="124749"/>
                    <a:pt x="26737" y="129759"/>
                    <a:pt x="36614" y="126111"/>
                  </a:cubicBezTo>
                  <a:cubicBezTo>
                    <a:pt x="46492" y="122434"/>
                    <a:pt x="51511" y="111471"/>
                    <a:pt x="47844" y="10161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：形状 19">
              <a:extLst>
                <a:ext uri="{FF2B5EF4-FFF2-40B4-BE49-F238E27FC236}">
                  <a16:creationId xmlns:a16="http://schemas.microsoft.com/office/drawing/2014/main" id="{56D60673-90C1-4A3B-B705-02383760807C}"/>
                </a:ext>
              </a:extLst>
            </p:cNvPr>
            <p:cNvSpPr/>
            <p:nvPr/>
          </p:nvSpPr>
          <p:spPr>
            <a:xfrm>
              <a:off x="6007446" y="3504769"/>
              <a:ext cx="142875" cy="142875"/>
            </a:xfrm>
            <a:custGeom>
              <a:avLst/>
              <a:gdLst>
                <a:gd name="connsiteX0" fmla="*/ 97184 w 142875"/>
                <a:gd name="connsiteY0" fmla="*/ 61648 h 142875"/>
                <a:gd name="connsiteX1" fmla="*/ 99041 w 142875"/>
                <a:gd name="connsiteY1" fmla="*/ 71506 h 142875"/>
                <a:gd name="connsiteX2" fmla="*/ 72142 w 142875"/>
                <a:gd name="connsiteY2" fmla="*/ 98395 h 142875"/>
                <a:gd name="connsiteX3" fmla="*/ 45244 w 142875"/>
                <a:gd name="connsiteY3" fmla="*/ 71506 h 142875"/>
                <a:gd name="connsiteX4" fmla="*/ 67618 w 142875"/>
                <a:gd name="connsiteY4" fmla="*/ 44989 h 142875"/>
                <a:gd name="connsiteX5" fmla="*/ 83239 w 142875"/>
                <a:gd name="connsiteY5" fmla="*/ 23033 h 142875"/>
                <a:gd name="connsiteX6" fmla="*/ 61293 w 142875"/>
                <a:gd name="connsiteY6" fmla="*/ 7403 h 142875"/>
                <a:gd name="connsiteX7" fmla="*/ 7144 w 142875"/>
                <a:gd name="connsiteY7" fmla="*/ 71497 h 142875"/>
                <a:gd name="connsiteX8" fmla="*/ 72142 w 142875"/>
                <a:gd name="connsiteY8" fmla="*/ 136486 h 142875"/>
                <a:gd name="connsiteX9" fmla="*/ 137141 w 142875"/>
                <a:gd name="connsiteY9" fmla="*/ 71497 h 142875"/>
                <a:gd name="connsiteX10" fmla="*/ 132617 w 142875"/>
                <a:gd name="connsiteY10" fmla="*/ 47646 h 142875"/>
                <a:gd name="connsiteX11" fmla="*/ 107899 w 142875"/>
                <a:gd name="connsiteY11" fmla="*/ 36921 h 142875"/>
                <a:gd name="connsiteX12" fmla="*/ 97184 w 142875"/>
                <a:gd name="connsiteY12" fmla="*/ 6164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875" h="142875">
                  <a:moveTo>
                    <a:pt x="97184" y="61648"/>
                  </a:moveTo>
                  <a:cubicBezTo>
                    <a:pt x="98412" y="64772"/>
                    <a:pt x="99041" y="68096"/>
                    <a:pt x="99041" y="71506"/>
                  </a:cubicBezTo>
                  <a:cubicBezTo>
                    <a:pt x="99041" y="86337"/>
                    <a:pt x="86973" y="98395"/>
                    <a:pt x="72142" y="98395"/>
                  </a:cubicBezTo>
                  <a:cubicBezTo>
                    <a:pt x="57312" y="98395"/>
                    <a:pt x="45244" y="86327"/>
                    <a:pt x="45244" y="71506"/>
                  </a:cubicBezTo>
                  <a:cubicBezTo>
                    <a:pt x="45244" y="58314"/>
                    <a:pt x="54654" y="47160"/>
                    <a:pt x="67618" y="44989"/>
                  </a:cubicBezTo>
                  <a:cubicBezTo>
                    <a:pt x="77991" y="43236"/>
                    <a:pt x="84992" y="33406"/>
                    <a:pt x="83239" y="23033"/>
                  </a:cubicBezTo>
                  <a:cubicBezTo>
                    <a:pt x="81486" y="12661"/>
                    <a:pt x="71657" y="5688"/>
                    <a:pt x="61293" y="7403"/>
                  </a:cubicBezTo>
                  <a:cubicBezTo>
                    <a:pt x="29918" y="12689"/>
                    <a:pt x="7144" y="39645"/>
                    <a:pt x="7144" y="71497"/>
                  </a:cubicBezTo>
                  <a:cubicBezTo>
                    <a:pt x="7144" y="107339"/>
                    <a:pt x="36300" y="136486"/>
                    <a:pt x="72142" y="136486"/>
                  </a:cubicBezTo>
                  <a:cubicBezTo>
                    <a:pt x="107985" y="136486"/>
                    <a:pt x="137141" y="107330"/>
                    <a:pt x="137141" y="71497"/>
                  </a:cubicBezTo>
                  <a:cubicBezTo>
                    <a:pt x="137141" y="63277"/>
                    <a:pt x="135617" y="55247"/>
                    <a:pt x="132617" y="47646"/>
                  </a:cubicBezTo>
                  <a:cubicBezTo>
                    <a:pt x="128749" y="37864"/>
                    <a:pt x="117672" y="33073"/>
                    <a:pt x="107899" y="36921"/>
                  </a:cubicBezTo>
                  <a:cubicBezTo>
                    <a:pt x="98127" y="40788"/>
                    <a:pt x="93316" y="51856"/>
                    <a:pt x="97184" y="6164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：形状 20">
              <a:extLst>
                <a:ext uri="{FF2B5EF4-FFF2-40B4-BE49-F238E27FC236}">
                  <a16:creationId xmlns:a16="http://schemas.microsoft.com/office/drawing/2014/main" id="{941908B8-1FD7-4EE4-AE25-1C45D34F1498}"/>
                </a:ext>
              </a:extLst>
            </p:cNvPr>
            <p:cNvSpPr/>
            <p:nvPr/>
          </p:nvSpPr>
          <p:spPr>
            <a:xfrm>
              <a:off x="5819742" y="3637845"/>
              <a:ext cx="152400" cy="142875"/>
            </a:xfrm>
            <a:custGeom>
              <a:avLst/>
              <a:gdLst>
                <a:gd name="connsiteX0" fmla="*/ 77414 w 152400"/>
                <a:gd name="connsiteY0" fmla="*/ 7144 h 142875"/>
                <a:gd name="connsiteX1" fmla="*/ 27703 w 152400"/>
                <a:gd name="connsiteY1" fmla="*/ 27737 h 142875"/>
                <a:gd name="connsiteX2" fmla="*/ 27703 w 152400"/>
                <a:gd name="connsiteY2" fmla="*/ 127168 h 142875"/>
                <a:gd name="connsiteX3" fmla="*/ 49382 w 152400"/>
                <a:gd name="connsiteY3" fmla="*/ 141932 h 142875"/>
                <a:gd name="connsiteX4" fmla="*/ 56964 w 152400"/>
                <a:gd name="connsiteY4" fmla="*/ 143523 h 142875"/>
                <a:gd name="connsiteX5" fmla="*/ 74443 w 152400"/>
                <a:gd name="connsiteY5" fmla="*/ 132055 h 142875"/>
                <a:gd name="connsiteX6" fmla="*/ 64556 w 152400"/>
                <a:gd name="connsiteY6" fmla="*/ 106994 h 142875"/>
                <a:gd name="connsiteX7" fmla="*/ 54631 w 152400"/>
                <a:gd name="connsiteY7" fmla="*/ 100222 h 142875"/>
                <a:gd name="connsiteX8" fmla="*/ 54631 w 152400"/>
                <a:gd name="connsiteY8" fmla="*/ 54673 h 142875"/>
                <a:gd name="connsiteX9" fmla="*/ 100170 w 152400"/>
                <a:gd name="connsiteY9" fmla="*/ 54673 h 142875"/>
                <a:gd name="connsiteX10" fmla="*/ 103675 w 152400"/>
                <a:gd name="connsiteY10" fmla="*/ 96088 h 142875"/>
                <a:gd name="connsiteX11" fmla="*/ 108152 w 152400"/>
                <a:gd name="connsiteY11" fmla="*/ 122653 h 142875"/>
                <a:gd name="connsiteX12" fmla="*/ 134717 w 152400"/>
                <a:gd name="connsiteY12" fmla="*/ 118167 h 142875"/>
                <a:gd name="connsiteX13" fmla="*/ 127106 w 152400"/>
                <a:gd name="connsiteY13" fmla="*/ 27737 h 142875"/>
                <a:gd name="connsiteX14" fmla="*/ 77414 w 152400"/>
                <a:gd name="connsiteY1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400" h="142875">
                  <a:moveTo>
                    <a:pt x="77414" y="7144"/>
                  </a:moveTo>
                  <a:cubicBezTo>
                    <a:pt x="58631" y="7144"/>
                    <a:pt x="40981" y="14459"/>
                    <a:pt x="27703" y="27737"/>
                  </a:cubicBezTo>
                  <a:cubicBezTo>
                    <a:pt x="291" y="55150"/>
                    <a:pt x="291" y="99755"/>
                    <a:pt x="27703" y="127168"/>
                  </a:cubicBezTo>
                  <a:cubicBezTo>
                    <a:pt x="33990" y="133445"/>
                    <a:pt x="41286" y="138417"/>
                    <a:pt x="49382" y="141932"/>
                  </a:cubicBezTo>
                  <a:cubicBezTo>
                    <a:pt x="51859" y="143008"/>
                    <a:pt x="54431" y="143523"/>
                    <a:pt x="56964" y="143523"/>
                  </a:cubicBezTo>
                  <a:cubicBezTo>
                    <a:pt x="64318" y="143523"/>
                    <a:pt x="71328" y="139236"/>
                    <a:pt x="74443" y="132055"/>
                  </a:cubicBezTo>
                  <a:cubicBezTo>
                    <a:pt x="78634" y="122396"/>
                    <a:pt x="74214" y="111185"/>
                    <a:pt x="64556" y="106994"/>
                  </a:cubicBezTo>
                  <a:cubicBezTo>
                    <a:pt x="60850" y="105385"/>
                    <a:pt x="57517" y="103108"/>
                    <a:pt x="54631" y="100222"/>
                  </a:cubicBezTo>
                  <a:cubicBezTo>
                    <a:pt x="42077" y="87668"/>
                    <a:pt x="42077" y="67227"/>
                    <a:pt x="54631" y="54673"/>
                  </a:cubicBezTo>
                  <a:cubicBezTo>
                    <a:pt x="66785" y="42501"/>
                    <a:pt x="88006" y="42510"/>
                    <a:pt x="100170" y="54673"/>
                  </a:cubicBezTo>
                  <a:cubicBezTo>
                    <a:pt x="111333" y="65837"/>
                    <a:pt x="112809" y="83248"/>
                    <a:pt x="103675" y="96088"/>
                  </a:cubicBezTo>
                  <a:cubicBezTo>
                    <a:pt x="97569" y="104651"/>
                    <a:pt x="99579" y="116548"/>
                    <a:pt x="108152" y="122653"/>
                  </a:cubicBezTo>
                  <a:cubicBezTo>
                    <a:pt x="116715" y="128740"/>
                    <a:pt x="128611" y="126749"/>
                    <a:pt x="134717" y="118167"/>
                  </a:cubicBezTo>
                  <a:cubicBezTo>
                    <a:pt x="154672" y="90135"/>
                    <a:pt x="151471" y="52092"/>
                    <a:pt x="127106" y="27737"/>
                  </a:cubicBezTo>
                  <a:cubicBezTo>
                    <a:pt x="113848" y="14449"/>
                    <a:pt x="96188" y="7144"/>
                    <a:pt x="77414" y="71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：形状 21">
              <a:extLst>
                <a:ext uri="{FF2B5EF4-FFF2-40B4-BE49-F238E27FC236}">
                  <a16:creationId xmlns:a16="http://schemas.microsoft.com/office/drawing/2014/main" id="{4B17393E-C1C4-43DA-A6B1-3ABA77082A89}"/>
                </a:ext>
              </a:extLst>
            </p:cNvPr>
            <p:cNvSpPr/>
            <p:nvPr/>
          </p:nvSpPr>
          <p:spPr>
            <a:xfrm>
              <a:off x="6170593" y="3013169"/>
              <a:ext cx="333375" cy="333375"/>
            </a:xfrm>
            <a:custGeom>
              <a:avLst/>
              <a:gdLst>
                <a:gd name="connsiteX0" fmla="*/ 12723 w 333375"/>
                <a:gd name="connsiteY0" fmla="*/ 328515 h 333375"/>
                <a:gd name="connsiteX1" fmla="*/ 26191 w 333375"/>
                <a:gd name="connsiteY1" fmla="*/ 334097 h 333375"/>
                <a:gd name="connsiteX2" fmla="*/ 39660 w 333375"/>
                <a:gd name="connsiteY2" fmla="*/ 328515 h 333375"/>
                <a:gd name="connsiteX3" fmla="*/ 328515 w 333375"/>
                <a:gd name="connsiteY3" fmla="*/ 39660 h 333375"/>
                <a:gd name="connsiteX4" fmla="*/ 328515 w 333375"/>
                <a:gd name="connsiteY4" fmla="*/ 12723 h 333375"/>
                <a:gd name="connsiteX5" fmla="*/ 301578 w 333375"/>
                <a:gd name="connsiteY5" fmla="*/ 12723 h 333375"/>
                <a:gd name="connsiteX6" fmla="*/ 12723 w 333375"/>
                <a:gd name="connsiteY6" fmla="*/ 301578 h 333375"/>
                <a:gd name="connsiteX7" fmla="*/ 12723 w 333375"/>
                <a:gd name="connsiteY7" fmla="*/ 32851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375" h="333375">
                  <a:moveTo>
                    <a:pt x="12723" y="328515"/>
                  </a:moveTo>
                  <a:cubicBezTo>
                    <a:pt x="16438" y="332239"/>
                    <a:pt x="21315" y="334097"/>
                    <a:pt x="26191" y="334097"/>
                  </a:cubicBezTo>
                  <a:cubicBezTo>
                    <a:pt x="31068" y="334097"/>
                    <a:pt x="35945" y="332239"/>
                    <a:pt x="39660" y="328515"/>
                  </a:cubicBezTo>
                  <a:lnTo>
                    <a:pt x="328515" y="39660"/>
                  </a:lnTo>
                  <a:cubicBezTo>
                    <a:pt x="335954" y="32221"/>
                    <a:pt x="335954" y="20162"/>
                    <a:pt x="328515" y="12723"/>
                  </a:cubicBezTo>
                  <a:cubicBezTo>
                    <a:pt x="321085" y="5284"/>
                    <a:pt x="309008" y="5284"/>
                    <a:pt x="301578" y="12723"/>
                  </a:cubicBezTo>
                  <a:lnTo>
                    <a:pt x="12723" y="301578"/>
                  </a:lnTo>
                  <a:cubicBezTo>
                    <a:pt x="5284" y="309017"/>
                    <a:pt x="5284" y="321076"/>
                    <a:pt x="12723" y="32851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：形状 22">
              <a:extLst>
                <a:ext uri="{FF2B5EF4-FFF2-40B4-BE49-F238E27FC236}">
                  <a16:creationId xmlns:a16="http://schemas.microsoft.com/office/drawing/2014/main" id="{2C0F054A-6FFE-4012-93EE-568C5B1B2A42}"/>
                </a:ext>
              </a:extLst>
            </p:cNvPr>
            <p:cNvSpPr/>
            <p:nvPr/>
          </p:nvSpPr>
          <p:spPr>
            <a:xfrm>
              <a:off x="6058150" y="2993234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14 h 285750"/>
                <a:gd name="connsiteX2" fmla="*/ 12723 w 285750"/>
                <a:gd name="connsiteY2" fmla="*/ 276051 h 285750"/>
                <a:gd name="connsiteX3" fmla="*/ 26191 w 285750"/>
                <a:gd name="connsiteY3" fmla="*/ 281633 h 285750"/>
                <a:gd name="connsiteX4" fmla="*/ 39660 w 285750"/>
                <a:gd name="connsiteY4" fmla="*/ 27605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14"/>
                  </a:lnTo>
                  <a:cubicBezTo>
                    <a:pt x="5284" y="256553"/>
                    <a:pt x="5284" y="268612"/>
                    <a:pt x="12723" y="276051"/>
                  </a:cubicBezTo>
                  <a:cubicBezTo>
                    <a:pt x="16438" y="279775"/>
                    <a:pt x="21315" y="281633"/>
                    <a:pt x="26191" y="281633"/>
                  </a:cubicBezTo>
                  <a:cubicBezTo>
                    <a:pt x="31068" y="281633"/>
                    <a:pt x="35945" y="279775"/>
                    <a:pt x="39660" y="27605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:形状 23">
              <a:extLst>
                <a:ext uri="{FF2B5EF4-FFF2-40B4-BE49-F238E27FC236}">
                  <a16:creationId xmlns:a16="http://schemas.microsoft.com/office/drawing/2014/main" id="{811AA75F-0393-4B2E-96E1-F088CC6A12EF}"/>
                </a:ext>
              </a:extLst>
            </p:cNvPr>
            <p:cNvSpPr/>
            <p:nvPr/>
          </p:nvSpPr>
          <p:spPr>
            <a:xfrm>
              <a:off x="6242992" y="3178076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24 h 285750"/>
                <a:gd name="connsiteX2" fmla="*/ 12723 w 285750"/>
                <a:gd name="connsiteY2" fmla="*/ 276061 h 285750"/>
                <a:gd name="connsiteX3" fmla="*/ 26191 w 285750"/>
                <a:gd name="connsiteY3" fmla="*/ 281642 h 285750"/>
                <a:gd name="connsiteX4" fmla="*/ 39660 w 285750"/>
                <a:gd name="connsiteY4" fmla="*/ 27606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24"/>
                  </a:lnTo>
                  <a:cubicBezTo>
                    <a:pt x="5284" y="256563"/>
                    <a:pt x="5284" y="268622"/>
                    <a:pt x="12723" y="276061"/>
                  </a:cubicBezTo>
                  <a:cubicBezTo>
                    <a:pt x="16438" y="279785"/>
                    <a:pt x="21315" y="281642"/>
                    <a:pt x="26191" y="281642"/>
                  </a:cubicBezTo>
                  <a:cubicBezTo>
                    <a:pt x="31068" y="281642"/>
                    <a:pt x="35945" y="279785"/>
                    <a:pt x="39660" y="27606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9" name="图形 14" descr="恐龙轮廓">
            <a:extLst>
              <a:ext uri="{FF2B5EF4-FFF2-40B4-BE49-F238E27FC236}">
                <a16:creationId xmlns:a16="http://schemas.microsoft.com/office/drawing/2014/main" id="{0DE3B922-950A-4A58-AAB9-38FDAD1D42F5}"/>
              </a:ext>
            </a:extLst>
          </p:cNvPr>
          <p:cNvSpPr>
            <a:spLocks noChangeAspect="1"/>
          </p:cNvSpPr>
          <p:nvPr/>
        </p:nvSpPr>
        <p:spPr>
          <a:xfrm>
            <a:off x="4946994" y="5307571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61DCE69A-183E-4D92-928A-CEE76B9E52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占位符 7" descr="扎着马尾的女孩举着手，背景为黑板">
            <a:extLst>
              <a:ext uri="{FF2B5EF4-FFF2-40B4-BE49-F238E27FC236}">
                <a16:creationId xmlns:a16="http://schemas.microsoft.com/office/drawing/2014/main" id="{A8A29F18-9B4E-4798-8043-A88568C47F1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801097" y="1"/>
            <a:ext cx="4389475" cy="6677644"/>
          </a:xfrm>
        </p:spPr>
      </p:pic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/>
              <a:t>学习以</a:t>
            </a:r>
            <a:r>
              <a:rPr lang="zh-CN" altLang="en-US" dirty="0" smtClean="0"/>
              <a:t>排序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通过学习、做到会排序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266" y="1852683"/>
            <a:ext cx="6992936" cy="4579339"/>
          </a:xfrm>
        </p:spPr>
        <p:txBody>
          <a:bodyPr rtlCol="0"/>
          <a:lstStyle/>
          <a:p>
            <a:pPr marL="0" indent="0" rtl="0">
              <a:lnSpc>
                <a:spcPct val="110000"/>
              </a:lnSpc>
              <a:buNone/>
            </a:pPr>
            <a:r>
              <a:rPr lang="zh-CN" altLang="en-US" dirty="0"/>
              <a:t>望</a:t>
            </a:r>
            <a:r>
              <a:rPr lang="zh-CN" altLang="en-US" dirty="0" smtClean="0"/>
              <a:t>吐槽</a:t>
            </a:r>
            <a:endParaRPr lang="en-US" altLang="zh-CN" dirty="0" smtClean="0"/>
          </a:p>
          <a:p>
            <a:pPr marL="0" indent="0" rtl="0">
              <a:lnSpc>
                <a:spcPct val="110000"/>
              </a:lnSpc>
              <a:buNone/>
            </a:pPr>
            <a:endParaRPr lang="en-US" altLang="zh-CN" dirty="0" smtClean="0"/>
          </a:p>
          <a:p>
            <a:pPr marL="0" indent="0" rtl="0">
              <a:lnSpc>
                <a:spcPct val="110000"/>
              </a:lnSpc>
              <a:buNone/>
            </a:pPr>
            <a:r>
              <a:rPr lang="zh-CN" altLang="en-US" dirty="0" smtClean="0"/>
              <a:t>三只大闸蟹的例子</a:t>
            </a:r>
            <a:endParaRPr lang="en-US" altLang="zh-CN" dirty="0" smtClean="0"/>
          </a:p>
          <a:p>
            <a:pPr marL="0" indent="0" rtl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永强</a:t>
            </a:r>
            <a:r>
              <a:rPr lang="zh-CN" altLang="en-US" dirty="0" smtClean="0"/>
              <a:t>：</a:t>
            </a:r>
            <a:r>
              <a:rPr lang="en-US" altLang="zh-CN" dirty="0" smtClean="0"/>
              <a:t>5</a:t>
            </a:r>
            <a:r>
              <a:rPr lang="zh-CN" altLang="en-US" dirty="0" smtClean="0"/>
              <a:t>两公  </a:t>
            </a:r>
            <a:r>
              <a:rPr lang="zh-CN" altLang="en-US" dirty="0" smtClean="0">
                <a:solidFill>
                  <a:srgbClr val="FFC000"/>
                </a:solidFill>
              </a:rPr>
              <a:t>小芳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两母  </a:t>
            </a:r>
            <a:r>
              <a:rPr lang="zh-CN" altLang="en-US" dirty="0" smtClean="0">
                <a:solidFill>
                  <a:srgbClr val="FF0000"/>
                </a:solidFill>
              </a:rPr>
              <a:t>小红</a:t>
            </a:r>
            <a:r>
              <a:rPr lang="zh-CN" altLang="en-US" dirty="0" smtClean="0"/>
              <a:t>：</a:t>
            </a:r>
            <a:r>
              <a:rPr lang="en-US" altLang="zh-CN" dirty="0" smtClean="0"/>
              <a:t>4</a:t>
            </a:r>
            <a:r>
              <a:rPr lang="zh-CN" altLang="en-US" dirty="0" smtClean="0"/>
              <a:t>两母</a:t>
            </a:r>
            <a:endParaRPr lang="en-US" altLang="zh-CN" dirty="0" smtClean="0"/>
          </a:p>
          <a:p>
            <a:pPr marL="0" indent="0" rtl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endParaRPr lang="en-US" altLang="zh-CN" dirty="0" smtClean="0"/>
          </a:p>
          <a:p>
            <a:pPr marL="0" indent="0" rtl="0">
              <a:lnSpc>
                <a:spcPct val="110000"/>
              </a:lnSpc>
              <a:buNone/>
            </a:pPr>
            <a:endParaRPr lang="en-US" altLang="zh-CN" dirty="0" smtClean="0"/>
          </a:p>
          <a:p>
            <a:pPr marL="0" indent="0" rtl="0">
              <a:lnSpc>
                <a:spcPct val="110000"/>
              </a:lnSpc>
              <a:buNone/>
            </a:pPr>
            <a:r>
              <a:rPr lang="zh-CN" altLang="en-US" sz="2400" b="1" dirty="0" smtClean="0"/>
              <a:t>摘要</a:t>
            </a:r>
            <a:endParaRPr lang="en-US" altLang="zh-CN" sz="2400" b="1" dirty="0" smtClean="0"/>
          </a:p>
          <a:p>
            <a:pPr marL="0" indent="0" rtl="0">
              <a:lnSpc>
                <a:spcPct val="110000"/>
              </a:lnSpc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机器学习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rtl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P</a:t>
            </a:r>
            <a:r>
              <a:rPr lang="en-US" altLang="zh-CN" dirty="0" err="1" smtClean="0"/>
              <a:t>yTorch</a:t>
            </a:r>
            <a:r>
              <a:rPr lang="zh-CN" altLang="en-US" dirty="0"/>
              <a:t>基础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rtl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2. </a:t>
            </a:r>
            <a:r>
              <a:rPr lang="zh-CN" altLang="en-US" dirty="0" smtClean="0"/>
              <a:t>学习以排序，以列表为单位学习以排序</a:t>
            </a:r>
            <a:endParaRPr lang="en-US" altLang="zh-CN" dirty="0" smtClean="0"/>
          </a:p>
          <a:p>
            <a:pPr marL="0" indent="0" rtl="0">
              <a:lnSpc>
                <a:spcPct val="110000"/>
              </a:lnSpc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</a:p>
          <a:p>
            <a:pPr marL="0" indent="0" rtl="0">
              <a:lnSpc>
                <a:spcPct val="110000"/>
              </a:lnSpc>
              <a:buNone/>
            </a:pPr>
            <a:r>
              <a:rPr lang="en-US" altLang="zh-CN" dirty="0"/>
              <a:t>		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606425" lvl="1" indent="-342900" rtl="0">
              <a:lnSpc>
                <a:spcPct val="110000"/>
              </a:lnSpc>
              <a:buFont typeface="+mj-lt"/>
              <a:buAutoNum type="arabicPeriod"/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>
              <a:lnSpc>
                <a:spcPct val="110000"/>
              </a:lnSpc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7" name="图片占位符 36" descr="建筑绘图页特写">
            <a:extLst>
              <a:ext uri="{FF2B5EF4-FFF2-40B4-BE49-F238E27FC236}">
                <a16:creationId xmlns:a16="http://schemas.microsoft.com/office/drawing/2014/main" id="{1AB95479-A4F7-471B-9357-D4668C8CEF2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41" name="图片占位符 40" descr="显微镜">
            <a:extLst>
              <a:ext uri="{FF2B5EF4-FFF2-40B4-BE49-F238E27FC236}">
                <a16:creationId xmlns:a16="http://schemas.microsoft.com/office/drawing/2014/main" id="{CBDEE79C-C9D6-429E-89F1-D97ECA184C26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752" y="471129"/>
            <a:ext cx="1800000" cy="1800000"/>
          </a:xfrm>
        </p:spPr>
      </p:pic>
      <p:pic>
        <p:nvPicPr>
          <p:cNvPr id="45" name="图片占位符 44" descr="书桌上的铅笔筒，背景为黑板">
            <a:extLst>
              <a:ext uri="{FF2B5EF4-FFF2-40B4-BE49-F238E27FC236}">
                <a16:creationId xmlns:a16="http://schemas.microsoft.com/office/drawing/2014/main" id="{F549E3AE-1C00-4A91-8F97-0AA9F7DDDB39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57037" y="471129"/>
            <a:ext cx="1800000" cy="1800000"/>
          </a:xfrm>
        </p:spPr>
      </p:pic>
      <p:pic>
        <p:nvPicPr>
          <p:cNvPr id="33" name="图片占位符 32" descr="在黑板上写字的手">
            <a:extLst>
              <a:ext uri="{FF2B5EF4-FFF2-40B4-BE49-F238E27FC236}">
                <a16:creationId xmlns:a16="http://schemas.microsoft.com/office/drawing/2014/main" id="{054A552F-EE01-456D-A7B3-001845F280A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9" name="图片占位符 28" descr="书架上显示有书页的书籍">
            <a:extLst>
              <a:ext uri="{FF2B5EF4-FFF2-40B4-BE49-F238E27FC236}">
                <a16:creationId xmlns:a16="http://schemas.microsoft.com/office/drawing/2014/main" id="{D17DFC89-66E1-4464-9B01-5D12136D4E8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5" name="图片占位符 24" descr="宇宙飞船太空舱中的人员">
            <a:extLst>
              <a:ext uri="{FF2B5EF4-FFF2-40B4-BE49-F238E27FC236}">
                <a16:creationId xmlns:a16="http://schemas.microsoft.com/office/drawing/2014/main" id="{487E0117-9812-4B62-894B-1DDFACC39D16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长方形 5">
            <a:extLst>
              <a:ext uri="{FF2B5EF4-FFF2-40B4-BE49-F238E27FC236}">
                <a16:creationId xmlns:a16="http://schemas.microsoft.com/office/drawing/2014/main" id="{F29E86F8-E6A6-4F75-BBFB-E30020E7484F}"/>
              </a:ext>
            </a:extLst>
          </p:cNvPr>
          <p:cNvSpPr/>
          <p:nvPr/>
        </p:nvSpPr>
        <p:spPr>
          <a:xfrm>
            <a:off x="9584852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n-US" altLang="zh-CN" sz="1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长方形 12">
            <a:extLst>
              <a:ext uri="{FF2B5EF4-FFF2-40B4-BE49-F238E27FC236}">
                <a16:creationId xmlns:a16="http://schemas.microsoft.com/office/drawing/2014/main" id="{C79A7DEF-3806-4A57-B3C4-7FC8ACF595B1}"/>
              </a:ext>
            </a:extLst>
          </p:cNvPr>
          <p:cNvSpPr/>
          <p:nvPr/>
        </p:nvSpPr>
        <p:spPr>
          <a:xfrm>
            <a:off x="11514137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n-US" altLang="zh-CN" sz="1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长方形 14">
            <a:extLst>
              <a:ext uri="{FF2B5EF4-FFF2-40B4-BE49-F238E27FC236}">
                <a16:creationId xmlns:a16="http://schemas.microsoft.com/office/drawing/2014/main" id="{17F05EBD-50EA-48CB-9AE6-40CD5930A311}"/>
              </a:ext>
            </a:extLst>
          </p:cNvPr>
          <p:cNvSpPr/>
          <p:nvPr/>
        </p:nvSpPr>
        <p:spPr>
          <a:xfrm>
            <a:off x="9584852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n-US" altLang="zh-CN" sz="1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sz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长方形 16">
            <a:extLst>
              <a:ext uri="{FF2B5EF4-FFF2-40B4-BE49-F238E27FC236}">
                <a16:creationId xmlns:a16="http://schemas.microsoft.com/office/drawing/2014/main" id="{B72B525E-A13B-417B-B649-7936E2328174}"/>
              </a:ext>
            </a:extLst>
          </p:cNvPr>
          <p:cNvSpPr/>
          <p:nvPr/>
        </p:nvSpPr>
        <p:spPr>
          <a:xfrm>
            <a:off x="11514137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n-US" altLang="zh-CN" sz="1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长方形 18">
            <a:extLst>
              <a:ext uri="{FF2B5EF4-FFF2-40B4-BE49-F238E27FC236}">
                <a16:creationId xmlns:a16="http://schemas.microsoft.com/office/drawing/2014/main" id="{0BEBEB84-4475-45FD-9B79-0C76D2710B47}"/>
              </a:ext>
            </a:extLst>
          </p:cNvPr>
          <p:cNvSpPr/>
          <p:nvPr/>
        </p:nvSpPr>
        <p:spPr>
          <a:xfrm>
            <a:off x="9584852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n-US" altLang="zh-CN" sz="1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endParaRPr lang="zh-CN" altLang="en-US" sz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长方形 20">
            <a:extLst>
              <a:ext uri="{FF2B5EF4-FFF2-40B4-BE49-F238E27FC236}">
                <a16:creationId xmlns:a16="http://schemas.microsoft.com/office/drawing/2014/main" id="{F7B2D47A-4B32-4F2E-8760-D6361CF0059C}"/>
              </a:ext>
            </a:extLst>
          </p:cNvPr>
          <p:cNvSpPr/>
          <p:nvPr/>
        </p:nvSpPr>
        <p:spPr>
          <a:xfrm>
            <a:off x="11514137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n-US" altLang="zh-CN" sz="1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endParaRPr lang="zh-CN" altLang="en-US" sz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360000" y="899638"/>
            <a:ext cx="6992937" cy="360362"/>
          </a:xfrm>
        </p:spPr>
        <p:txBody>
          <a:bodyPr/>
          <a:lstStyle/>
          <a:p>
            <a:r>
              <a:rPr lang="en-US" altLang="zh-CN" i="1" dirty="0" smtClean="0"/>
              <a:t>Learning to rank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摘要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Subtitle lorem</a:t>
            </a:r>
            <a:r>
              <a:rPr lang="zh-CN" altLang="en-US" sz="18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8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ipsum dolor sit amet, consectetur adipiscing elit. 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>
              <a:lnSpc>
                <a:spcPct val="11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Lorem </a:t>
            </a:r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ipsum dolor sit amet, consectetur adipiscing elit. </a:t>
            </a:r>
          </a:p>
          <a:p>
            <a:pPr lvl="1" rtl="0">
              <a:lnSpc>
                <a:spcPct val="110000"/>
              </a:lnSpc>
            </a:pPr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Ut fermentum a magna ut eleifend.Integer convallis suscipit ante eu varius. </a:t>
            </a:r>
          </a:p>
          <a:p>
            <a:pPr lvl="1" rtl="0">
              <a:lnSpc>
                <a:spcPct val="110000"/>
              </a:lnSpc>
            </a:pPr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Morbi a purus dolor.Suspendisse sit amet ipsum finibus justo viverra blandit. </a:t>
            </a:r>
          </a:p>
          <a:p>
            <a:pPr lvl="1" rtl="0">
              <a:lnSpc>
                <a:spcPct val="110000"/>
              </a:lnSpc>
            </a:pPr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Ut congue quis tortor eget sodales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 </a:t>
            </a:r>
          </a:p>
          <a:p>
            <a:pPr rtl="0">
              <a:lnSpc>
                <a:spcPct val="110000"/>
              </a:lnSpc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" name="直接连接符​​(S) 6">
            <a:extLst>
              <a:ext uri="{FF2B5EF4-FFF2-40B4-BE49-F238E27FC236}">
                <a16:creationId xmlns:a16="http://schemas.microsoft.com/office/drawing/2014/main" id="{4B51536B-93ED-432A-BBEA-AF185E2233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占位符 10" descr="书桌上三本书堆放在一起">
            <a:extLst>
              <a:ext uri="{FF2B5EF4-FFF2-40B4-BE49-F238E27FC236}">
                <a16:creationId xmlns:a16="http://schemas.microsoft.com/office/drawing/2014/main" id="{460EECBB-989F-48EA-AA88-7967BCA18E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04150" y="1"/>
            <a:ext cx="4387850" cy="6679488"/>
          </a:xfr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4363" y="1843088"/>
            <a:ext cx="10929938" cy="5214937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zh-CN" altLang="en-US" dirty="0"/>
              <a:t>机器学习就是不直接编程而让计算机有</a:t>
            </a:r>
            <a:r>
              <a:rPr lang="zh-CN" altLang="en-US" dirty="0" smtClean="0"/>
              <a:t>学习（解决问题）的</a:t>
            </a:r>
            <a:r>
              <a:rPr lang="zh-CN" altLang="en-US" dirty="0"/>
              <a:t>能力 </a:t>
            </a:r>
            <a:r>
              <a:rPr lang="en-US" altLang="zh-CN" dirty="0"/>
              <a:t>-- Arthur </a:t>
            </a:r>
            <a:r>
              <a:rPr lang="en-US" altLang="zh-CN" dirty="0" smtClean="0"/>
              <a:t>Samuel</a:t>
            </a:r>
          </a:p>
          <a:p>
            <a:pPr lvl="1"/>
            <a:endParaRPr lang="en-US" altLang="zh-CN" dirty="0"/>
          </a:p>
          <a:p>
            <a:pPr lvl="2"/>
            <a:r>
              <a:rPr lang="zh-CN" altLang="en-US" sz="1800" dirty="0"/>
              <a:t>自动从</a:t>
            </a:r>
            <a:r>
              <a:rPr lang="zh-CN" altLang="en-US" sz="1800" b="1" dirty="0"/>
              <a:t>数据</a:t>
            </a:r>
            <a:r>
              <a:rPr lang="zh-CN" altLang="en-US" sz="1800" dirty="0"/>
              <a:t>中</a:t>
            </a:r>
            <a:r>
              <a:rPr lang="zh-CN" altLang="en-US" sz="1800" dirty="0" smtClean="0"/>
              <a:t>发现“</a:t>
            </a:r>
            <a:r>
              <a:rPr lang="zh-CN" altLang="en-US" sz="1800" b="1" dirty="0" smtClean="0"/>
              <a:t>大道”</a:t>
            </a:r>
            <a:r>
              <a:rPr lang="zh-CN" altLang="en-US" sz="1800" dirty="0" smtClean="0"/>
              <a:t>，并使用“</a:t>
            </a:r>
            <a:r>
              <a:rPr lang="zh-CN" altLang="en-US" sz="1800" b="1" dirty="0" smtClean="0"/>
              <a:t>大道”解决问题</a:t>
            </a:r>
            <a:endParaRPr lang="en-US" altLang="zh-CN" sz="1800" b="1" dirty="0" smtClean="0"/>
          </a:p>
          <a:p>
            <a:pPr lvl="2"/>
            <a:endParaRPr lang="en-US" altLang="zh-CN" sz="1800" b="1" dirty="0"/>
          </a:p>
          <a:p>
            <a:pPr lvl="2"/>
            <a:r>
              <a:rPr lang="zh-CN" altLang="en-US" sz="1800" dirty="0" smtClean="0"/>
              <a:t>大道可近不可致</a:t>
            </a:r>
            <a:endParaRPr lang="en-US" altLang="zh-CN" sz="1800" dirty="0" smtClean="0"/>
          </a:p>
          <a:p>
            <a:pPr lvl="2"/>
            <a:endParaRPr lang="en-US" altLang="zh-CN" sz="1800" dirty="0"/>
          </a:p>
          <a:p>
            <a:pPr marL="914400" lvl="2" indent="0">
              <a:buNone/>
            </a:pPr>
            <a:endParaRPr lang="en-US" altLang="zh-CN" sz="1800" dirty="0"/>
          </a:p>
          <a:p>
            <a:pPr lvl="1"/>
            <a:r>
              <a:rPr lang="zh-CN" altLang="en-US" sz="2200" dirty="0" smtClean="0"/>
              <a:t>监督学习</a:t>
            </a:r>
            <a:endParaRPr lang="en-US" altLang="zh-CN" sz="2200" dirty="0"/>
          </a:p>
          <a:p>
            <a:pPr lvl="2"/>
            <a:r>
              <a:rPr lang="zh-CN" altLang="en-US" dirty="0" smtClean="0"/>
              <a:t>寻道：通过已知标签数据（训练数据），找数据</a:t>
            </a:r>
            <a:r>
              <a:rPr lang="zh-CN" altLang="en-US" dirty="0"/>
              <a:t>到标签的一个变换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证道（证明大道正确）：在未知标签数据（测试数据）上检验大道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标签未知时做出对标签预测，知道标签后对比预测和实际标签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矩形 1"/>
          <p:cNvSpPr/>
          <p:nvPr/>
        </p:nvSpPr>
        <p:spPr>
          <a:xfrm>
            <a:off x="1053494" y="672584"/>
            <a:ext cx="38779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dirty="0"/>
              <a:t>机器学习定义</a:t>
            </a:r>
            <a:endParaRPr lang="en-US" altLang="zh-CN" sz="4800" dirty="0"/>
          </a:p>
        </p:txBody>
      </p:sp>
    </p:spTree>
    <p:extLst>
      <p:ext uri="{BB962C8B-B14F-4D97-AF65-F5344CB8AC3E}">
        <p14:creationId xmlns:p14="http://schemas.microsoft.com/office/powerpoint/2010/main" val="233648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9402" y="0"/>
            <a:ext cx="3990623" cy="104973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监督学习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979757" y="1049739"/>
            <a:ext cx="1250576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1000173" y="1867953"/>
            <a:ext cx="1250576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特征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3077743" y="1856252"/>
            <a:ext cx="1250576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标签</a:t>
            </a:r>
            <a:endParaRPr lang="en-US" altLang="zh-CN" dirty="0" smtClean="0"/>
          </a:p>
        </p:txBody>
      </p:sp>
      <p:cxnSp>
        <p:nvCxnSpPr>
          <p:cNvPr id="11" name="肘形连接符 10"/>
          <p:cNvCxnSpPr>
            <a:stCxn id="6" idx="2"/>
            <a:endCxn id="13" idx="0"/>
          </p:cNvCxnSpPr>
          <p:nvPr/>
        </p:nvCxnSpPr>
        <p:spPr>
          <a:xfrm rot="5400000">
            <a:off x="1318080" y="2686322"/>
            <a:ext cx="614763" cy="0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926214" y="2993704"/>
            <a:ext cx="1324535" cy="591053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模型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78252" y="3033737"/>
            <a:ext cx="1250576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预测</a:t>
            </a:r>
            <a:endParaRPr lang="en-US" altLang="zh-CN" dirty="0" smtClean="0"/>
          </a:p>
        </p:txBody>
      </p:sp>
      <p:cxnSp>
        <p:nvCxnSpPr>
          <p:cNvPr id="15" name="肘形连接符 14"/>
          <p:cNvCxnSpPr/>
          <p:nvPr/>
        </p:nvCxnSpPr>
        <p:spPr>
          <a:xfrm>
            <a:off x="2250749" y="3304619"/>
            <a:ext cx="827503" cy="0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7" idx="3"/>
            <a:endCxn id="22" idx="0"/>
          </p:cNvCxnSpPr>
          <p:nvPr/>
        </p:nvCxnSpPr>
        <p:spPr>
          <a:xfrm>
            <a:off x="4328319" y="2111746"/>
            <a:ext cx="1612052" cy="921991"/>
          </a:xfrm>
          <a:prstGeom prst="bentConnector2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315083" y="3033737"/>
            <a:ext cx="1250576" cy="5109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距离</a:t>
            </a:r>
            <a:endParaRPr lang="en-US" altLang="zh-CN" dirty="0" smtClean="0"/>
          </a:p>
        </p:txBody>
      </p:sp>
      <p:cxnSp>
        <p:nvCxnSpPr>
          <p:cNvPr id="25" name="肘形连接符 24"/>
          <p:cNvCxnSpPr>
            <a:stCxn id="14" idx="3"/>
            <a:endCxn id="22" idx="1"/>
          </p:cNvCxnSpPr>
          <p:nvPr/>
        </p:nvCxnSpPr>
        <p:spPr>
          <a:xfrm>
            <a:off x="4328828" y="3289231"/>
            <a:ext cx="986255" cy="0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984225" y="4702595"/>
            <a:ext cx="1250576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复杂度</a:t>
            </a:r>
            <a:endParaRPr lang="en-US" altLang="zh-CN" dirty="0" smtClean="0"/>
          </a:p>
        </p:txBody>
      </p:sp>
      <p:cxnSp>
        <p:nvCxnSpPr>
          <p:cNvPr id="33" name="直接箭头连接符 32"/>
          <p:cNvCxnSpPr>
            <a:stCxn id="13" idx="2"/>
            <a:endCxn id="28" idx="1"/>
          </p:cNvCxnSpPr>
          <p:nvPr/>
        </p:nvCxnSpPr>
        <p:spPr>
          <a:xfrm rot="10800000" flipH="1" flipV="1">
            <a:off x="926213" y="3289231"/>
            <a:ext cx="58011" cy="1668858"/>
          </a:xfrm>
          <a:prstGeom prst="bentConnector3">
            <a:avLst>
              <a:gd name="adj1" fmla="val -394063"/>
            </a:avLst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3352471" y="4646203"/>
            <a:ext cx="1324535" cy="59105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优化器</a:t>
            </a:r>
            <a:endParaRPr lang="en-US" dirty="0"/>
          </a:p>
        </p:txBody>
      </p:sp>
      <p:cxnSp>
        <p:nvCxnSpPr>
          <p:cNvPr id="47" name="肘形连接符 46"/>
          <p:cNvCxnSpPr>
            <a:stCxn id="41" idx="0"/>
            <a:endCxn id="13" idx="4"/>
          </p:cNvCxnSpPr>
          <p:nvPr/>
        </p:nvCxnSpPr>
        <p:spPr>
          <a:xfrm rot="16200000" flipV="1">
            <a:off x="2270888" y="2902351"/>
            <a:ext cx="1061446" cy="2426257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8" idx="3"/>
            <a:endCxn id="41" idx="2"/>
          </p:cNvCxnSpPr>
          <p:nvPr/>
        </p:nvCxnSpPr>
        <p:spPr>
          <a:xfrm flipV="1">
            <a:off x="2234801" y="4941730"/>
            <a:ext cx="1117670" cy="1635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2" idx="2"/>
            <a:endCxn id="41" idx="6"/>
          </p:cNvCxnSpPr>
          <p:nvPr/>
        </p:nvCxnSpPr>
        <p:spPr>
          <a:xfrm rot="5400000">
            <a:off x="4610187" y="3611545"/>
            <a:ext cx="1397005" cy="1263365"/>
          </a:xfrm>
          <a:prstGeom prst="bentConnector2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5" idx="3"/>
            <a:endCxn id="7" idx="0"/>
          </p:cNvCxnSpPr>
          <p:nvPr/>
        </p:nvCxnSpPr>
        <p:spPr>
          <a:xfrm>
            <a:off x="3230333" y="1305233"/>
            <a:ext cx="472698" cy="551019"/>
          </a:xfrm>
          <a:prstGeom prst="bentConnector2">
            <a:avLst/>
          </a:prstGeom>
          <a:ln w="5715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5" idx="1"/>
            <a:endCxn id="6" idx="0"/>
          </p:cNvCxnSpPr>
          <p:nvPr/>
        </p:nvCxnSpPr>
        <p:spPr>
          <a:xfrm rot="10800000" flipV="1">
            <a:off x="1625461" y="1305233"/>
            <a:ext cx="354296" cy="562720"/>
          </a:xfrm>
          <a:prstGeom prst="bentConnector2">
            <a:avLst/>
          </a:prstGeom>
          <a:ln w="5715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48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2" grpId="0" animBg="1"/>
      <p:bldP spid="28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比较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E7F035-A127-4A31-A6C5-5F7E15A25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100" y="2249397"/>
            <a:ext cx="4414795" cy="36000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比较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90C477-BA22-4245-8755-3AD8FB4AB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6100" y="2609396"/>
            <a:ext cx="4414799" cy="2703267"/>
          </a:xfrm>
        </p:spPr>
        <p:txBody>
          <a:bodyPr rtlCol="0"/>
          <a:lstStyle/>
          <a:p>
            <a:pPr rtl="0">
              <a:lnSpc>
                <a:spcPct val="11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Lorem </a:t>
            </a:r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ipsum Nulla a erat eget nunc hendrerit ultrices eu nec nulla.Donec viverra leo aliquet, auctor quam id, convallis orci. </a:t>
            </a:r>
          </a:p>
          <a:p>
            <a:pPr lvl="1" rtl="0">
              <a:lnSpc>
                <a:spcPct val="110000"/>
              </a:lnSpc>
            </a:pPr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Sed in molestie est.Cras ornare turpis at ligula posuere, sit amet accumsan neque lobortis.</a:t>
            </a:r>
          </a:p>
          <a:p>
            <a:pPr lvl="1" rtl="0">
              <a:lnSpc>
                <a:spcPct val="110000"/>
              </a:lnSpc>
            </a:pPr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Maecenas mattis risus ligula, sed ullamcorper nunc efficitur sed. 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6630A4D5-EDA4-4984-9340-20504F53AE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96000" y="2011703"/>
            <a:ext cx="0" cy="3075394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0B8B96D-B444-41DE-B8C1-07A2D0855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99300" y="2249397"/>
            <a:ext cx="4414795" cy="36000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比较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657951-9773-48FC-9527-7CD3E9B4B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9300" y="2609397"/>
            <a:ext cx="4414799" cy="2703600"/>
          </a:xfrm>
        </p:spPr>
        <p:txBody>
          <a:bodyPr rtlCol="0"/>
          <a:lstStyle/>
          <a:p>
            <a:pPr rtl="0">
              <a:lnSpc>
                <a:spcPct val="11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Lorem </a:t>
            </a:r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ipsum Nulla a erat eget nunc hendrerit ultrices eu nec nulla.Donec viverra leo aliquet, auctor quam id, convallis orci. </a:t>
            </a:r>
          </a:p>
          <a:p>
            <a:pPr lvl="1" rtl="0">
              <a:lnSpc>
                <a:spcPct val="110000"/>
              </a:lnSpc>
            </a:pPr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Sed in molestie est.Cras ornare turpis at ligula posuere, sit amet accumsan neque lobortis.</a:t>
            </a:r>
          </a:p>
          <a:p>
            <a:pPr lvl="1" rtl="0">
              <a:lnSpc>
                <a:spcPct val="110000"/>
              </a:lnSpc>
            </a:pPr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Maecenas mattis risus ligula, sed ullamcorper nunc efficitur sed. 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图表和图形</a:t>
            </a:r>
          </a:p>
        </p:txBody>
      </p:sp>
      <p:sp>
        <p:nvSpPr>
          <p:cNvPr id="3" name="长方形 2" descr="图例">
            <a:extLst>
              <a:ext uri="{FF2B5EF4-FFF2-40B4-BE49-F238E27FC236}">
                <a16:creationId xmlns:a16="http://schemas.microsoft.com/office/drawing/2014/main" id="{7D64EECE-959D-459E-BAFC-4E6C13A0DE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804081" y="6308667"/>
            <a:ext cx="43879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1" name="组 20" descr="折线图">
            <a:extLst>
              <a:ext uri="{FF2B5EF4-FFF2-40B4-BE49-F238E27FC236}">
                <a16:creationId xmlns:a16="http://schemas.microsoft.com/office/drawing/2014/main" id="{5B4DBA8F-5BE8-408F-9E5D-87EF2EFA3971}"/>
              </a:ext>
            </a:extLst>
          </p:cNvPr>
          <p:cNvGrpSpPr/>
          <p:nvPr/>
        </p:nvGrpSpPr>
        <p:grpSpPr>
          <a:xfrm>
            <a:off x="373030" y="622570"/>
            <a:ext cx="11445940" cy="5938088"/>
            <a:chOff x="99757" y="9487301"/>
            <a:chExt cx="2686621" cy="2682329"/>
          </a:xfrm>
        </p:grpSpPr>
        <p:graphicFrame>
          <p:nvGraphicFramePr>
            <p:cNvPr id="22" name="图表 21">
              <a:extLst>
                <a:ext uri="{FF2B5EF4-FFF2-40B4-BE49-F238E27FC236}">
                  <a16:creationId xmlns:a16="http://schemas.microsoft.com/office/drawing/2014/main" id="{E2AB20BC-4C16-4806-B45D-96781D18CCD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06745265"/>
                </p:ext>
              </p:extLst>
            </p:nvPr>
          </p:nvGraphicFramePr>
          <p:xfrm>
            <a:off x="99757" y="9487301"/>
            <a:ext cx="2673316" cy="268232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3" name="标注：弯曲线 22">
              <a:extLst>
                <a:ext uri="{FF2B5EF4-FFF2-40B4-BE49-F238E27FC236}">
                  <a16:creationId xmlns:a16="http://schemas.microsoft.com/office/drawing/2014/main" id="{9E073015-5DAD-4D34-9FF4-D7E34B0150C0}"/>
                </a:ext>
              </a:extLst>
            </p:cNvPr>
            <p:cNvSpPr/>
            <p:nvPr/>
          </p:nvSpPr>
          <p:spPr>
            <a:xfrm flipH="1">
              <a:off x="1003220" y="10072261"/>
              <a:ext cx="607731" cy="228287"/>
            </a:xfrm>
            <a:prstGeom prst="borderCallout2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zh-CN" altLang="en-US" sz="1200" b="1" dirty="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￥</a:t>
              </a:r>
              <a:r>
                <a:rPr lang="en-US" altLang="zh-CN" sz="1200" b="1" dirty="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2Bn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B21AA84-6D52-4D75-82C7-48A99FC834ED}"/>
                </a:ext>
              </a:extLst>
            </p:cNvPr>
            <p:cNvSpPr txBox="1"/>
            <p:nvPr/>
          </p:nvSpPr>
          <p:spPr>
            <a:xfrm>
              <a:off x="190821" y="11459852"/>
              <a:ext cx="766317" cy="31115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zh-CN" sz="1200" dirty="0"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" panose="020B0604020202020204" pitchFamily="34" charset="0"/>
                </a:rPr>
                <a:t>20YY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2B5BAC7-89D5-41D2-A1E1-F0CA75077EA0}"/>
                </a:ext>
              </a:extLst>
            </p:cNvPr>
            <p:cNvSpPr txBox="1"/>
            <p:nvPr/>
          </p:nvSpPr>
          <p:spPr>
            <a:xfrm>
              <a:off x="2020061" y="11459852"/>
              <a:ext cx="766317" cy="31115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zh-CN" sz="1200" dirty="0"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" panose="020B0604020202020204" pitchFamily="34" charset="0"/>
                </a:rPr>
                <a:t>20YY</a:t>
              </a:r>
            </a:p>
          </p:txBody>
        </p:sp>
      </p:grpSp>
      <p:grpSp>
        <p:nvGrpSpPr>
          <p:cNvPr id="27" name="组 26" descr="图例">
            <a:extLst>
              <a:ext uri="{FF2B5EF4-FFF2-40B4-BE49-F238E27FC236}">
                <a16:creationId xmlns:a16="http://schemas.microsoft.com/office/drawing/2014/main" id="{185941C3-F2C4-4ED9-8CCB-E54367B26F03}"/>
              </a:ext>
            </a:extLst>
          </p:cNvPr>
          <p:cNvGrpSpPr/>
          <p:nvPr/>
        </p:nvGrpSpPr>
        <p:grpSpPr>
          <a:xfrm>
            <a:off x="8665608" y="6398736"/>
            <a:ext cx="3140332" cy="189195"/>
            <a:chOff x="463230" y="14650847"/>
            <a:chExt cx="3140332" cy="189195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2950859-3B08-45AC-9183-884B944FF29D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zh-CN" altLang="en-US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数据 </a:t>
              </a:r>
              <a:r>
                <a:rPr lang="en-US" altLang="zh-CN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A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A6B008C-B746-4D4D-8F60-B368B8FAEA1A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zh-CN" altLang="en-US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数据 </a:t>
              </a:r>
              <a:r>
                <a:rPr lang="en-US" altLang="zh-CN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B</a:t>
              </a:r>
            </a:p>
          </p:txBody>
        </p:sp>
        <p:sp>
          <p:nvSpPr>
            <p:cNvPr id="30" name="长方形 29">
              <a:extLst>
                <a:ext uri="{FF2B5EF4-FFF2-40B4-BE49-F238E27FC236}">
                  <a16:creationId xmlns:a16="http://schemas.microsoft.com/office/drawing/2014/main" id="{ACD1BF27-2213-45CE-A667-788F7924C2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长方形 30">
              <a:extLst>
                <a:ext uri="{FF2B5EF4-FFF2-40B4-BE49-F238E27FC236}">
                  <a16:creationId xmlns:a16="http://schemas.microsoft.com/office/drawing/2014/main" id="{54F87B6B-A885-4EEB-8E55-6E1DA1BD0E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长方形 31">
              <a:extLst>
                <a:ext uri="{FF2B5EF4-FFF2-40B4-BE49-F238E27FC236}">
                  <a16:creationId xmlns:a16="http://schemas.microsoft.com/office/drawing/2014/main" id="{EB4B2BC6-FC0E-4408-9491-47D196A52D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7BC13C6-1FE2-4F17-B99D-CC390711E793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zh-CN" altLang="en-US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数据 </a:t>
              </a:r>
              <a:r>
                <a:rPr lang="en-US" altLang="zh-CN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758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图表和图形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</a:p>
        </p:txBody>
      </p:sp>
      <p:graphicFrame>
        <p:nvGraphicFramePr>
          <p:cNvPr id="18" name="图表 17" descr="同心圆图形">
            <a:extLst>
              <a:ext uri="{FF2B5EF4-FFF2-40B4-BE49-F238E27FC236}">
                <a16:creationId xmlns:a16="http://schemas.microsoft.com/office/drawing/2014/main" id="{95E0F230-CBF8-4378-9371-069916E16F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524092"/>
              </p:ext>
            </p:extLst>
          </p:nvPr>
        </p:nvGraphicFramePr>
        <p:xfrm>
          <a:off x="1525725" y="1364254"/>
          <a:ext cx="3567113" cy="3829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32FE7D4A-25DC-4348-9EFC-DC269600AB43}"/>
              </a:ext>
            </a:extLst>
          </p:cNvPr>
          <p:cNvSpPr txBox="1"/>
          <p:nvPr/>
        </p:nvSpPr>
        <p:spPr>
          <a:xfrm>
            <a:off x="2108505" y="2925268"/>
            <a:ext cx="2323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24%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3BC2CCA-F48A-42FF-9173-231B93CCDF4A}"/>
              </a:ext>
            </a:extLst>
          </p:cNvPr>
          <p:cNvSpPr txBox="1"/>
          <p:nvPr/>
        </p:nvSpPr>
        <p:spPr>
          <a:xfrm>
            <a:off x="1890680" y="4998020"/>
            <a:ext cx="283720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Lorem </a:t>
            </a: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ipsum dolor sit amet.</a:t>
            </a:r>
          </a:p>
        </p:txBody>
      </p:sp>
      <p:graphicFrame>
        <p:nvGraphicFramePr>
          <p:cNvPr id="11" name="图表 10" descr="同心圆图形">
            <a:extLst>
              <a:ext uri="{FF2B5EF4-FFF2-40B4-BE49-F238E27FC236}">
                <a16:creationId xmlns:a16="http://schemas.microsoft.com/office/drawing/2014/main" id="{457796DB-F404-449D-AF4F-D2DF57F024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9313901"/>
              </p:ext>
            </p:extLst>
          </p:nvPr>
        </p:nvGraphicFramePr>
        <p:xfrm>
          <a:off x="6025564" y="2396967"/>
          <a:ext cx="2013541" cy="2161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3C8183E4-4ABF-4982-944F-E5641B481284}"/>
              </a:ext>
            </a:extLst>
          </p:cNvPr>
          <p:cNvSpPr txBox="1"/>
          <p:nvPr/>
        </p:nvSpPr>
        <p:spPr>
          <a:xfrm>
            <a:off x="6376589" y="3247079"/>
            <a:ext cx="1311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60%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3C1DD3-625D-493B-A70D-884EA6E242AD}"/>
              </a:ext>
            </a:extLst>
          </p:cNvPr>
          <p:cNvSpPr txBox="1"/>
          <p:nvPr/>
        </p:nvSpPr>
        <p:spPr>
          <a:xfrm>
            <a:off x="6231573" y="4448134"/>
            <a:ext cx="160152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Lorem </a:t>
            </a:r>
            <a:r>
              <a:rPr lang="en-US" altLang="zh-CN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ipsum dolor</a:t>
            </a:r>
            <a:r>
              <a:rPr lang="zh-CN" alt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zh-CN" alt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sit amet.</a:t>
            </a:r>
          </a:p>
        </p:txBody>
      </p:sp>
      <p:graphicFrame>
        <p:nvGraphicFramePr>
          <p:cNvPr id="14" name="图表 13" descr="同心圆图形">
            <a:extLst>
              <a:ext uri="{FF2B5EF4-FFF2-40B4-BE49-F238E27FC236}">
                <a16:creationId xmlns:a16="http://schemas.microsoft.com/office/drawing/2014/main" id="{D8E29E61-CD6B-43C4-BAF5-D72045A07A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9345016"/>
              </p:ext>
            </p:extLst>
          </p:nvPr>
        </p:nvGraphicFramePr>
        <p:xfrm>
          <a:off x="8652735" y="2396967"/>
          <a:ext cx="2013541" cy="2161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E720B77E-90DB-48CA-9C46-3A16BA5F1367}"/>
              </a:ext>
            </a:extLst>
          </p:cNvPr>
          <p:cNvSpPr txBox="1"/>
          <p:nvPr/>
        </p:nvSpPr>
        <p:spPr>
          <a:xfrm>
            <a:off x="9003760" y="3247079"/>
            <a:ext cx="1311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65%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9FC08DF-62AF-497C-A262-2D106D7365BD}"/>
              </a:ext>
            </a:extLst>
          </p:cNvPr>
          <p:cNvSpPr txBox="1"/>
          <p:nvPr/>
        </p:nvSpPr>
        <p:spPr>
          <a:xfrm>
            <a:off x="8858742" y="4448134"/>
            <a:ext cx="160152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Lorem </a:t>
            </a:r>
            <a:r>
              <a:rPr lang="en-US" altLang="zh-CN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ipsum dolor</a:t>
            </a:r>
            <a:r>
              <a:rPr lang="zh-CN" alt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zh-CN" alt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sit amet.</a:t>
            </a:r>
          </a:p>
        </p:txBody>
      </p:sp>
      <p:sp>
        <p:nvSpPr>
          <p:cNvPr id="3" name="长方形 2" descr="图例">
            <a:extLst>
              <a:ext uri="{FF2B5EF4-FFF2-40B4-BE49-F238E27FC236}">
                <a16:creationId xmlns:a16="http://schemas.microsoft.com/office/drawing/2014/main" id="{7D64EECE-959D-459E-BAFC-4E6C13A0DE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804081" y="6308667"/>
            <a:ext cx="43879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7" name="组 26" descr="图例">
            <a:extLst>
              <a:ext uri="{FF2B5EF4-FFF2-40B4-BE49-F238E27FC236}">
                <a16:creationId xmlns:a16="http://schemas.microsoft.com/office/drawing/2014/main" id="{185941C3-F2C4-4ED9-8CCB-E54367B26F03}"/>
              </a:ext>
            </a:extLst>
          </p:cNvPr>
          <p:cNvGrpSpPr/>
          <p:nvPr/>
        </p:nvGrpSpPr>
        <p:grpSpPr>
          <a:xfrm>
            <a:off x="8665608" y="6398736"/>
            <a:ext cx="3140332" cy="189195"/>
            <a:chOff x="463230" y="14650847"/>
            <a:chExt cx="3140332" cy="189195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2950859-3B08-45AC-9183-884B944FF29D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zh-CN" altLang="en-US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数据 </a:t>
              </a:r>
              <a:r>
                <a:rPr lang="en-US" altLang="zh-CN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A</a:t>
              </a:r>
              <a:endParaRPr lang="zh-CN" altLang="en-US" sz="1200" noProof="1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A6B008C-B746-4D4D-8F60-B368B8FAEA1A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zh-CN" altLang="en-US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数据 </a:t>
              </a:r>
              <a:r>
                <a:rPr lang="en-US" altLang="zh-CN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B</a:t>
              </a:r>
              <a:endParaRPr lang="zh-CN" altLang="en-US" sz="1200" noProof="1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长方形 29">
              <a:extLst>
                <a:ext uri="{FF2B5EF4-FFF2-40B4-BE49-F238E27FC236}">
                  <a16:creationId xmlns:a16="http://schemas.microsoft.com/office/drawing/2014/main" id="{ACD1BF27-2213-45CE-A667-788F7924C2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长方形 30">
              <a:extLst>
                <a:ext uri="{FF2B5EF4-FFF2-40B4-BE49-F238E27FC236}">
                  <a16:creationId xmlns:a16="http://schemas.microsoft.com/office/drawing/2014/main" id="{54F87B6B-A885-4EEB-8E55-6E1DA1BD0E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长方形 31">
              <a:extLst>
                <a:ext uri="{FF2B5EF4-FFF2-40B4-BE49-F238E27FC236}">
                  <a16:creationId xmlns:a16="http://schemas.microsoft.com/office/drawing/2014/main" id="{EB4B2BC6-FC0E-4408-9491-47D196A52D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7BC13C6-1FE2-4F17-B99D-CC390711E793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zh-CN" altLang="en-US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数据 </a:t>
              </a:r>
              <a:r>
                <a:rPr lang="en-US" altLang="zh-CN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</a:t>
              </a:r>
              <a:endParaRPr lang="zh-CN" altLang="en-US" sz="1200" noProof="1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8277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图表和图形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26" name="图表 25" descr="层叠式条形图">
            <a:extLst>
              <a:ext uri="{FF2B5EF4-FFF2-40B4-BE49-F238E27FC236}">
                <a16:creationId xmlns:a16="http://schemas.microsoft.com/office/drawing/2014/main" id="{C4453A4D-BABF-4BF7-884F-5F698B6167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4364219"/>
              </p:ext>
            </p:extLst>
          </p:nvPr>
        </p:nvGraphicFramePr>
        <p:xfrm>
          <a:off x="366894" y="1011676"/>
          <a:ext cx="11458213" cy="4679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长方形 2" descr="图例">
            <a:extLst>
              <a:ext uri="{FF2B5EF4-FFF2-40B4-BE49-F238E27FC236}">
                <a16:creationId xmlns:a16="http://schemas.microsoft.com/office/drawing/2014/main" id="{7D64EECE-959D-459E-BAFC-4E6C13A0DE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804081" y="6308667"/>
            <a:ext cx="43879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7" name="组 26" descr="图例">
            <a:extLst>
              <a:ext uri="{FF2B5EF4-FFF2-40B4-BE49-F238E27FC236}">
                <a16:creationId xmlns:a16="http://schemas.microsoft.com/office/drawing/2014/main" id="{185941C3-F2C4-4ED9-8CCB-E54367B26F03}"/>
              </a:ext>
            </a:extLst>
          </p:cNvPr>
          <p:cNvGrpSpPr/>
          <p:nvPr/>
        </p:nvGrpSpPr>
        <p:grpSpPr>
          <a:xfrm>
            <a:off x="8665608" y="6398736"/>
            <a:ext cx="3140332" cy="189195"/>
            <a:chOff x="463230" y="14650847"/>
            <a:chExt cx="3140332" cy="189195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2950859-3B08-45AC-9183-884B944FF29D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zh-CN" altLang="en-US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数据 </a:t>
              </a:r>
              <a:r>
                <a:rPr lang="en-US" altLang="zh-CN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A</a:t>
              </a:r>
              <a:endPara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A6B008C-B746-4D4D-8F60-B368B8FAEA1A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zh-CN" altLang="en-US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数据 </a:t>
              </a:r>
              <a:r>
                <a:rPr lang="en-US" altLang="zh-CN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B</a:t>
              </a:r>
              <a:endPara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长方形 29">
              <a:extLst>
                <a:ext uri="{FF2B5EF4-FFF2-40B4-BE49-F238E27FC236}">
                  <a16:creationId xmlns:a16="http://schemas.microsoft.com/office/drawing/2014/main" id="{ACD1BF27-2213-45CE-A667-788F7924C2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长方形 30">
              <a:extLst>
                <a:ext uri="{FF2B5EF4-FFF2-40B4-BE49-F238E27FC236}">
                  <a16:creationId xmlns:a16="http://schemas.microsoft.com/office/drawing/2014/main" id="{54F87B6B-A885-4EEB-8E55-6E1DA1BD0E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长方形 31">
              <a:extLst>
                <a:ext uri="{FF2B5EF4-FFF2-40B4-BE49-F238E27FC236}">
                  <a16:creationId xmlns:a16="http://schemas.microsoft.com/office/drawing/2014/main" id="{EB4B2BC6-FC0E-4408-9491-47D196A52D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7BC13C6-1FE2-4F17-B99D-CC390711E793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zh-CN" altLang="en-US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数据 </a:t>
              </a:r>
              <a:r>
                <a:rPr lang="en-US" altLang="zh-CN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</a:t>
              </a:r>
              <a:endPara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5617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ustom 162">
      <a:majorFont>
        <a:latin typeface="Tw Cen MT"/>
        <a:ea typeface=""/>
        <a:cs typeface=""/>
      </a:majorFont>
      <a:minorFont>
        <a:latin typeface="Lucida Sans Typewri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7621_TF78043420" id="{8AA9389B-1C69-484B-B633-4AAB3556C3B9}" vid="{04489F32-CC35-44CF-94D0-4D4C9609F5B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科技展览演示文稿</Template>
  <TotalTime>0</TotalTime>
  <Words>418</Words>
  <Application>Microsoft Office PowerPoint</Application>
  <PresentationFormat>宽屏</PresentationFormat>
  <Paragraphs>123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Microsoft YaHei UI</vt:lpstr>
      <vt:lpstr>Arial</vt:lpstr>
      <vt:lpstr>Lucida Sans Typewriter</vt:lpstr>
      <vt:lpstr>Times New Roman</vt:lpstr>
      <vt:lpstr>Office 主题</vt:lpstr>
      <vt:lpstr> 以列表为单位的学习以排序与          PyTorch基础</vt:lpstr>
      <vt:lpstr>学习以排序——通过学习、做到会排序</vt:lpstr>
      <vt:lpstr>摘要</vt:lpstr>
      <vt:lpstr>PowerPoint 演示文稿</vt:lpstr>
      <vt:lpstr>监督学习</vt:lpstr>
      <vt:lpstr>比较</vt:lpstr>
      <vt:lpstr>图表和图形</vt:lpstr>
      <vt:lpstr>图表和图形 1</vt:lpstr>
      <vt:lpstr>图表和图形 2</vt:lpstr>
      <vt:lpstr>表格</vt:lpstr>
      <vt:lpstr>PowerPoint 演示文稿</vt:lpstr>
      <vt:lpstr>  学习、学会排序 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2020-09-16T13:25:42Z</dcterms:created>
  <dcterms:modified xsi:type="dcterms:W3CDTF">2020-09-17T08:04:08Z</dcterms:modified>
</cp:coreProperties>
</file>