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6" r:id="rId8"/>
    <p:sldId id="267" r:id="rId9"/>
    <p:sldId id="262" r:id="rId10"/>
    <p:sldId id="263" r:id="rId11"/>
    <p:sldId id="268" r:id="rId12"/>
    <p:sldId id="26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681" y="39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479FFE-79CD-4D69-A5FC-331648F6399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2020/9/16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10B77D-D561-4A25-8C29-51CAB365AE4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782BD9-16C3-4527-A197-E7036F4DDD09}" type="datetime1">
              <a:rPr lang="zh-CN" altLang="en-US" noProof="0" smtClean="0"/>
              <a:t>2020/9/16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CE8F5-1341-475C-BF40-2E24D91E80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091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06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3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4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09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14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4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82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长方形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图形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副标题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9" name="图片占位符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0" name="图片占位符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1" name="图片占位符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3" name="左侧页眉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A</a:t>
            </a:r>
          </a:p>
        </p:txBody>
      </p:sp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右侧页眉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zh-CN" altLang="en-US" noProof="0" dirty="0"/>
              <a:t>比较 </a:t>
            </a:r>
            <a:r>
              <a:rPr lang="en-US" altLang="zh-CN" noProof="0" dirty="0"/>
              <a:t>B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插入或拖放图像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描述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媒体​​占位符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插入你的视频</a:t>
            </a:r>
          </a:p>
        </p:txBody>
      </p:sp>
      <p:sp>
        <p:nvSpPr>
          <p:cNvPr id="5" name="描述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在此输入图像描述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长方形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插入或拖放图像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姓名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姓名</a:t>
            </a:r>
          </a:p>
        </p:txBody>
      </p:sp>
      <p:sp>
        <p:nvSpPr>
          <p:cNvPr id="16" name="电子邮件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dirty="0"/>
              <a:t>电子邮件</a:t>
            </a: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zh-CN" altLang="en-US" sz="100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副标题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/>
            </a:lvl1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zh-CN" altLang="en-US" sz="10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谢引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270" y="761016"/>
            <a:ext cx="3756943" cy="193483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en-US" altLang="zh-CN" sz="3600" dirty="0" err="1"/>
              <a:t>p</a:t>
            </a:r>
            <a:r>
              <a:rPr lang="en-US" altLang="zh-CN" sz="3600" dirty="0" err="1" smtClean="0"/>
              <a:t>ytorch</a:t>
            </a:r>
            <a:r>
              <a:rPr lang="zh-CN" altLang="en-US" sz="3600" dirty="0" smtClean="0"/>
              <a:t>基础、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以列表为单位的学习以排序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3960" y="4040904"/>
            <a:ext cx="1583155" cy="594940"/>
          </a:xfrm>
        </p:spPr>
        <p:txBody>
          <a:bodyPr rtlCol="0"/>
          <a:lstStyle/>
          <a:p>
            <a:pPr algn="r" rtl="0">
              <a:lnSpc>
                <a:spcPct val="100000"/>
              </a:lnSpc>
            </a:pPr>
            <a:r>
              <a:rPr lang="zh-CN" altLang="en-US" sz="3200" noProof="1" smtClean="0"/>
              <a:t>老王</a:t>
            </a:r>
            <a:endParaRPr lang="en-US" altLang="zh-CN" sz="3200" noProof="1" smtClean="0"/>
          </a:p>
          <a:p>
            <a:pPr rtl="0">
              <a:lnSpc>
                <a:spcPct val="100000"/>
              </a:lnSpc>
            </a:pPr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图形 8" descr="太空雷达轮廓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9477454" y="4791323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8" descr="宇宙飞船太空舱中的人员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副标题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7981865" y="2827287"/>
            <a:ext cx="3756943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noProof="1" smtClean="0"/>
              <a:t>pytorch basics and listwise learning to rank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8" descr="摆放在周期表上面的分子模型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49" y="1064757"/>
            <a:ext cx="11473200" cy="1834560"/>
          </a:xfrm>
        </p:spPr>
        <p:txBody>
          <a:bodyPr rtlCol="0"/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学习、学会排序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31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5" name="组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任意多边形：形状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：形状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：形状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:形状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" name="图形 14" descr="恐龙轮廓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扎着马尾的女孩举着手，背景为黑板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学习以排序</a:t>
            </a:r>
            <a:r>
              <a:rPr lang="en-US" altLang="zh-CN" dirty="0" smtClean="0"/>
              <a:t>/</a:t>
            </a:r>
            <a:r>
              <a:rPr lang="zh-CN" altLang="en-US" dirty="0"/>
              <a:t>进行</a:t>
            </a:r>
            <a:r>
              <a:rPr lang="zh-CN" altLang="en-US" dirty="0" smtClean="0"/>
              <a:t>学习并学会排序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266" y="1852683"/>
            <a:ext cx="6992936" cy="4579339"/>
          </a:xfrm>
        </p:spPr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/>
              <a:t>望</a:t>
            </a:r>
            <a:r>
              <a:rPr lang="zh-CN" altLang="en-US" dirty="0" smtClean="0"/>
              <a:t>吐槽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 smtClean="0"/>
              <a:t>人生面临选择</a:t>
            </a:r>
            <a:endParaRPr lang="en-US" altLang="zh-CN" dirty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 rtl="0">
              <a:lnSpc>
                <a:spcPct val="110000"/>
              </a:lnSpc>
              <a:buNone/>
            </a:pP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zh-CN" altLang="en-US" dirty="0" smtClean="0"/>
              <a:t>摘要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pytorch</a:t>
            </a:r>
            <a:r>
              <a:rPr lang="zh-CN" altLang="en-US" dirty="0"/>
              <a:t>基础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学习以排序，以列表为单位学习以排序</a:t>
            </a:r>
            <a:endParaRPr lang="en-US" altLang="zh-CN" dirty="0" smtClean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/>
              <a:t>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606425" lvl="1" indent="-342900" rtl="0">
              <a:lnSpc>
                <a:spcPct val="110000"/>
              </a:lnSpc>
              <a:buFont typeface="+mj-lt"/>
              <a:buAutoNum type="arabicPeriod"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7" name="图片占位符 36" descr="建筑绘图页特写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图片占位符 40" descr="显微镜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图片占位符 44" descr="书桌上的铅笔筒，背景为黑板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图片占位符 32" descr="在黑板上写字的手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图片占位符 28" descr="书架上显示有书页的书籍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图片占位符 24" descr="宇宙飞船太空舱中的人员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长方形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60000" y="899638"/>
            <a:ext cx="6992937" cy="360362"/>
          </a:xfrm>
        </p:spPr>
        <p:txBody>
          <a:bodyPr/>
          <a:lstStyle/>
          <a:p>
            <a:r>
              <a:rPr lang="en-US" altLang="zh-CN" dirty="0" smtClean="0"/>
              <a:t>Learning to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ts val="55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任意多边形：形状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:形状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:形状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图形 14" descr="恐龙轮廓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 descr="书架上显示有书页的书籍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摘要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Subtitle lorem</a:t>
            </a:r>
            <a:r>
              <a:rPr lang="zh-CN" altLang="en-US" sz="18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amet, consectetur adipiscing elit.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amet, consectetur adipiscing elit.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 fermentum a magna ut eleifend.Integer convallis suscipit ante eu varius.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Morbi a purus dolor.Suspendisse sit amet ipsum finibus justo viverra blandit.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 congue quis tortor eget sodales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pPr rtl="0"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10" descr="书桌上三本书堆放在一起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6"/>
            <a:ext cx="4414799" cy="2703267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Nulla a erat eget nunc hendrerit ultrices eu nec nulla.Donec viverra leo aliquet, auctor quam id, convallis orci.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 in molestie est.Cras ornare turpis at ligula posuere, sit amet accumsan neque lobortis.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Maecenas mattis risus ligula, sed ullamcorper nunc efficitur sed. 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703600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Nulla a erat eget nunc hendrerit ultrices eu nec nulla.Donec viverra leo aliquet, auctor quam id, convallis orci. 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Sed in molestie est.Cras ornare turpis at ligula posuere, sit amet accumsan neque lobortis.</a:t>
            </a:r>
          </a:p>
          <a:p>
            <a:pPr lvl="1" rtl="0">
              <a:lnSpc>
                <a:spcPct val="110000"/>
              </a:lnSpc>
            </a:pP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Maecenas mattis risus ligula, sed ullamcorper nunc efficitur sed.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</a:t>
            </a:r>
          </a:p>
        </p:txBody>
      </p:sp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折线图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图表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06745265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3" name="标注：弯曲线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zh-CN" altLang="en-US" sz="1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￥</a:t>
              </a:r>
              <a:r>
                <a:rPr lang="en-US" altLang="zh-CN" sz="1200" b="1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2Bn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graphicFrame>
        <p:nvGraphicFramePr>
          <p:cNvPr id="18" name="图表 17" descr="同心圆图形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24092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24%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 sit amet.</a:t>
            </a:r>
          </a:p>
        </p:txBody>
      </p:sp>
      <p:graphicFrame>
        <p:nvGraphicFramePr>
          <p:cNvPr id="11" name="图表 10" descr="同心圆图形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313901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60%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sit amet.</a:t>
            </a:r>
          </a:p>
        </p:txBody>
      </p:sp>
      <p:graphicFrame>
        <p:nvGraphicFramePr>
          <p:cNvPr id="14" name="图表 13" descr="同心圆图形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345016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65%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ipsum dolor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sit amet.</a:t>
            </a:r>
          </a:p>
        </p:txBody>
      </p:sp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120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图表和图形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6" name="图表 25" descr="层叠式条形图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364219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长方形 2" descr="图例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图例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 </a:t>
              </a:r>
              <a:r>
                <a:rPr lang="en-US" altLang="zh-CN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endPara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表格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87518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rtl="0" fontAlgn="b"/>
                      <a:endParaRPr lang="zh-CN" alt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 </a:t>
                      </a: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列标题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 </a:t>
                      </a:r>
                      <a:r>
                        <a:rPr lang="zh-CN" alt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列标题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Lorem Ipsum </a:t>
                      </a:r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总计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621_TF78043420" id="{8AA9389B-1C69-484B-B633-4AAB3556C3B9}" vid="{04489F32-CC35-44CF-94D0-4D4C9609F5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科技展览演示文稿</Template>
  <TotalTime>0</TotalTime>
  <Words>318</Words>
  <Application>Microsoft Office PowerPoint</Application>
  <PresentationFormat>宽屏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Microsoft YaHei UI</vt:lpstr>
      <vt:lpstr>Arial</vt:lpstr>
      <vt:lpstr>Times New Roman</vt:lpstr>
      <vt:lpstr>Office 主题</vt:lpstr>
      <vt:lpstr>pytorch基础、 以列表为单位的学习以排序</vt:lpstr>
      <vt:lpstr>学习以排序/进行学习并学会排序</vt:lpstr>
      <vt:lpstr>机器学习</vt:lpstr>
      <vt:lpstr>摘要</vt:lpstr>
      <vt:lpstr>比较</vt:lpstr>
      <vt:lpstr>图表和图形</vt:lpstr>
      <vt:lpstr>图表和图形 1</vt:lpstr>
      <vt:lpstr>图表和图形 2</vt:lpstr>
      <vt:lpstr>表格</vt:lpstr>
      <vt:lpstr>PowerPoint 演示文稿</vt:lpstr>
      <vt:lpstr>  学习、学会排序 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2020-09-16T13:25:42Z</dcterms:created>
  <dcterms:modified xsi:type="dcterms:W3CDTF">2020-09-16T14:21:34Z</dcterms:modified>
</cp:coreProperties>
</file>