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53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Pitzus" userId="8d154074-dea8-4214-b120-d8524c463575" providerId="ADAL" clId="{DA950827-FC2A-4E19-A001-136EAFE6EFFE}"/>
    <pc:docChg chg="undo custSel modSld">
      <pc:chgData name="Andrea Pitzus" userId="8d154074-dea8-4214-b120-d8524c463575" providerId="ADAL" clId="{DA950827-FC2A-4E19-A001-136EAFE6EFFE}" dt="2025-06-18T18:19:20.658" v="41" actId="27636"/>
      <pc:docMkLst>
        <pc:docMk/>
      </pc:docMkLst>
      <pc:sldChg chg="modSp mod">
        <pc:chgData name="Andrea Pitzus" userId="8d154074-dea8-4214-b120-d8524c463575" providerId="ADAL" clId="{DA950827-FC2A-4E19-A001-136EAFE6EFFE}" dt="2025-06-18T18:19:20.658" v="41" actId="27636"/>
        <pc:sldMkLst>
          <pc:docMk/>
          <pc:sldMk cId="0" sldId="256"/>
        </pc:sldMkLst>
        <pc:spChg chg="mod">
          <ac:chgData name="Andrea Pitzus" userId="8d154074-dea8-4214-b120-d8524c463575" providerId="ADAL" clId="{DA950827-FC2A-4E19-A001-136EAFE6EFFE}" dt="2025-06-18T18:19:20.658" v="41" actId="2763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drea Pitzus" userId="8d154074-dea8-4214-b120-d8524c463575" providerId="ADAL" clId="{DA950827-FC2A-4E19-A001-136EAFE6EFFE}" dt="2025-06-18T18:19:10.088" v="3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ndrea Pitzus" userId="8d154074-dea8-4214-b120-d8524c463575" providerId="ADAL" clId="{DA950827-FC2A-4E19-A001-136EAFE6EFFE}" dt="2025-06-18T18:15:43.664" v="0" actId="255"/>
        <pc:sldMkLst>
          <pc:docMk/>
          <pc:sldMk cId="0" sldId="258"/>
        </pc:sldMkLst>
        <pc:spChg chg="mod">
          <ac:chgData name="Andrea Pitzus" userId="8d154074-dea8-4214-b120-d8524c463575" providerId="ADAL" clId="{DA950827-FC2A-4E19-A001-136EAFE6EFFE}" dt="2025-06-18T18:15:43.664" v="0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drea Pitzus" userId="8d154074-dea8-4214-b120-d8524c463575" providerId="ADAL" clId="{DA950827-FC2A-4E19-A001-136EAFE6EFFE}" dt="2025-06-18T18:15:53.397" v="1" actId="255"/>
        <pc:sldMkLst>
          <pc:docMk/>
          <pc:sldMk cId="0" sldId="260"/>
        </pc:sldMkLst>
        <pc:spChg chg="mod">
          <ac:chgData name="Andrea Pitzus" userId="8d154074-dea8-4214-b120-d8524c463575" providerId="ADAL" clId="{DA950827-FC2A-4E19-A001-136EAFE6EFFE}" dt="2025-06-18T18:15:53.397" v="1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Andrea Pitzus" userId="8d154074-dea8-4214-b120-d8524c463575" providerId="ADAL" clId="{DA950827-FC2A-4E19-A001-136EAFE6EFFE}" dt="2025-06-18T18:16:00.774" v="2" actId="255"/>
        <pc:sldMkLst>
          <pc:docMk/>
          <pc:sldMk cId="0" sldId="262"/>
        </pc:sldMkLst>
        <pc:spChg chg="mod">
          <ac:chgData name="Andrea Pitzus" userId="8d154074-dea8-4214-b120-d8524c463575" providerId="ADAL" clId="{DA950827-FC2A-4E19-A001-136EAFE6EFFE}" dt="2025-06-18T18:16:00.774" v="2" actId="25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ndrea Pitzus" userId="8d154074-dea8-4214-b120-d8524c463575" providerId="ADAL" clId="{DA950827-FC2A-4E19-A001-136EAFE6EFFE}" dt="2025-06-18T18:16:12.624" v="3" actId="255"/>
        <pc:sldMkLst>
          <pc:docMk/>
          <pc:sldMk cId="0" sldId="264"/>
        </pc:sldMkLst>
        <pc:spChg chg="mod">
          <ac:chgData name="Andrea Pitzus" userId="8d154074-dea8-4214-b120-d8524c463575" providerId="ADAL" clId="{DA950827-FC2A-4E19-A001-136EAFE6EFFE}" dt="2025-06-18T18:16:12.624" v="3" actId="255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ndrea Pitzus" userId="8d154074-dea8-4214-b120-d8524c463575" providerId="ADAL" clId="{DA950827-FC2A-4E19-A001-136EAFE6EFFE}" dt="2025-06-18T18:16:39.970" v="11" actId="15"/>
        <pc:sldMkLst>
          <pc:docMk/>
          <pc:sldMk cId="0" sldId="266"/>
        </pc:sldMkLst>
        <pc:spChg chg="mod">
          <ac:chgData name="Andrea Pitzus" userId="8d154074-dea8-4214-b120-d8524c463575" providerId="ADAL" clId="{DA950827-FC2A-4E19-A001-136EAFE6EFFE}" dt="2025-06-18T18:16:39.970" v="11" actId="15"/>
          <ac:spMkLst>
            <pc:docMk/>
            <pc:sldMk cId="0" sldId="26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Segmentazione</a:t>
            </a:r>
            <a:r>
              <a:rPr dirty="0"/>
              <a:t> </a:t>
            </a:r>
            <a:r>
              <a:rPr dirty="0" err="1"/>
              <a:t>Clienti</a:t>
            </a:r>
            <a:r>
              <a:rPr dirty="0"/>
              <a:t> e </a:t>
            </a:r>
            <a:br>
              <a:rPr lang="en-US" dirty="0"/>
            </a:br>
            <a:r>
              <a:rPr dirty="0" err="1"/>
              <a:t>Strategie</a:t>
            </a:r>
            <a:r>
              <a:rPr dirty="0"/>
              <a:t> di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Proposta per il brand </a:t>
            </a:r>
            <a:r>
              <a:rPr dirty="0" err="1"/>
              <a:t>MyHealth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La società immaginaria "</a:t>
            </a:r>
            <a:r>
              <a:rPr lang="it-IT" dirty="0" err="1"/>
              <a:t>MyHealth</a:t>
            </a:r>
            <a:r>
              <a:rPr lang="it-IT" dirty="0"/>
              <a:t>" produce e rivende bevande ed alimenti per la salute ed il fitness.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Sono disponibili i seguenti dati aggregati (per ciascun cliente):</a:t>
            </a:r>
          </a:p>
          <a:p>
            <a:r>
              <a:rPr lang="it-IT" dirty="0"/>
              <a:t>Frequenza di acquisto (bassa, media, alta)</a:t>
            </a:r>
          </a:p>
          <a:p>
            <a:r>
              <a:rPr lang="it-IT" dirty="0"/>
              <a:t>Spesa media per ordine (bassa, media, alta)</a:t>
            </a:r>
          </a:p>
          <a:p>
            <a:r>
              <a:rPr lang="it-IT" dirty="0"/>
              <a:t>Prodotti preferiti (integratori, tisane, minestre </a:t>
            </a:r>
            <a:r>
              <a:rPr lang="it-IT" dirty="0" err="1"/>
              <a:t>leofilizzate</a:t>
            </a:r>
            <a:r>
              <a:rPr lang="it-IT" dirty="0"/>
              <a:t>, vitamine, proteine, energy drink)</a:t>
            </a:r>
          </a:p>
          <a:p>
            <a:r>
              <a:rPr lang="it-IT" dirty="0"/>
              <a:t>Canale di acquisto (solo online, anche negozio fisico)</a:t>
            </a:r>
          </a:p>
          <a:p>
            <a:r>
              <a:rPr lang="it-IT" dirty="0"/>
              <a:t>Moda orario di acquisto</a:t>
            </a:r>
          </a:p>
          <a:p>
            <a:r>
              <a:rPr lang="it-IT" dirty="0"/>
              <a:t>Utilizzo della </a:t>
            </a:r>
            <a:r>
              <a:rPr lang="it-IT" dirty="0" err="1"/>
              <a:t>MyHealth</a:t>
            </a:r>
            <a:r>
              <a:rPr lang="it-IT" dirty="0"/>
              <a:t> Card (mai, saltuariamente, spesso)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Campagna per Sara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Titolo: "Wellness Discovery Challenge"</a:t>
            </a:r>
          </a:p>
          <a:p>
            <a:r>
              <a:t>- Challenge su Instagram/TikTok con premi</a:t>
            </a:r>
          </a:p>
          <a:p>
            <a:r>
              <a:t>- Influencer relatable + hashtag ufficiale</a:t>
            </a:r>
          </a:p>
          <a:p>
            <a:r>
              <a:t>- Box omaggio per chi completa i 7 giorni</a:t>
            </a:r>
          </a:p>
          <a:p>
            <a:r>
              <a:t>Obiettivo: Aumentare la brand awareness e raccogliere contenuti UGC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Strategie</a:t>
            </a:r>
            <a:r>
              <a:rPr sz="2800" dirty="0"/>
              <a:t> </a:t>
            </a:r>
            <a:r>
              <a:rPr sz="2800" dirty="0" err="1"/>
              <a:t>personalizzate</a:t>
            </a:r>
            <a:r>
              <a:rPr sz="2800" dirty="0"/>
              <a:t> = Engagement + Conversione</a:t>
            </a:r>
          </a:p>
          <a:p>
            <a:r>
              <a:rPr sz="2800" dirty="0" err="1"/>
              <a:t>Approcci</a:t>
            </a:r>
            <a:r>
              <a:rPr sz="2800" dirty="0"/>
              <a:t> </a:t>
            </a:r>
            <a:r>
              <a:rPr sz="2800" dirty="0" err="1"/>
              <a:t>mirati</a:t>
            </a:r>
            <a:r>
              <a:rPr sz="2800" dirty="0"/>
              <a:t> per </a:t>
            </a:r>
            <a:r>
              <a:rPr sz="2800" dirty="0" err="1"/>
              <a:t>ogni</a:t>
            </a:r>
            <a:r>
              <a:rPr sz="2800" dirty="0"/>
              <a:t> </a:t>
            </a:r>
            <a:r>
              <a:rPr sz="2800" dirty="0" err="1"/>
              <a:t>segmento</a:t>
            </a:r>
            <a:r>
              <a:rPr sz="2800" dirty="0"/>
              <a:t> </a:t>
            </a:r>
            <a:r>
              <a:rPr sz="2800" dirty="0" err="1"/>
              <a:t>permettono</a:t>
            </a:r>
            <a:r>
              <a:rPr sz="2800" dirty="0"/>
              <a:t>:</a:t>
            </a:r>
          </a:p>
          <a:p>
            <a:pPr lvl="1"/>
            <a:r>
              <a:rPr sz="2400" dirty="0" err="1"/>
              <a:t>Aumento</a:t>
            </a:r>
            <a:r>
              <a:rPr sz="2400" dirty="0"/>
              <a:t> </a:t>
            </a:r>
            <a:r>
              <a:rPr sz="2400" dirty="0" err="1"/>
              <a:t>della</a:t>
            </a:r>
            <a:r>
              <a:rPr sz="2400" dirty="0"/>
              <a:t> </a:t>
            </a:r>
            <a:r>
              <a:rPr sz="2400" dirty="0" err="1"/>
              <a:t>fedeltà</a:t>
            </a:r>
            <a:endParaRPr sz="2400" dirty="0"/>
          </a:p>
          <a:p>
            <a:pPr lvl="1"/>
            <a:r>
              <a:rPr sz="2400" dirty="0" err="1"/>
              <a:t>Crescita</a:t>
            </a:r>
            <a:r>
              <a:rPr sz="2400" dirty="0"/>
              <a:t> </a:t>
            </a:r>
            <a:r>
              <a:rPr sz="2400" dirty="0" err="1"/>
              <a:t>delle</a:t>
            </a:r>
            <a:r>
              <a:rPr sz="2400" dirty="0"/>
              <a:t> </a:t>
            </a:r>
            <a:r>
              <a:rPr sz="2400" dirty="0" err="1"/>
              <a:t>vendite</a:t>
            </a:r>
            <a:endParaRPr sz="2400" dirty="0"/>
          </a:p>
          <a:p>
            <a:pPr lvl="1"/>
            <a:r>
              <a:rPr sz="2400" dirty="0"/>
              <a:t>Migliore </a:t>
            </a:r>
            <a:r>
              <a:rPr sz="2400" dirty="0" err="1"/>
              <a:t>posizionamento</a:t>
            </a:r>
            <a:r>
              <a:rPr sz="2400" dirty="0"/>
              <a:t> del brand </a:t>
            </a:r>
            <a:r>
              <a:rPr sz="2400" dirty="0" err="1"/>
              <a:t>MyHealth</a:t>
            </a:r>
            <a:endParaRPr sz="2400" dirty="0"/>
          </a:p>
          <a:p>
            <a:endParaRPr sz="2800" dirty="0"/>
          </a:p>
          <a:p>
            <a:r>
              <a:rPr sz="2800" dirty="0" err="1"/>
              <a:t>Prossimi</a:t>
            </a:r>
            <a:r>
              <a:rPr sz="2800" dirty="0"/>
              <a:t> </a:t>
            </a:r>
            <a:r>
              <a:rPr sz="2800" dirty="0" err="1"/>
              <a:t>passi</a:t>
            </a:r>
            <a:r>
              <a:rPr sz="2800" dirty="0"/>
              <a:t>: </a:t>
            </a:r>
            <a:r>
              <a:rPr sz="2800" dirty="0" err="1"/>
              <a:t>Validazione</a:t>
            </a:r>
            <a:r>
              <a:rPr sz="2800" dirty="0"/>
              <a:t> </a:t>
            </a:r>
            <a:r>
              <a:rPr sz="2800" dirty="0" err="1"/>
              <a:t>campagne</a:t>
            </a:r>
            <a:r>
              <a:rPr sz="2800" dirty="0"/>
              <a:t> e test </a:t>
            </a:r>
            <a:r>
              <a:rPr sz="2800" dirty="0" err="1"/>
              <a:t>pilota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 4 Segmenti di Clienti Identificati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 Fedelissimi del Fitness – Acquirenti regolari, attenti alla performance fisica</a:t>
            </a:r>
          </a:p>
          <a:p>
            <a:r>
              <a:t>2. I Naturalisti Olistici – Clienti consapevoli, alla ricerca di equilibrio naturale</a:t>
            </a:r>
          </a:p>
          <a:p>
            <a:r>
              <a:t>3. Gli Opportunisti della Salute – Acquirenti sporadici, guidati da esigenze pratiche</a:t>
            </a:r>
          </a:p>
          <a:p>
            <a:r>
              <a:t>4. I Curiosi in Evoluzione – Giovani esploratori del benessere, aperti alla sperimentazione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1 – Luca, 29 anni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Segmento</a:t>
            </a:r>
            <a:r>
              <a:rPr sz="2800" dirty="0"/>
              <a:t>: I </a:t>
            </a:r>
            <a:r>
              <a:rPr sz="2800" dirty="0" err="1"/>
              <a:t>Fedelissimi</a:t>
            </a:r>
            <a:r>
              <a:rPr sz="2800" dirty="0"/>
              <a:t> del Fitness</a:t>
            </a:r>
          </a:p>
          <a:p>
            <a:r>
              <a:rPr sz="2800" dirty="0"/>
              <a:t>- </a:t>
            </a:r>
            <a:r>
              <a:rPr sz="2800" dirty="0" err="1"/>
              <a:t>Professione</a:t>
            </a:r>
            <a:r>
              <a:rPr sz="2800" dirty="0"/>
              <a:t>: </a:t>
            </a:r>
            <a:r>
              <a:rPr sz="2800" dirty="0" err="1"/>
              <a:t>Impiegato</a:t>
            </a:r>
            <a:r>
              <a:rPr sz="2800" dirty="0"/>
              <a:t> / Personal Trainer part-time</a:t>
            </a:r>
          </a:p>
          <a:p>
            <a:r>
              <a:rPr sz="2800" dirty="0"/>
              <a:t>- </a:t>
            </a:r>
            <a:r>
              <a:rPr sz="2800" dirty="0" err="1"/>
              <a:t>Motivazioni</a:t>
            </a:r>
            <a:r>
              <a:rPr sz="2800" dirty="0"/>
              <a:t>: </a:t>
            </a:r>
            <a:r>
              <a:rPr sz="2800" dirty="0" err="1"/>
              <a:t>Massimizzare</a:t>
            </a:r>
            <a:r>
              <a:rPr sz="2800" dirty="0"/>
              <a:t> </a:t>
            </a:r>
            <a:r>
              <a:rPr sz="2800" dirty="0" err="1"/>
              <a:t>i</a:t>
            </a:r>
            <a:r>
              <a:rPr sz="2800" dirty="0"/>
              <a:t> </a:t>
            </a:r>
            <a:r>
              <a:rPr sz="2800" dirty="0" err="1"/>
              <a:t>risultati</a:t>
            </a:r>
            <a:r>
              <a:rPr sz="2800" dirty="0"/>
              <a:t> </a:t>
            </a:r>
            <a:r>
              <a:rPr sz="2800" dirty="0" err="1"/>
              <a:t>sportivi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Abitudini</a:t>
            </a:r>
            <a:r>
              <a:rPr sz="2800" dirty="0"/>
              <a:t>: </a:t>
            </a:r>
            <a:r>
              <a:rPr sz="2800" dirty="0" err="1"/>
              <a:t>Acquisti</a:t>
            </a:r>
            <a:r>
              <a:rPr sz="2800" dirty="0"/>
              <a:t> </a:t>
            </a:r>
            <a:r>
              <a:rPr sz="2800" dirty="0" err="1"/>
              <a:t>frequenti</a:t>
            </a:r>
            <a:r>
              <a:rPr sz="2800" dirty="0"/>
              <a:t> online post-</a:t>
            </a:r>
            <a:r>
              <a:rPr sz="2800" dirty="0" err="1"/>
              <a:t>allenamento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Bisogni</a:t>
            </a:r>
            <a:r>
              <a:rPr sz="2800" dirty="0"/>
              <a:t>: </a:t>
            </a:r>
            <a:r>
              <a:rPr sz="2800" dirty="0" err="1"/>
              <a:t>Qualità</a:t>
            </a:r>
            <a:r>
              <a:rPr sz="2800" dirty="0"/>
              <a:t>, performance, </a:t>
            </a:r>
            <a:r>
              <a:rPr sz="2800" dirty="0" err="1"/>
              <a:t>trasparenza</a:t>
            </a:r>
            <a:r>
              <a:rPr sz="2800" dirty="0"/>
              <a:t> </a:t>
            </a:r>
            <a:r>
              <a:rPr sz="2800" dirty="0" err="1"/>
              <a:t>nutrizionale</a:t>
            </a:r>
            <a:endParaRPr sz="2800" dirty="0"/>
          </a:p>
          <a:p>
            <a:r>
              <a:rPr sz="2800" dirty="0"/>
              <a:t>- Barriere: Brand poco </a:t>
            </a:r>
            <a:r>
              <a:rPr sz="2800" dirty="0" err="1"/>
              <a:t>noti</a:t>
            </a:r>
            <a:r>
              <a:rPr sz="2800" dirty="0"/>
              <a:t>, </a:t>
            </a:r>
            <a:r>
              <a:rPr sz="2800" dirty="0" err="1"/>
              <a:t>ingredienti</a:t>
            </a:r>
            <a:r>
              <a:rPr sz="2800" dirty="0"/>
              <a:t> </a:t>
            </a:r>
            <a:r>
              <a:rPr sz="2800" dirty="0" err="1"/>
              <a:t>ambigui</a:t>
            </a:r>
            <a:endParaRPr sz="2800" dirty="0"/>
          </a:p>
          <a:p>
            <a:r>
              <a:rPr sz="2800" dirty="0"/>
              <a:t>- Slogan: "</a:t>
            </a:r>
            <a:r>
              <a:rPr sz="2800" dirty="0" err="1"/>
              <a:t>Più</a:t>
            </a:r>
            <a:r>
              <a:rPr sz="2800" dirty="0"/>
              <a:t> </a:t>
            </a:r>
            <a:r>
              <a:rPr sz="2800" dirty="0" err="1"/>
              <a:t>potenza</a:t>
            </a:r>
            <a:r>
              <a:rPr sz="2800" dirty="0"/>
              <a:t>, </a:t>
            </a:r>
            <a:r>
              <a:rPr sz="2800" dirty="0" err="1"/>
              <a:t>meno</a:t>
            </a:r>
            <a:r>
              <a:rPr sz="2800" dirty="0"/>
              <a:t> </a:t>
            </a:r>
            <a:r>
              <a:rPr sz="2800" dirty="0" err="1"/>
              <a:t>dubbi</a:t>
            </a:r>
            <a:r>
              <a:rPr sz="2800" dirty="0"/>
              <a:t>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Campagna per Luca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Titolo: "Fuel Your Power"</a:t>
            </a:r>
          </a:p>
          <a:p>
            <a:r>
              <a:rPr dirty="0"/>
              <a:t>- Serie video con influencer fitness</a:t>
            </a:r>
          </a:p>
          <a:p>
            <a:r>
              <a:rPr dirty="0"/>
              <a:t>- </a:t>
            </a:r>
            <a:r>
              <a:rPr dirty="0" err="1"/>
              <a:t>Codici</a:t>
            </a:r>
            <a:r>
              <a:rPr dirty="0"/>
              <a:t> </a:t>
            </a:r>
            <a:r>
              <a:rPr dirty="0" err="1"/>
              <a:t>sconto</a:t>
            </a:r>
            <a:r>
              <a:rPr dirty="0"/>
              <a:t> </a:t>
            </a:r>
            <a:r>
              <a:rPr dirty="0" err="1"/>
              <a:t>esclusivi</a:t>
            </a:r>
            <a:r>
              <a:rPr dirty="0"/>
              <a:t> + </a:t>
            </a:r>
            <a:r>
              <a:rPr dirty="0" err="1"/>
              <a:t>punti</a:t>
            </a:r>
            <a:r>
              <a:rPr dirty="0"/>
              <a:t> </a:t>
            </a:r>
            <a:r>
              <a:rPr dirty="0" err="1"/>
              <a:t>MyHealth</a:t>
            </a:r>
            <a:r>
              <a:rPr dirty="0"/>
              <a:t> Card</a:t>
            </a:r>
          </a:p>
          <a:p>
            <a:r>
              <a:rPr dirty="0"/>
              <a:t>- Newsletter </a:t>
            </a:r>
            <a:r>
              <a:rPr dirty="0" err="1"/>
              <a:t>settimanale</a:t>
            </a:r>
            <a:r>
              <a:rPr dirty="0"/>
              <a:t> con </a:t>
            </a:r>
            <a:r>
              <a:rPr dirty="0" err="1"/>
              <a:t>consigli</a:t>
            </a:r>
            <a:r>
              <a:rPr dirty="0"/>
              <a:t> </a:t>
            </a:r>
            <a:r>
              <a:rPr dirty="0" err="1"/>
              <a:t>personalizzati</a:t>
            </a:r>
            <a:endParaRPr dirty="0"/>
          </a:p>
          <a:p>
            <a:r>
              <a:rPr dirty="0" err="1"/>
              <a:t>Obiettivo</a:t>
            </a:r>
            <a:r>
              <a:rPr dirty="0"/>
              <a:t>: </a:t>
            </a:r>
            <a:r>
              <a:rPr dirty="0" err="1"/>
              <a:t>Rafforzare</a:t>
            </a:r>
            <a:r>
              <a:rPr dirty="0"/>
              <a:t> engagement e </a:t>
            </a:r>
            <a:r>
              <a:rPr dirty="0" err="1"/>
              <a:t>frequenza</a:t>
            </a:r>
            <a:r>
              <a:rPr dirty="0"/>
              <a:t> </a:t>
            </a:r>
            <a:r>
              <a:rPr dirty="0" err="1"/>
              <a:t>acquisti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2 – Chiara, 42 anni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 err="1"/>
              <a:t>Segmento</a:t>
            </a:r>
            <a:r>
              <a:rPr sz="2800" dirty="0"/>
              <a:t>: I </a:t>
            </a:r>
            <a:r>
              <a:rPr sz="2800" dirty="0" err="1"/>
              <a:t>Naturalisti</a:t>
            </a:r>
            <a:r>
              <a:rPr sz="2800" dirty="0"/>
              <a:t> </a:t>
            </a:r>
            <a:r>
              <a:rPr sz="2800" dirty="0" err="1"/>
              <a:t>Olistici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Professione</a:t>
            </a:r>
            <a:r>
              <a:rPr sz="2800" dirty="0"/>
              <a:t>: </a:t>
            </a:r>
            <a:r>
              <a:rPr sz="2800" dirty="0" err="1"/>
              <a:t>Insegnante</a:t>
            </a:r>
            <a:r>
              <a:rPr sz="2800" dirty="0"/>
              <a:t> di yoga / </a:t>
            </a:r>
            <a:r>
              <a:rPr sz="2800" dirty="0" err="1"/>
              <a:t>Consulente</a:t>
            </a:r>
            <a:r>
              <a:rPr sz="2800" dirty="0"/>
              <a:t> </a:t>
            </a:r>
            <a:r>
              <a:rPr sz="2800" dirty="0" err="1"/>
              <a:t>olistica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Motivazioni</a:t>
            </a:r>
            <a:r>
              <a:rPr sz="2800" dirty="0"/>
              <a:t>: </a:t>
            </a:r>
            <a:r>
              <a:rPr sz="2800" dirty="0" err="1"/>
              <a:t>Equilibrio</a:t>
            </a:r>
            <a:r>
              <a:rPr sz="2800" dirty="0"/>
              <a:t> </a:t>
            </a:r>
            <a:r>
              <a:rPr sz="2800" dirty="0" err="1"/>
              <a:t>psico-fisico</a:t>
            </a:r>
            <a:r>
              <a:rPr sz="2800" dirty="0"/>
              <a:t> e </a:t>
            </a:r>
            <a:r>
              <a:rPr sz="2800" dirty="0" err="1"/>
              <a:t>sostenibilità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Abitudini</a:t>
            </a:r>
            <a:r>
              <a:rPr sz="2800" dirty="0"/>
              <a:t>: </a:t>
            </a:r>
            <a:r>
              <a:rPr sz="2800" dirty="0" err="1"/>
              <a:t>Acquisti</a:t>
            </a:r>
            <a:r>
              <a:rPr sz="2800" dirty="0"/>
              <a:t> in </a:t>
            </a:r>
            <a:r>
              <a:rPr sz="2800" dirty="0" err="1"/>
              <a:t>negozio</a:t>
            </a:r>
            <a:r>
              <a:rPr sz="2800" dirty="0"/>
              <a:t> con </a:t>
            </a:r>
            <a:r>
              <a:rPr sz="2800" dirty="0" err="1"/>
              <a:t>attenzione</a:t>
            </a:r>
            <a:r>
              <a:rPr sz="2800" dirty="0"/>
              <a:t> </a:t>
            </a:r>
            <a:r>
              <a:rPr sz="2800" dirty="0" err="1"/>
              <a:t>agli</a:t>
            </a:r>
            <a:r>
              <a:rPr sz="2800" dirty="0"/>
              <a:t> </a:t>
            </a:r>
            <a:r>
              <a:rPr sz="2800" dirty="0" err="1"/>
              <a:t>ingredienti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Bisogni</a:t>
            </a:r>
            <a:r>
              <a:rPr sz="2800" dirty="0"/>
              <a:t>: </a:t>
            </a:r>
            <a:r>
              <a:rPr sz="2800" dirty="0" err="1"/>
              <a:t>Prodotti</a:t>
            </a:r>
            <a:r>
              <a:rPr sz="2800" dirty="0"/>
              <a:t> </a:t>
            </a:r>
            <a:r>
              <a:rPr sz="2800" dirty="0" err="1"/>
              <a:t>naturali</a:t>
            </a:r>
            <a:r>
              <a:rPr sz="2800" dirty="0"/>
              <a:t>, </a:t>
            </a:r>
            <a:r>
              <a:rPr sz="2800" dirty="0" err="1"/>
              <a:t>esperienza</a:t>
            </a:r>
            <a:r>
              <a:rPr sz="2800" dirty="0"/>
              <a:t> </a:t>
            </a:r>
            <a:r>
              <a:rPr sz="2800" dirty="0" err="1"/>
              <a:t>sensoriale</a:t>
            </a:r>
            <a:endParaRPr sz="2800" dirty="0"/>
          </a:p>
          <a:p>
            <a:r>
              <a:rPr sz="2800" dirty="0"/>
              <a:t>- Barriere: Prezzo, </a:t>
            </a:r>
            <a:r>
              <a:rPr sz="2800" dirty="0" err="1"/>
              <a:t>scarsa</a:t>
            </a:r>
            <a:r>
              <a:rPr sz="2800" dirty="0"/>
              <a:t> </a:t>
            </a:r>
            <a:r>
              <a:rPr sz="2800" dirty="0" err="1"/>
              <a:t>trasparenza</a:t>
            </a:r>
            <a:r>
              <a:rPr sz="2800" dirty="0"/>
              <a:t> </a:t>
            </a:r>
            <a:r>
              <a:rPr sz="2800" dirty="0" err="1"/>
              <a:t>sulla</a:t>
            </a:r>
            <a:r>
              <a:rPr sz="2800" dirty="0"/>
              <a:t> </a:t>
            </a:r>
            <a:r>
              <a:rPr sz="2800" dirty="0" err="1"/>
              <a:t>provenienza</a:t>
            </a:r>
            <a:endParaRPr sz="2800" dirty="0"/>
          </a:p>
          <a:p>
            <a:r>
              <a:rPr sz="2800" dirty="0"/>
              <a:t>- Slogan: "Il </a:t>
            </a:r>
            <a:r>
              <a:rPr sz="2800" dirty="0" err="1"/>
              <a:t>tuo</a:t>
            </a:r>
            <a:r>
              <a:rPr sz="2800" dirty="0"/>
              <a:t> </a:t>
            </a:r>
            <a:r>
              <a:rPr sz="2800" dirty="0" err="1"/>
              <a:t>benessere</a:t>
            </a:r>
            <a:r>
              <a:rPr sz="2800" dirty="0"/>
              <a:t> </a:t>
            </a:r>
            <a:r>
              <a:rPr sz="2800" dirty="0" err="1"/>
              <a:t>inizia</a:t>
            </a:r>
            <a:r>
              <a:rPr sz="2800" dirty="0"/>
              <a:t> </a:t>
            </a:r>
            <a:r>
              <a:rPr sz="2800" dirty="0" err="1"/>
              <a:t>dalla</a:t>
            </a:r>
            <a:r>
              <a:rPr sz="2800" dirty="0"/>
              <a:t> natura"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Campagna per Chiara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Titolo: "Benessere in Fiore"</a:t>
            </a:r>
          </a:p>
          <a:p>
            <a:r>
              <a:t>- Box esperienziale mensile</a:t>
            </a:r>
          </a:p>
          <a:p>
            <a:r>
              <a:t>- Eventi in store: workshop, degustazioni, consulenze</a:t>
            </a:r>
          </a:p>
          <a:p>
            <a:r>
              <a:t>- Partnership con brand eco-friendly</a:t>
            </a:r>
          </a:p>
          <a:p>
            <a:r>
              <a:t>Obiettivo: Valorizzare il negozio fisico e fidelizzare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3 – Marco, 35 anni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Segmento</a:t>
            </a:r>
            <a:r>
              <a:rPr sz="2800" dirty="0"/>
              <a:t>: Gli </a:t>
            </a:r>
            <a:r>
              <a:rPr sz="2800" dirty="0" err="1"/>
              <a:t>Opportunisti</a:t>
            </a:r>
            <a:r>
              <a:rPr sz="2800" dirty="0"/>
              <a:t> </a:t>
            </a:r>
            <a:r>
              <a:rPr sz="2800" dirty="0" err="1"/>
              <a:t>della</a:t>
            </a:r>
            <a:r>
              <a:rPr sz="2800" dirty="0"/>
              <a:t> Salute</a:t>
            </a:r>
          </a:p>
          <a:p>
            <a:r>
              <a:rPr sz="2800" dirty="0"/>
              <a:t>- </a:t>
            </a:r>
            <a:r>
              <a:rPr sz="2800" dirty="0" err="1"/>
              <a:t>Professione</a:t>
            </a:r>
            <a:r>
              <a:rPr sz="2800" dirty="0"/>
              <a:t>: Manager / Libero </a:t>
            </a:r>
            <a:r>
              <a:rPr sz="2800" dirty="0" err="1"/>
              <a:t>professionista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Motivazioni</a:t>
            </a:r>
            <a:r>
              <a:rPr sz="2800" dirty="0"/>
              <a:t>: </a:t>
            </a:r>
            <a:r>
              <a:rPr sz="2800" dirty="0" err="1"/>
              <a:t>Rimanere</a:t>
            </a:r>
            <a:r>
              <a:rPr sz="2800" dirty="0"/>
              <a:t> in salute in modo </a:t>
            </a:r>
            <a:r>
              <a:rPr sz="2800" dirty="0" err="1"/>
              <a:t>pratico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Abitudini</a:t>
            </a:r>
            <a:r>
              <a:rPr sz="2800" dirty="0"/>
              <a:t>: </a:t>
            </a:r>
            <a:r>
              <a:rPr sz="2800" dirty="0" err="1"/>
              <a:t>Acquisti</a:t>
            </a:r>
            <a:r>
              <a:rPr sz="2800" dirty="0"/>
              <a:t> </a:t>
            </a:r>
            <a:r>
              <a:rPr sz="2800" dirty="0" err="1"/>
              <a:t>saltuari</a:t>
            </a:r>
            <a:r>
              <a:rPr sz="2800" dirty="0"/>
              <a:t> e </a:t>
            </a:r>
            <a:r>
              <a:rPr sz="2800" dirty="0" err="1"/>
              <a:t>mirati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Bisogni</a:t>
            </a:r>
            <a:r>
              <a:rPr sz="2800" dirty="0"/>
              <a:t>: </a:t>
            </a:r>
            <a:r>
              <a:rPr sz="2800" dirty="0" err="1"/>
              <a:t>Praticità</a:t>
            </a:r>
            <a:r>
              <a:rPr sz="2800" dirty="0"/>
              <a:t>, bundle </a:t>
            </a:r>
            <a:r>
              <a:rPr sz="2800" dirty="0" err="1"/>
              <a:t>tematici</a:t>
            </a:r>
            <a:r>
              <a:rPr sz="2800" dirty="0"/>
              <a:t>, </a:t>
            </a:r>
            <a:r>
              <a:rPr sz="2800" dirty="0" err="1"/>
              <a:t>consegna</a:t>
            </a:r>
            <a:r>
              <a:rPr sz="2800" dirty="0"/>
              <a:t> veloce</a:t>
            </a:r>
          </a:p>
          <a:p>
            <a:r>
              <a:rPr sz="2800" dirty="0"/>
              <a:t>- Barriere: </a:t>
            </a:r>
            <a:r>
              <a:rPr sz="2800" dirty="0" err="1"/>
              <a:t>Scarso</a:t>
            </a:r>
            <a:r>
              <a:rPr sz="2800" dirty="0"/>
              <a:t> </a:t>
            </a:r>
            <a:r>
              <a:rPr sz="2800" dirty="0" err="1"/>
              <a:t>coinvolgimento</a:t>
            </a:r>
            <a:r>
              <a:rPr sz="2800" dirty="0"/>
              <a:t>, </a:t>
            </a:r>
            <a:r>
              <a:rPr sz="2800" dirty="0" err="1"/>
              <a:t>prezzo</a:t>
            </a:r>
            <a:endParaRPr sz="2800" dirty="0"/>
          </a:p>
          <a:p>
            <a:r>
              <a:rPr sz="2800" dirty="0"/>
              <a:t>- Slogan: "Salute </a:t>
            </a:r>
            <a:r>
              <a:rPr sz="2800" dirty="0" err="1"/>
              <a:t>pronta</a:t>
            </a:r>
            <a:r>
              <a:rPr sz="2800" dirty="0"/>
              <a:t> </a:t>
            </a:r>
            <a:r>
              <a:rPr sz="2800" dirty="0" err="1"/>
              <a:t>all'uso</a:t>
            </a:r>
            <a:r>
              <a:rPr sz="2800" dirty="0"/>
              <a:t>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Campagna per Marco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Titolo: "Pacchetti Salute Express"</a:t>
            </a:r>
          </a:p>
          <a:p>
            <a:r>
              <a:t>- Bundle tematici con sconto</a:t>
            </a:r>
          </a:p>
          <a:p>
            <a:r>
              <a:t>- Reminder automatici e ads personalizzati</a:t>
            </a:r>
          </a:p>
          <a:p>
            <a:r>
              <a:t>- Spedizione express gratuita &gt;50€</a:t>
            </a:r>
          </a:p>
          <a:p>
            <a:r>
              <a:t>Obiettivo: Incrementare il valore medio dell'ordine e il riacquisto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 4 – Sara, 24 anni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 err="1"/>
              <a:t>Segmento</a:t>
            </a:r>
            <a:r>
              <a:rPr sz="2800" dirty="0"/>
              <a:t>: I </a:t>
            </a:r>
            <a:r>
              <a:rPr sz="2800" dirty="0" err="1"/>
              <a:t>Curiosi</a:t>
            </a:r>
            <a:r>
              <a:rPr sz="2800" dirty="0"/>
              <a:t> in </a:t>
            </a:r>
            <a:r>
              <a:rPr sz="2800" dirty="0" err="1"/>
              <a:t>Evoluzione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Professione</a:t>
            </a:r>
            <a:r>
              <a:rPr sz="2800" dirty="0"/>
              <a:t>: </a:t>
            </a:r>
            <a:r>
              <a:rPr sz="2800" dirty="0" err="1"/>
              <a:t>Studentessa</a:t>
            </a:r>
            <a:r>
              <a:rPr sz="2800" dirty="0"/>
              <a:t> / Lavoro part-time</a:t>
            </a:r>
          </a:p>
          <a:p>
            <a:r>
              <a:rPr sz="2800" dirty="0"/>
              <a:t>- </a:t>
            </a:r>
            <a:r>
              <a:rPr sz="2800" dirty="0" err="1"/>
              <a:t>Motivazioni</a:t>
            </a:r>
            <a:r>
              <a:rPr sz="2800" dirty="0"/>
              <a:t>: </a:t>
            </a:r>
            <a:r>
              <a:rPr sz="2800" dirty="0" err="1"/>
              <a:t>Esplorare</a:t>
            </a:r>
            <a:r>
              <a:rPr sz="2800" dirty="0"/>
              <a:t> </a:t>
            </a:r>
            <a:r>
              <a:rPr sz="2800" dirty="0" err="1"/>
              <a:t>nuovi</a:t>
            </a:r>
            <a:r>
              <a:rPr sz="2800" dirty="0"/>
              <a:t> </a:t>
            </a:r>
            <a:r>
              <a:rPr sz="2800" dirty="0" err="1"/>
              <a:t>modi</a:t>
            </a:r>
            <a:r>
              <a:rPr sz="2800" dirty="0"/>
              <a:t> per stare bene</a:t>
            </a:r>
          </a:p>
          <a:p>
            <a:r>
              <a:rPr sz="2800" dirty="0"/>
              <a:t>- </a:t>
            </a:r>
            <a:r>
              <a:rPr sz="2800" dirty="0" err="1"/>
              <a:t>Abitudini</a:t>
            </a:r>
            <a:r>
              <a:rPr sz="2800" dirty="0"/>
              <a:t>: Segue </a:t>
            </a:r>
            <a:r>
              <a:rPr sz="2800" dirty="0" err="1"/>
              <a:t>tendenze</a:t>
            </a:r>
            <a:r>
              <a:rPr sz="2800" dirty="0"/>
              <a:t> social, ama </a:t>
            </a:r>
            <a:r>
              <a:rPr sz="2800" dirty="0" err="1"/>
              <a:t>provare</a:t>
            </a:r>
            <a:r>
              <a:rPr sz="2800" dirty="0"/>
              <a:t> </a:t>
            </a:r>
            <a:r>
              <a:rPr sz="2800" dirty="0" err="1"/>
              <a:t>cose</a:t>
            </a:r>
            <a:r>
              <a:rPr sz="2800" dirty="0"/>
              <a:t> </a:t>
            </a:r>
            <a:r>
              <a:rPr sz="2800" dirty="0" err="1"/>
              <a:t>nuove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Bisogni</a:t>
            </a:r>
            <a:r>
              <a:rPr sz="2800" dirty="0"/>
              <a:t>: </a:t>
            </a:r>
            <a:r>
              <a:rPr sz="2800" dirty="0" err="1"/>
              <a:t>Prezzi</a:t>
            </a:r>
            <a:r>
              <a:rPr sz="2800" dirty="0"/>
              <a:t> </a:t>
            </a:r>
            <a:r>
              <a:rPr sz="2800" dirty="0" err="1"/>
              <a:t>accessibili</a:t>
            </a:r>
            <a:r>
              <a:rPr sz="2800" dirty="0"/>
              <a:t>, packaging </a:t>
            </a:r>
            <a:r>
              <a:rPr sz="2800" dirty="0" err="1"/>
              <a:t>accattivante</a:t>
            </a:r>
            <a:endParaRPr sz="2800" dirty="0"/>
          </a:p>
          <a:p>
            <a:r>
              <a:rPr sz="2800" dirty="0"/>
              <a:t>- Barriere: Budget </a:t>
            </a:r>
            <a:r>
              <a:rPr sz="2800" dirty="0" err="1"/>
              <a:t>limitato</a:t>
            </a:r>
            <a:r>
              <a:rPr sz="2800" dirty="0"/>
              <a:t>, </a:t>
            </a:r>
            <a:r>
              <a:rPr sz="2800" dirty="0" err="1"/>
              <a:t>confusione</a:t>
            </a:r>
            <a:r>
              <a:rPr sz="2800" dirty="0"/>
              <a:t> </a:t>
            </a:r>
            <a:r>
              <a:rPr sz="2800" dirty="0" err="1"/>
              <a:t>tra</a:t>
            </a:r>
            <a:r>
              <a:rPr sz="2800" dirty="0"/>
              <a:t> </a:t>
            </a:r>
            <a:r>
              <a:rPr sz="2800" dirty="0" err="1"/>
              <a:t>prodotti</a:t>
            </a:r>
            <a:endParaRPr sz="2800" dirty="0"/>
          </a:p>
          <a:p>
            <a:r>
              <a:rPr sz="2800" dirty="0"/>
              <a:t>- Slogan: "Wellness </a:t>
            </a:r>
            <a:r>
              <a:rPr sz="2800" dirty="0" err="1"/>
              <a:t>alla</a:t>
            </a:r>
            <a:r>
              <a:rPr sz="2800" dirty="0"/>
              <a:t> </a:t>
            </a:r>
            <a:r>
              <a:rPr sz="2800" dirty="0" err="1"/>
              <a:t>portata</a:t>
            </a:r>
            <a:r>
              <a:rPr sz="2800" dirty="0"/>
              <a:t> di tutti"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614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Segmentazione Clienti e  Strategie di Marketing</vt:lpstr>
      <vt:lpstr>I 4 Segmenti di Clienti Identificati</vt:lpstr>
      <vt:lpstr>Persona 1 – Luca, 29 anni</vt:lpstr>
      <vt:lpstr>Campagna per Luca</vt:lpstr>
      <vt:lpstr>Persona 2 – Chiara, 42 anni</vt:lpstr>
      <vt:lpstr>Campagna per Chiara</vt:lpstr>
      <vt:lpstr>Persona 3 – Marco, 35 anni</vt:lpstr>
      <vt:lpstr>Campagna per Marco</vt:lpstr>
      <vt:lpstr>Persona 4 – Sara, 24 anni</vt:lpstr>
      <vt:lpstr>Campagna per Sara</vt:lpstr>
      <vt:lpstr>Conclusione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Andrea Pitzus</cp:lastModifiedBy>
  <cp:revision>1</cp:revision>
  <dcterms:created xsi:type="dcterms:W3CDTF">2013-01-27T09:14:16Z</dcterms:created>
  <dcterms:modified xsi:type="dcterms:W3CDTF">2025-06-18T18:19:25Z</dcterms:modified>
  <cp:category/>
</cp:coreProperties>
</file>