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9AF19-BFDC-4D17-92C4-620F68FB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419568-EF8F-4DFD-AF42-23C6A7D46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4EA399-018C-47CA-BC3B-613E7431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A55-68EA-4E8B-AADE-FA9ECD886C9A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F41F1C-567E-4321-A265-CC8AC6EF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C652D-9D0D-4C4D-BB04-26519CA4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E723-3A31-4716-B7C8-3D06635B6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55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C4D22-7F19-489D-945F-DB8B7774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6B78A7-E9FE-4BED-9EE6-32CE51B5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2B6F5F-4F5F-4D96-BD73-A58471ED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A55-68EA-4E8B-AADE-FA9ECD886C9A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87E175-D562-4CC8-9ADB-EBF054AE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0BB9B-EB4C-4F39-A3BC-9462DA81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E723-3A31-4716-B7C8-3D06635B6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0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970FDF-163D-4E97-BC2E-41157FAC7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058F47-71D7-4B44-95F5-706144636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D6002-52D8-4ADA-BFAE-3EC53896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A55-68EA-4E8B-AADE-FA9ECD886C9A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2548FE-91A4-48E4-BA74-C7363B99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7E25E-9E2A-4047-8DDA-8ED6FCE5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E723-3A31-4716-B7C8-3D06635B6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2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BDE52-1A49-4019-BF19-E59FACA3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DD730-325C-4B44-8505-233CA39C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DDF72-6A44-4E88-B3FA-38D00275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A55-68EA-4E8B-AADE-FA9ECD886C9A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B6291-4DAC-4A77-B5D6-7C68D74E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2AF208-7748-4B83-9783-301F566E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E723-3A31-4716-B7C8-3D06635B6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7DDFF-B52C-4255-B570-26B9CEC7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145C5-3FC7-4922-AC72-935A211A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4C42B-A440-470D-8688-E8CC09A5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A55-68EA-4E8B-AADE-FA9ECD886C9A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27F3C-1959-4E85-8647-BB0B53F5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F702C-4453-4B00-B134-ECE79443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E723-3A31-4716-B7C8-3D06635B6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16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3A81A-A1D3-4847-B012-DD33213A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8A5671-B613-4458-8184-5AFFECDC3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18D4A6-3F2D-4179-A320-0A08667B7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C6EB37-9B2D-4C20-9353-4B080D19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A55-68EA-4E8B-AADE-FA9ECD886C9A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73417E-BC80-42AE-845E-DA48035E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A775AF-91CC-40FB-9A8F-FB961A48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E723-3A31-4716-B7C8-3D06635B6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03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D3DE1-E01F-4845-BB41-D56348B9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216F3C-E20A-4B31-910B-0C84EC42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0E7FE6-F471-4521-91CB-71F037436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39C351-B3B5-480D-8ED7-7A2919619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44D660-D96B-43BB-90E7-E86976AFD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25CA7D-169F-4DC3-8095-68965326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A55-68EA-4E8B-AADE-FA9ECD886C9A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38A60F-E2D0-4F63-9E42-D6A83F9B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F4DDE-F405-40D6-86DD-2D1556B8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E723-3A31-4716-B7C8-3D06635B6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09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C1852-F342-4211-9BFD-FBCAFA4E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EC76A-919B-4C76-B76C-B86E620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A55-68EA-4E8B-AADE-FA9ECD886C9A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AE1CC6-9052-4A91-9727-92593FFE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047C88-34D9-4193-BAC2-5C8C2035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E723-3A31-4716-B7C8-3D06635B6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7B50EC-EB36-42E0-B3DD-3A55BF2B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A55-68EA-4E8B-AADE-FA9ECD886C9A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6C2095-0089-4D3D-9F2B-BDA9D29F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118714-D67D-4F98-966E-4E25FBAE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E723-3A31-4716-B7C8-3D06635B6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51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F6EEB-26E3-4563-9CAF-F3672D95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20C1C-A137-4E8D-85B6-5C4EAE63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DAF00D-6CB4-403B-8C33-7FC30DF41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0C41E-833F-4CED-8C2E-8268E43F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A55-68EA-4E8B-AADE-FA9ECD886C9A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86C97F-FCD8-4584-9A6E-18B682F9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F9E495-03D3-4800-B489-FB14A5F5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E723-3A31-4716-B7C8-3D06635B6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0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C31A0-93ED-43D2-880C-35038F8E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F13926-DB0E-4D12-960F-B76B5FB7A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39C0FB-6949-40B9-AF98-C3F2F9CB2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A1656-95BE-46A6-A07E-2F25566E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A55-68EA-4E8B-AADE-FA9ECD886C9A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40A836-B0B5-4996-B7BB-2C2CD30D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F2BDE-D496-4B71-A153-662D71FB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E723-3A31-4716-B7C8-3D06635B6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03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FD3269-7103-40FA-8FC5-13B5B0FB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E0475-D989-424E-ADCA-BCE2499C8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E0B6B-CFCF-4F22-8057-DD81542D8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5AA55-68EA-4E8B-AADE-FA9ECD886C9A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70F8D-05DA-464E-AAD1-2C91BAC30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8D44F-3FDF-43FB-8E1F-C7B5EAA56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E723-3A31-4716-B7C8-3D06635B6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72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06799-8BEF-4FD5-975D-0406F0F17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+mn-lt"/>
              </a:rPr>
              <a:t>AGROFLORESTA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263078-027D-48A7-90B5-7EB06C259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Pedro Augusto Gomes</a:t>
            </a:r>
          </a:p>
          <a:p>
            <a:r>
              <a:rPr lang="pt-BR" dirty="0"/>
              <a:t>Vinícius Monteiro</a:t>
            </a:r>
          </a:p>
        </p:txBody>
      </p:sp>
    </p:spTree>
    <p:extLst>
      <p:ext uri="{BB962C8B-B14F-4D97-AF65-F5344CB8AC3E}">
        <p14:creationId xmlns:p14="http://schemas.microsoft.com/office/powerpoint/2010/main" val="290436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8177269-59D9-4D42-B6DE-21DD5018238A}"/>
              </a:ext>
            </a:extLst>
          </p:cNvPr>
          <p:cNvSpPr/>
          <p:nvPr/>
        </p:nvSpPr>
        <p:spPr>
          <a:xfrm>
            <a:off x="940904" y="285128"/>
            <a:ext cx="10959548" cy="60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Cadastro Cultura</a:t>
            </a:r>
          </a:p>
          <a:p>
            <a:pPr algn="ctr"/>
            <a:endParaRPr lang="pt-B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</a:p>
          <a:p>
            <a:pPr algn="ctr"/>
            <a:endParaRPr lang="pt-B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 da Cultura: </a:t>
            </a:r>
          </a:p>
          <a:p>
            <a:pPr algn="ctr"/>
            <a:endParaRPr lang="pt-B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Renda: 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Gasto: </a:t>
            </a:r>
          </a:p>
          <a:p>
            <a:pPr algn="ctr"/>
            <a:endParaRPr lang="pt-B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Quantidade Produzida:</a:t>
            </a:r>
          </a:p>
          <a:p>
            <a:pPr algn="ctr"/>
            <a:endParaRPr lang="pt-B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Quantidade Esperada: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E02B36A-A2EA-49C9-82A8-6ECCE7C302A2}"/>
              </a:ext>
            </a:extLst>
          </p:cNvPr>
          <p:cNvSpPr/>
          <p:nvPr/>
        </p:nvSpPr>
        <p:spPr>
          <a:xfrm>
            <a:off x="7109791" y="1610603"/>
            <a:ext cx="2822713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&lt;input&gt;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DABFED2-60AC-43C3-B23B-E8FB46FC8CFC}"/>
              </a:ext>
            </a:extLst>
          </p:cNvPr>
          <p:cNvSpPr/>
          <p:nvPr/>
        </p:nvSpPr>
        <p:spPr>
          <a:xfrm>
            <a:off x="7904921" y="2470855"/>
            <a:ext cx="2624192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&lt;input&gt;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F6172FE-D71A-44A2-8849-9CDD1EA2A635}"/>
              </a:ext>
            </a:extLst>
          </p:cNvPr>
          <p:cNvSpPr/>
          <p:nvPr/>
        </p:nvSpPr>
        <p:spPr>
          <a:xfrm>
            <a:off x="7785651" y="3307800"/>
            <a:ext cx="2650434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&lt;input&gt;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A4D2BB-6C3D-4D51-B2C5-EC5EA0139C80}"/>
              </a:ext>
            </a:extLst>
          </p:cNvPr>
          <p:cNvSpPr/>
          <p:nvPr/>
        </p:nvSpPr>
        <p:spPr>
          <a:xfrm>
            <a:off x="7785651" y="4100469"/>
            <a:ext cx="2650434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&lt;input&gt;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CE15FD0-B637-4FC0-BDEC-98D9E8633E03}"/>
              </a:ext>
            </a:extLst>
          </p:cNvPr>
          <p:cNvSpPr/>
          <p:nvPr/>
        </p:nvSpPr>
        <p:spPr>
          <a:xfrm>
            <a:off x="8176590" y="4886897"/>
            <a:ext cx="2650434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&lt;input&gt;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593316-C951-480B-AE06-1AEC1CFC62A3}"/>
              </a:ext>
            </a:extLst>
          </p:cNvPr>
          <p:cNvSpPr/>
          <p:nvPr/>
        </p:nvSpPr>
        <p:spPr>
          <a:xfrm>
            <a:off x="8176590" y="5797631"/>
            <a:ext cx="2650434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&lt;input&gt;</a:t>
            </a:r>
          </a:p>
        </p:txBody>
      </p:sp>
    </p:spTree>
    <p:extLst>
      <p:ext uri="{BB962C8B-B14F-4D97-AF65-F5344CB8AC3E}">
        <p14:creationId xmlns:p14="http://schemas.microsoft.com/office/powerpoint/2010/main" val="184543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3A934B9A-C18F-417A-AC74-2913FF600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9035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108983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16928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14931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67911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Município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5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Brasil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Mato </a:t>
                      </a:r>
                      <a:r>
                        <a:rPr lang="pt-BR" u="none" dirty="0"/>
                        <a:t>Grosso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Cuiabá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1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Brasil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Mato Grosso do Sul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Dourados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4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Brasil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São Paulo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Ribeirão Preto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02594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6F7BFA4E-9593-41C1-9827-0547EFF81CBF}"/>
              </a:ext>
            </a:extLst>
          </p:cNvPr>
          <p:cNvSpPr txBox="1"/>
          <p:nvPr/>
        </p:nvSpPr>
        <p:spPr>
          <a:xfrm>
            <a:off x="942561" y="834887"/>
            <a:ext cx="10306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Tabela  de Localização da Área</a:t>
            </a:r>
          </a:p>
        </p:txBody>
      </p:sp>
    </p:spTree>
    <p:extLst>
      <p:ext uri="{BB962C8B-B14F-4D97-AF65-F5344CB8AC3E}">
        <p14:creationId xmlns:p14="http://schemas.microsoft.com/office/powerpoint/2010/main" val="314681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B5286-3657-420A-8B59-E93D65F3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+mn-lt"/>
              </a:rPr>
              <a:t>Tabela  de Cadastro da Área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92570C6-6FE5-41C2-9F96-80225AF10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105084"/>
              </p:ext>
            </p:extLst>
          </p:nvPr>
        </p:nvGraphicFramePr>
        <p:xfrm>
          <a:off x="1889760" y="2156929"/>
          <a:ext cx="841248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1496561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28792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73028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9835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da 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9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Brasil / Cuiabá – 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Fazenda Gomes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1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Brasil / Ribeirão Preto - 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Fazenda Monteiro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1,5 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17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83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2D806-0D7A-4CF2-BC44-E71C1CC5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+mn-lt"/>
              </a:rPr>
              <a:t>Tabela  de Cadastro Cultura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EEAD821-3A21-4D10-90BD-09B715282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948192"/>
              </p:ext>
            </p:extLst>
          </p:nvPr>
        </p:nvGraphicFramePr>
        <p:xfrm>
          <a:off x="838200" y="1825625"/>
          <a:ext cx="10515603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4367784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6645554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0586250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854401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9303001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5692913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7164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da Cultura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Produzida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Esperada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6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Planta Lenhosa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Cacau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R$ 87.777,05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R$ 10.000,10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5500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Gado de Corte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R$ 51.000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R$ 15.000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10.000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15.000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5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37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B9711-DC86-4464-BAD1-6E2A274D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Cadastro da localização da Área 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B0FE1-A3A9-493A-A9B1-00D816A0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Formulário com os seguintes campos: </a:t>
            </a:r>
          </a:p>
          <a:p>
            <a:pPr lvl="1"/>
            <a:r>
              <a:rPr lang="pt-BR" dirty="0"/>
              <a:t>País, estado, município. </a:t>
            </a:r>
          </a:p>
        </p:txBody>
      </p:sp>
    </p:spTree>
    <p:extLst>
      <p:ext uri="{BB962C8B-B14F-4D97-AF65-F5344CB8AC3E}">
        <p14:creationId xmlns:p14="http://schemas.microsoft.com/office/powerpoint/2010/main" val="149949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B9711-DC86-4464-BAD1-6E2A274D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Banco de Dados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B0FE1-A3A9-493A-A9B1-00D816A0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localização com os campos:</a:t>
            </a:r>
          </a:p>
          <a:p>
            <a:pPr lvl="1"/>
            <a:r>
              <a:rPr lang="pt-BR" dirty="0" err="1"/>
              <a:t>Id_localizacao</a:t>
            </a:r>
            <a:r>
              <a:rPr lang="pt-BR" dirty="0"/>
              <a:t> auto incremento, país </a:t>
            </a:r>
            <a:r>
              <a:rPr lang="pt-BR" dirty="0" err="1"/>
              <a:t>varchar</a:t>
            </a:r>
            <a:r>
              <a:rPr lang="pt-BR" dirty="0"/>
              <a:t>, estado </a:t>
            </a:r>
            <a:r>
              <a:rPr lang="pt-BR" dirty="0" err="1"/>
              <a:t>varchar</a:t>
            </a:r>
            <a:r>
              <a:rPr lang="pt-BR" dirty="0"/>
              <a:t>, município </a:t>
            </a:r>
            <a:r>
              <a:rPr lang="pt-BR" dirty="0" err="1"/>
              <a:t>varchar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82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B9711-DC86-4464-BAD1-6E2A274D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Cadastro dos dados da área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B0FE1-A3A9-493A-A9B1-00D816A0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Formulário com os seguintes campos:</a:t>
            </a:r>
          </a:p>
          <a:p>
            <a:pPr lvl="1"/>
            <a:r>
              <a:rPr lang="pt-BR" dirty="0"/>
              <a:t>  localização da área(já cadastrado), nome, </a:t>
            </a:r>
            <a:r>
              <a:rPr lang="pt-BR" dirty="0">
                <a:ln w="0"/>
              </a:rPr>
              <a:t>unidade de media</a:t>
            </a: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pt-BR" dirty="0"/>
              <a:t>alqueires, hectares ou ares e seu tamanho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1 alqueire Paulista equivale a: 2,42 ha</a:t>
            </a:r>
          </a:p>
          <a:p>
            <a:pPr lvl="1"/>
            <a:r>
              <a:rPr lang="pt-BR" dirty="0"/>
              <a:t>1 hectare(ha) equivale a: 10.000 m²</a:t>
            </a:r>
          </a:p>
          <a:p>
            <a:pPr lvl="1"/>
            <a:r>
              <a:rPr lang="pt-BR" dirty="0"/>
              <a:t>1 ares equivale a: 100m²</a:t>
            </a:r>
          </a:p>
        </p:txBody>
      </p:sp>
    </p:spTree>
    <p:extLst>
      <p:ext uri="{BB962C8B-B14F-4D97-AF65-F5344CB8AC3E}">
        <p14:creationId xmlns:p14="http://schemas.microsoft.com/office/powerpoint/2010/main" val="415786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B9711-DC86-4464-BAD1-6E2A274D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Banco de Dados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B0FE1-A3A9-493A-A9B1-00D816A0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</a:t>
            </a:r>
            <a:r>
              <a:rPr lang="pt-BR" dirty="0" err="1"/>
              <a:t>area</a:t>
            </a:r>
            <a:r>
              <a:rPr lang="pt-BR" dirty="0"/>
              <a:t> com os campos:</a:t>
            </a:r>
          </a:p>
          <a:p>
            <a:pPr lvl="1"/>
            <a:r>
              <a:rPr lang="pt-BR" dirty="0" err="1"/>
              <a:t>Id_area</a:t>
            </a:r>
            <a:r>
              <a:rPr lang="pt-BR" dirty="0"/>
              <a:t> auto incremento, localização da área(já cadastrado), nome </a:t>
            </a:r>
            <a:r>
              <a:rPr lang="pt-BR" dirty="0" err="1"/>
              <a:t>varchar</a:t>
            </a:r>
            <a:r>
              <a:rPr lang="pt-BR" dirty="0"/>
              <a:t>, </a:t>
            </a:r>
            <a:r>
              <a:rPr lang="pt-BR" dirty="0">
                <a:ln w="0"/>
              </a:rPr>
              <a:t>unidade de media </a:t>
            </a:r>
            <a:r>
              <a:rPr lang="pt-BR" dirty="0" err="1">
                <a:ln w="0"/>
              </a:rPr>
              <a:t>varchar</a:t>
            </a:r>
            <a:r>
              <a:rPr lang="pt-BR" dirty="0">
                <a:ln w="0"/>
              </a:rPr>
              <a:t>,</a:t>
            </a:r>
            <a:r>
              <a:rPr lang="pt-BR" dirty="0"/>
              <a:t> tamanho </a:t>
            </a:r>
            <a:r>
              <a:rPr lang="pt-BR" dirty="0" err="1"/>
              <a:t>int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912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B9711-DC86-4464-BAD1-6E2A274D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Cadastro dos dados da cultura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B0FE1-A3A9-493A-A9B1-00D816A0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Formulário com os seguintes campos:</a:t>
            </a:r>
          </a:p>
          <a:p>
            <a:pPr lvl="1"/>
            <a:r>
              <a:rPr lang="pt-BR" dirty="0"/>
              <a:t>  Tipo, nome, renda, gastos, quantidade produzida, quantidade esperada</a:t>
            </a:r>
          </a:p>
        </p:txBody>
      </p:sp>
    </p:spTree>
    <p:extLst>
      <p:ext uri="{BB962C8B-B14F-4D97-AF65-F5344CB8AC3E}">
        <p14:creationId xmlns:p14="http://schemas.microsoft.com/office/powerpoint/2010/main" val="85765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B9711-DC86-4464-BAD1-6E2A274D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Banco de Dados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B0FE1-A3A9-493A-A9B1-00D816A0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cultura com os campos:</a:t>
            </a:r>
          </a:p>
          <a:p>
            <a:pPr lvl="1"/>
            <a:r>
              <a:rPr lang="pt-BR" dirty="0"/>
              <a:t> </a:t>
            </a:r>
            <a:r>
              <a:rPr lang="pt-BR" dirty="0" err="1"/>
              <a:t>id_cultura</a:t>
            </a:r>
            <a:r>
              <a:rPr lang="pt-BR" dirty="0"/>
              <a:t>, tipo </a:t>
            </a:r>
            <a:r>
              <a:rPr lang="pt-BR" dirty="0" err="1"/>
              <a:t>varchar</a:t>
            </a:r>
            <a:r>
              <a:rPr lang="pt-BR" dirty="0"/>
              <a:t>, nome </a:t>
            </a:r>
            <a:r>
              <a:rPr lang="pt-BR" dirty="0" err="1"/>
              <a:t>varchar</a:t>
            </a:r>
            <a:r>
              <a:rPr lang="pt-BR" dirty="0"/>
              <a:t>, renda </a:t>
            </a:r>
            <a:r>
              <a:rPr lang="pt-BR" dirty="0" err="1"/>
              <a:t>float</a:t>
            </a:r>
            <a:r>
              <a:rPr lang="pt-BR" dirty="0"/>
              <a:t>, gastos </a:t>
            </a:r>
            <a:r>
              <a:rPr lang="pt-BR" dirty="0" err="1"/>
              <a:t>float</a:t>
            </a:r>
            <a:r>
              <a:rPr lang="pt-BR" dirty="0"/>
              <a:t>, quantidade produzida </a:t>
            </a:r>
            <a:r>
              <a:rPr lang="pt-BR" dirty="0" err="1"/>
              <a:t>float</a:t>
            </a:r>
            <a:r>
              <a:rPr lang="pt-BR" dirty="0"/>
              <a:t>, quantidade esperada </a:t>
            </a:r>
            <a:r>
              <a:rPr lang="pt-BR" dirty="0" err="1"/>
              <a:t>float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78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8177269-59D9-4D42-B6DE-21DD5018238A}"/>
              </a:ext>
            </a:extLst>
          </p:cNvPr>
          <p:cNvSpPr/>
          <p:nvPr/>
        </p:nvSpPr>
        <p:spPr>
          <a:xfrm>
            <a:off x="930965" y="605924"/>
            <a:ext cx="10330069" cy="564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Localização da área</a:t>
            </a:r>
          </a:p>
          <a:p>
            <a:pPr algn="ctr"/>
            <a:endParaRPr lang="pt-B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 do País: </a:t>
            </a:r>
          </a:p>
          <a:p>
            <a:pPr algn="ctr"/>
            <a:endParaRPr lang="pt-B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 do Estado:</a:t>
            </a:r>
          </a:p>
          <a:p>
            <a:pPr algn="ctr"/>
            <a:endParaRPr lang="pt-B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Sigla: </a:t>
            </a:r>
          </a:p>
          <a:p>
            <a:pPr algn="ctr"/>
            <a:endParaRPr lang="pt-B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 Município: 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E02B36A-A2EA-49C9-82A8-6ECCE7C302A2}"/>
              </a:ext>
            </a:extLst>
          </p:cNvPr>
          <p:cNvSpPr/>
          <p:nvPr/>
        </p:nvSpPr>
        <p:spPr>
          <a:xfrm>
            <a:off x="7368209" y="2462645"/>
            <a:ext cx="2822713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&lt;input&gt;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DABFED2-60AC-43C3-B23B-E8FB46FC8CFC}"/>
              </a:ext>
            </a:extLst>
          </p:cNvPr>
          <p:cNvSpPr/>
          <p:nvPr/>
        </p:nvSpPr>
        <p:spPr>
          <a:xfrm>
            <a:off x="7454348" y="3316484"/>
            <a:ext cx="2650434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&lt;input&gt;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F6172FE-D71A-44A2-8849-9CDD1EA2A635}"/>
              </a:ext>
            </a:extLst>
          </p:cNvPr>
          <p:cNvSpPr/>
          <p:nvPr/>
        </p:nvSpPr>
        <p:spPr>
          <a:xfrm>
            <a:off x="7454348" y="5043815"/>
            <a:ext cx="2650434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&lt;input&gt;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E25BACF-297A-483D-BDDF-FBDEB33446BE}"/>
              </a:ext>
            </a:extLst>
          </p:cNvPr>
          <p:cNvSpPr/>
          <p:nvPr/>
        </p:nvSpPr>
        <p:spPr>
          <a:xfrm>
            <a:off x="7454348" y="4183425"/>
            <a:ext cx="2650434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&lt;input&gt;</a:t>
            </a:r>
          </a:p>
        </p:txBody>
      </p:sp>
    </p:spTree>
    <p:extLst>
      <p:ext uri="{BB962C8B-B14F-4D97-AF65-F5344CB8AC3E}">
        <p14:creationId xmlns:p14="http://schemas.microsoft.com/office/powerpoint/2010/main" val="318338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8177269-59D9-4D42-B6DE-21DD5018238A}"/>
              </a:ext>
            </a:extLst>
          </p:cNvPr>
          <p:cNvSpPr/>
          <p:nvPr/>
        </p:nvSpPr>
        <p:spPr>
          <a:xfrm>
            <a:off x="556591" y="805016"/>
            <a:ext cx="11078817" cy="5724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Cadastro da Área</a:t>
            </a:r>
          </a:p>
          <a:p>
            <a:pPr algn="ctr"/>
            <a:endParaRPr lang="pt-B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Localização da Área: </a:t>
            </a:r>
          </a:p>
          <a:p>
            <a:pPr algn="ctr"/>
            <a:endParaRPr lang="pt-B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 da Área: </a:t>
            </a:r>
          </a:p>
          <a:p>
            <a:pPr algn="ctr"/>
            <a:endParaRPr lang="pt-B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Unidade de Media: 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Tamanho: 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E02B36A-A2EA-49C9-82A8-6ECCE7C302A2}"/>
              </a:ext>
            </a:extLst>
          </p:cNvPr>
          <p:cNvSpPr/>
          <p:nvPr/>
        </p:nvSpPr>
        <p:spPr>
          <a:xfrm>
            <a:off x="7825408" y="2840830"/>
            <a:ext cx="2822713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select</a:t>
            </a:r>
            <a:r>
              <a:rPr lang="pt-BR" dirty="0"/>
              <a:t>&gt;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DABFED2-60AC-43C3-B23B-E8FB46FC8CFC}"/>
              </a:ext>
            </a:extLst>
          </p:cNvPr>
          <p:cNvSpPr/>
          <p:nvPr/>
        </p:nvSpPr>
        <p:spPr>
          <a:xfrm>
            <a:off x="7792278" y="3667486"/>
            <a:ext cx="2624192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&lt;input&gt;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F6172FE-D71A-44A2-8849-9CDD1EA2A635}"/>
              </a:ext>
            </a:extLst>
          </p:cNvPr>
          <p:cNvSpPr/>
          <p:nvPr/>
        </p:nvSpPr>
        <p:spPr>
          <a:xfrm>
            <a:off x="7825408" y="4494142"/>
            <a:ext cx="2650434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select</a:t>
            </a:r>
            <a:r>
              <a:rPr lang="pt-BR" dirty="0"/>
              <a:t>&gt;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A4D2BB-6C3D-4D51-B2C5-EC5EA0139C80}"/>
              </a:ext>
            </a:extLst>
          </p:cNvPr>
          <p:cNvSpPr/>
          <p:nvPr/>
        </p:nvSpPr>
        <p:spPr>
          <a:xfrm>
            <a:off x="7766036" y="5233001"/>
            <a:ext cx="2650434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&lt;input&gt;</a:t>
            </a:r>
          </a:p>
        </p:txBody>
      </p:sp>
    </p:spTree>
    <p:extLst>
      <p:ext uri="{BB962C8B-B14F-4D97-AF65-F5344CB8AC3E}">
        <p14:creationId xmlns:p14="http://schemas.microsoft.com/office/powerpoint/2010/main" val="2580104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389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AGROFLORESTA</vt:lpstr>
      <vt:lpstr>Cadastro da localização da Área  </vt:lpstr>
      <vt:lpstr>Banco de Dados </vt:lpstr>
      <vt:lpstr>Cadastro dos dados da área</vt:lpstr>
      <vt:lpstr>Banco de Dados </vt:lpstr>
      <vt:lpstr>Cadastro dos dados da cultura</vt:lpstr>
      <vt:lpstr>Banco de Dados </vt:lpstr>
      <vt:lpstr>Apresentação do PowerPoint</vt:lpstr>
      <vt:lpstr>Apresentação do PowerPoint</vt:lpstr>
      <vt:lpstr>Apresentação do PowerPoint</vt:lpstr>
      <vt:lpstr>Apresentação do PowerPoint</vt:lpstr>
      <vt:lpstr>Tabela  de Cadastro da Área</vt:lpstr>
      <vt:lpstr>Tabela  de Cadastro Cultura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AGROFLORESTA</dc:title>
  <dc:creator>pedroaugustog.pg20@gmail.com</dc:creator>
  <cp:lastModifiedBy>pedroaugustog.pg20@gmail.com</cp:lastModifiedBy>
  <cp:revision>30</cp:revision>
  <dcterms:created xsi:type="dcterms:W3CDTF">2018-04-27T18:19:01Z</dcterms:created>
  <dcterms:modified xsi:type="dcterms:W3CDTF">2018-04-27T20:11:50Z</dcterms:modified>
</cp:coreProperties>
</file>