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6" d="100"/>
          <a:sy n="76" d="100"/>
        </p:scale>
        <p:origin x="-1712" y="-104"/>
      </p:cViewPr>
      <p:guideLst>
        <p:guide orient="horz" pos="2688"/>
        <p:guide pos="33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304" y="-12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72305-F7BC-8A42-AD94-6EE853D418C2}" type="datetime1">
              <a:rPr lang="en-CA" smtClean="0"/>
              <a:t>2014-09-04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DBF49-581D-7B49-AC2A-1F2DE6834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738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DE541-7804-234E-AFD4-8A11776F0EEE}" type="datetime1">
              <a:rPr lang="en-CA" smtClean="0"/>
              <a:t>2014-09-04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048DC-1FD5-2649-8E0B-762F5B37F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167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048DC-1FD5-2649-8E0B-762F5B37F9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1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779"/>
            <a:ext cx="6321612" cy="439457"/>
          </a:xfrm>
          <a:prstGeom prst="rect">
            <a:avLst/>
          </a:prstGeom>
        </p:spPr>
        <p:txBody>
          <a:bodyPr/>
          <a:lstStyle>
            <a:lvl1pPr>
              <a:defRPr sz="1800">
                <a:ln>
                  <a:noFill/>
                </a:ln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9BE5622A-1564-204F-806D-C97C6C9A736C}" type="datetime1">
              <a:rPr lang="en-CA" smtClean="0"/>
              <a:pPr/>
              <a:t>2014-09-04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180" y="6552639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COMP-364; T4LS; L1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177" y="6356350"/>
            <a:ext cx="797858" cy="501650"/>
          </a:xfrm>
        </p:spPr>
        <p:txBody>
          <a:bodyPr/>
          <a:lstStyle>
            <a:lvl1pPr>
              <a:defRPr sz="1000"/>
            </a:lvl1pPr>
          </a:lstStyle>
          <a:p>
            <a:fld id="{F9F3DD56-44E0-CD44-864A-50B19C00662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29882" y="388473"/>
            <a:ext cx="81429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ysbiologo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6" t="21133" r="22168" b="17647"/>
          <a:stretch/>
        </p:blipFill>
        <p:spPr>
          <a:xfrm>
            <a:off x="8214989" y="0"/>
            <a:ext cx="929011" cy="95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4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AEFB-3E7F-A949-951B-22F064D66F8D}" type="datetime1">
              <a:rPr lang="en-CA" smtClean="0"/>
              <a:t>2014-09-04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DD56-44E0-CD44-864A-50B19C00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6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17E3-D028-C841-A53A-DADF2B3DC3C0}" type="datetime1">
              <a:rPr lang="en-CA" smtClean="0"/>
              <a:t>2014-09-04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DD56-44E0-CD44-864A-50B19C00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29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6616-7CF8-3948-A1B1-7646C9B88A14}" type="datetime1">
              <a:rPr lang="en-CA" smtClean="0"/>
              <a:t>2014-09-04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F3DD56-44E0-CD44-864A-50B19C00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54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70" y="89648"/>
            <a:ext cx="6639859" cy="457480"/>
          </a:xfrm>
          <a:prstGeom prst="rect">
            <a:avLst/>
          </a:prstGeom>
        </p:spPr>
        <p:txBody>
          <a:bodyPr vert="horz"/>
          <a:lstStyle>
            <a:lvl1pPr>
              <a:defRPr sz="2000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0917" y="6492875"/>
            <a:ext cx="872565" cy="365125"/>
          </a:xfrm>
        </p:spPr>
        <p:txBody>
          <a:bodyPr/>
          <a:lstStyle>
            <a:lvl1pPr>
              <a:defRPr sz="900"/>
            </a:lvl1pPr>
          </a:lstStyle>
          <a:p>
            <a:fld id="{8E776616-7CF8-3948-A1B1-7646C9B88A14}" type="datetime1">
              <a:rPr lang="en-CA" smtClean="0"/>
              <a:pPr/>
              <a:t>2014-09-04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799" y="6437306"/>
            <a:ext cx="439271" cy="365125"/>
          </a:xfrm>
        </p:spPr>
        <p:txBody>
          <a:bodyPr/>
          <a:lstStyle>
            <a:lvl1pPr>
              <a:defRPr sz="1000"/>
            </a:lvl1pPr>
          </a:lstStyle>
          <a:p>
            <a:fld id="{F9F3DD56-44E0-CD44-864A-50B19C0066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sysbiologo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0" t="21133" r="22648" b="19826"/>
          <a:stretch/>
        </p:blipFill>
        <p:spPr>
          <a:xfrm>
            <a:off x="7978588" y="-2583"/>
            <a:ext cx="1165412" cy="1127953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93482" y="6557917"/>
            <a:ext cx="1129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COMP-364;</a:t>
            </a:r>
            <a:r>
              <a:rPr lang="en-US" sz="900" baseline="0" dirty="0" smtClean="0"/>
              <a:t> T4LS; L1</a:t>
            </a:r>
            <a:endParaRPr lang="en-US" sz="90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0917" y="547128"/>
            <a:ext cx="78530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66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B3DF-F409-EF43-B415-D0CD5FE227F8}" type="datetime1">
              <a:rPr lang="en-CA" smtClean="0"/>
              <a:t>2014-09-04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DD56-44E0-CD44-864A-50B19C00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9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293A-5136-A54C-85FA-4EFC227C09F2}" type="datetime1">
              <a:rPr lang="en-CA" smtClean="0"/>
              <a:t>2014-09-04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DD56-44E0-CD44-864A-50B19C00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9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4769-1970-344A-925F-0F02C7C13835}" type="datetime1">
              <a:rPr lang="en-CA" smtClean="0"/>
              <a:t>2014-09-04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DD56-44E0-CD44-864A-50B19C00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5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F136-0F25-0E4E-9CD9-AD03C4EDD340}" type="datetime1">
              <a:rPr lang="en-CA" smtClean="0"/>
              <a:t>2014-09-04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DD56-44E0-CD44-864A-50B19C00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6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BC57-A13F-124E-B1EF-113FBA8B5D23}" type="datetime1">
              <a:rPr lang="en-CA" smtClean="0"/>
              <a:t>2014-09-04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DD56-44E0-CD44-864A-50B19C00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9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2D97-6626-5346-A0E0-877BD37EEE1B}" type="datetime1">
              <a:rPr lang="en-CA" smtClean="0"/>
              <a:t>2014-09-04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DD56-44E0-CD44-864A-50B19C00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9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F700-B469-2C4D-92FD-F03963B769BC}" type="datetime1">
              <a:rPr lang="en-CA" smtClean="0"/>
              <a:t>2014-09-04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DD56-44E0-CD44-864A-50B19C00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3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3D8D-7788-7540-8743-DF8CB7A8013F}" type="datetime1">
              <a:rPr lang="en-CA" smtClean="0"/>
              <a:t>2014-09-04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DD56-44E0-CD44-864A-50B19C00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6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045882" cy="365125"/>
          </a:xfrm>
          <a:prstGeom prst="rect">
            <a:avLst/>
          </a:prstGeom>
          <a:ln w="9525" cmpd="sng">
            <a:solidFill>
              <a:srgbClr val="4F81BD"/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6616-7CF8-3948-A1B1-7646C9B88A14}" type="datetime1">
              <a:rPr lang="en-CA" smtClean="0"/>
              <a:t>2014-09-04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3DD56-44E0-CD44-864A-50B19C0066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7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 of Choice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3CAB-CBF7-3A4A-83A1-16C3F0D32C25}" type="datetime1">
              <a:rPr lang="en-CA" smtClean="0"/>
              <a:t>2014-09-04</a:t>
            </a:fld>
            <a:endParaRPr lang="en-US"/>
          </a:p>
        </p:txBody>
      </p:sp>
      <p:pic>
        <p:nvPicPr>
          <p:cNvPr id="2" name="Picture 1" descr="github_new_repos-custom-300x27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67" y="1036606"/>
            <a:ext cx="5523630" cy="498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3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NGS Development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6616-7CF8-3948-A1B1-7646C9B88A14}" type="datetime1">
              <a:rPr lang="en-CA" smtClean="0"/>
              <a:pPr/>
              <a:t>2014-09-04</a:t>
            </a:fld>
            <a:endParaRPr lang="en-US"/>
          </a:p>
        </p:txBody>
      </p:sp>
      <p:pic>
        <p:nvPicPr>
          <p:cNvPr id="4" name="Picture 3" descr="Plot of NGS Development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" t="7322" r="2219" b="4531"/>
          <a:stretch/>
        </p:blipFill>
        <p:spPr>
          <a:xfrm>
            <a:off x="534688" y="852290"/>
            <a:ext cx="7318542" cy="540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06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</Words>
  <Application>Microsoft Macintosh PowerPoint</Application>
  <PresentationFormat>On-screen Show (4:3)</PresentationFormat>
  <Paragraphs>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Programming Language of Choice</vt:lpstr>
      <vt:lpstr>NGS Development</vt:lpstr>
    </vt:vector>
  </TitlesOfParts>
  <Company>McGill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Hallett</dc:creator>
  <cp:lastModifiedBy>Michael Hallett</cp:lastModifiedBy>
  <cp:revision>8</cp:revision>
  <dcterms:created xsi:type="dcterms:W3CDTF">2014-08-28T19:03:50Z</dcterms:created>
  <dcterms:modified xsi:type="dcterms:W3CDTF">2014-09-04T19:31:08Z</dcterms:modified>
</cp:coreProperties>
</file>