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3708-6CE5-457B-8B7D-0A38121FAD1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45F8-E3B3-42AC-B2AB-BBEE7612D1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HW01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3641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STEPS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Divide the doubly linked list into smaller partitions and then perform search on those partitions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partitions are created based on the values of the input nodes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Store the addresses of the input nodes in an array of </a:t>
            </a:r>
            <a:r>
              <a:rPr lang="en-US" dirty="0" err="1" smtClean="0"/>
              <a:t>SingleNode</a:t>
            </a:r>
            <a:r>
              <a:rPr lang="en-US" dirty="0" smtClean="0"/>
              <a:t> pointer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>
            <a:spLocks/>
          </p:cNvSpPr>
          <p:nvPr/>
        </p:nvSpPr>
        <p:spPr>
          <a:xfrm>
            <a:off x="609600" y="762000"/>
            <a:ext cx="81534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When </a:t>
            </a:r>
            <a:r>
              <a:rPr lang="en-US" sz="3200" dirty="0"/>
              <a:t>we receive a new input node then the value of that node is used in determining the address in the link list from where the search needs to begin </a:t>
            </a:r>
            <a:endParaRPr lang="en-US" sz="3200" dirty="0" smtClean="0"/>
          </a:p>
          <a:p>
            <a:pPr marL="342900" marR="0" lvl="0" indent="-342900" algn="just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just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 The value of the incoming node is divided by 1000 and the number obtained is used as an index to the array of </a:t>
            </a:r>
            <a:r>
              <a:rPr lang="en-US" sz="3200" dirty="0" err="1"/>
              <a:t>SingleNode</a:t>
            </a:r>
            <a:r>
              <a:rPr lang="en-US" sz="3200" dirty="0"/>
              <a:t> pointers for obtaining the address from where the search should begin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If incoming node value is 18500 and we have the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elow list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is the array of pointers </a:t>
            </a:r>
          </a:p>
          <a:p>
            <a:pPr>
              <a:buNone/>
            </a:pPr>
            <a:r>
              <a:rPr lang="en-US" dirty="0" err="1" smtClean="0"/>
              <a:t>Addr</a:t>
            </a:r>
            <a:r>
              <a:rPr lang="en-US" dirty="0" smtClean="0"/>
              <a:t>[18]= Address of 18200</a:t>
            </a:r>
          </a:p>
          <a:p>
            <a:pPr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index to be accessed=18500/1000=18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26670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16752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4200" y="2667000"/>
            <a:ext cx="1447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18200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62200" y="2819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3200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362200" y="3200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334000" y="2819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24200" y="2819400"/>
            <a:ext cx="3810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0" y="3200400"/>
            <a:ext cx="8382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2819400"/>
            <a:ext cx="8382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24200" y="3200400"/>
            <a:ext cx="3810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26670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15500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440363"/>
          </a:xfrm>
        </p:spPr>
        <p:txBody>
          <a:bodyPr>
            <a:normAutofit/>
          </a:bodyPr>
          <a:lstStyle/>
          <a:p>
            <a:r>
              <a:rPr lang="en-US" dirty="0"/>
              <a:t>So the searching would begin from the address of the node which has the value 18200 thus avoiding us to traverse the entire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b="1" dirty="0" err="1" smtClean="0"/>
              <a:t>ThankYou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HW01 Review</vt:lpstr>
      <vt:lpstr>  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HW01 Review</dc:title>
  <dc:creator>Piush Srivastava</dc:creator>
  <cp:lastModifiedBy>Piush Srivastava</cp:lastModifiedBy>
  <cp:revision>50</cp:revision>
  <dcterms:created xsi:type="dcterms:W3CDTF">2013-09-27T05:46:25Z</dcterms:created>
  <dcterms:modified xsi:type="dcterms:W3CDTF">2013-09-27T07:41:30Z</dcterms:modified>
</cp:coreProperties>
</file>