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D9D"/>
    <a:srgbClr val="18848C"/>
    <a:srgbClr val="134051"/>
    <a:srgbClr val="14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2530-F989-4F05-8C97-E90E2FB647F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E5AE-D960-4BD3-BF4E-9C26C6CE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A26E4A54-DC0F-46F2-88AF-35D1B1281667}"/>
              </a:ext>
            </a:extLst>
          </p:cNvPr>
          <p:cNvSpPr/>
          <p:nvPr/>
        </p:nvSpPr>
        <p:spPr>
          <a:xfrm flipH="1">
            <a:off x="0" y="2254925"/>
            <a:ext cx="9144000" cy="4603076"/>
          </a:xfrm>
          <a:prstGeom prst="rtTriangle">
            <a:avLst/>
          </a:prstGeom>
          <a:solidFill>
            <a:srgbClr val="188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EA1C3E-CB2C-4597-8A03-3E7E4DE42669}"/>
              </a:ext>
            </a:extLst>
          </p:cNvPr>
          <p:cNvGrpSpPr/>
          <p:nvPr/>
        </p:nvGrpSpPr>
        <p:grpSpPr>
          <a:xfrm>
            <a:off x="1077897" y="1180718"/>
            <a:ext cx="6988206" cy="5235619"/>
            <a:chOff x="1127463" y="88764"/>
            <a:chExt cx="6988206" cy="52356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5EB9032-D228-4F7F-94BF-9F262CB19168}"/>
                </a:ext>
              </a:extLst>
            </p:cNvPr>
            <p:cNvSpPr/>
            <p:nvPr/>
          </p:nvSpPr>
          <p:spPr>
            <a:xfrm>
              <a:off x="1127463" y="1533617"/>
              <a:ext cx="3133818" cy="3790766"/>
            </a:xfrm>
            <a:prstGeom prst="roundRect">
              <a:avLst>
                <a:gd name="adj" fmla="val 2849"/>
              </a:avLst>
            </a:prstGeom>
            <a:gradFill>
              <a:gsLst>
                <a:gs pos="0">
                  <a:srgbClr val="14A1B1"/>
                </a:gs>
                <a:gs pos="100000">
                  <a:srgbClr val="134051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1011A0-5138-4FA7-BD94-7668CCAD2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772" y="88764"/>
              <a:ext cx="2743200" cy="30383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94697D-A90D-4C0A-B85A-32B112DC8C08}"/>
                </a:ext>
              </a:extLst>
            </p:cNvPr>
            <p:cNvSpPr/>
            <p:nvPr/>
          </p:nvSpPr>
          <p:spPr>
            <a:xfrm>
              <a:off x="4981851" y="1533617"/>
              <a:ext cx="3133818" cy="3790766"/>
            </a:xfrm>
            <a:prstGeom prst="roundRect">
              <a:avLst>
                <a:gd name="adj" fmla="val 2849"/>
              </a:avLst>
            </a:prstGeom>
            <a:gradFill>
              <a:gsLst>
                <a:gs pos="0">
                  <a:srgbClr val="14A1B1"/>
                </a:gs>
                <a:gs pos="100000">
                  <a:srgbClr val="134051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AA230E-7862-4FCA-B946-D729E4BA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160" y="1162971"/>
              <a:ext cx="2743200" cy="3038383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92BA08-80ED-470D-A030-CA39382488B4}"/>
                </a:ext>
              </a:extLst>
            </p:cNvPr>
            <p:cNvGrpSpPr/>
            <p:nvPr/>
          </p:nvGrpSpPr>
          <p:grpSpPr>
            <a:xfrm>
              <a:off x="1505506" y="4674089"/>
              <a:ext cx="2479078" cy="391530"/>
              <a:chOff x="1505506" y="4674089"/>
              <a:chExt cx="2479078" cy="39153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DD39E8-7D62-44DE-B78A-62EC30CFB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4372" y="4802817"/>
                <a:ext cx="0" cy="16867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EE7A7A-7B37-4469-81B3-81A5E2996D87}"/>
                  </a:ext>
                </a:extLst>
              </p:cNvPr>
              <p:cNvSpPr txBox="1"/>
              <p:nvPr/>
            </p:nvSpPr>
            <p:spPr>
              <a:xfrm>
                <a:off x="2779449" y="4674089"/>
                <a:ext cx="120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Tsh.13,000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36640B7-C30E-4BF8-8972-1C97AB84E6E0}"/>
                  </a:ext>
                </a:extLst>
              </p:cNvPr>
              <p:cNvGrpSpPr/>
              <p:nvPr/>
            </p:nvGrpSpPr>
            <p:grpSpPr>
              <a:xfrm>
                <a:off x="1505506" y="4696287"/>
                <a:ext cx="905522" cy="369332"/>
                <a:chOff x="1585404" y="4696287"/>
                <a:chExt cx="905522" cy="369332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EDB1598F-D8F7-4D0F-BFD6-063FD28BEE4D}"/>
                    </a:ext>
                  </a:extLst>
                </p:cNvPr>
                <p:cNvSpPr/>
                <p:nvPr/>
              </p:nvSpPr>
              <p:spPr>
                <a:xfrm>
                  <a:off x="1585404" y="4712277"/>
                  <a:ext cx="905522" cy="337352"/>
                </a:xfrm>
                <a:prstGeom prst="roundRect">
                  <a:avLst>
                    <a:gd name="adj" fmla="val 45614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1BA581-B40D-4775-A433-945F6303EED1}"/>
                    </a:ext>
                  </a:extLst>
                </p:cNvPr>
                <p:cNvSpPr txBox="1"/>
                <p:nvPr/>
              </p:nvSpPr>
              <p:spPr>
                <a:xfrm>
                  <a:off x="1690462" y="4696287"/>
                  <a:ext cx="6954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BUY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56B102-BD0D-4CB9-98BC-AB6449B50C5A}"/>
                </a:ext>
              </a:extLst>
            </p:cNvPr>
            <p:cNvSpPr txBox="1"/>
            <p:nvPr/>
          </p:nvSpPr>
          <p:spPr>
            <a:xfrm>
              <a:off x="1269503" y="3930044"/>
              <a:ext cx="2920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Once Upon a time, new spirit animals were born in a… </a:t>
              </a:r>
              <a:r>
                <a:rPr lang="en-US" sz="1400" u="sng" dirty="0">
                  <a:gradFill>
                    <a:gsLst>
                      <a:gs pos="15000">
                        <a:schemeClr val="bg1">
                          <a:lumMod val="95000"/>
                        </a:schemeClr>
                      </a:gs>
                      <a:gs pos="92000">
                        <a:srgbClr val="18848C"/>
                      </a:gs>
                    </a:gsLst>
                    <a:lin ang="6000000" scaled="0"/>
                  </a:gra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Read more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1AA33F-1BBB-4BC2-A612-36B03DAB26D6}"/>
                </a:ext>
              </a:extLst>
            </p:cNvPr>
            <p:cNvGrpSpPr/>
            <p:nvPr/>
          </p:nvGrpSpPr>
          <p:grpSpPr>
            <a:xfrm>
              <a:off x="3045039" y="3311374"/>
              <a:ext cx="856696" cy="316821"/>
              <a:chOff x="3062795" y="3240350"/>
              <a:chExt cx="856696" cy="31682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1B9D057-B9D9-4593-8CDC-3E52048B7C93}"/>
                  </a:ext>
                </a:extLst>
              </p:cNvPr>
              <p:cNvSpPr/>
              <p:nvPr/>
            </p:nvSpPr>
            <p:spPr>
              <a:xfrm>
                <a:off x="3062795" y="3240350"/>
                <a:ext cx="736848" cy="316821"/>
              </a:xfrm>
              <a:prstGeom prst="roundRect">
                <a:avLst/>
              </a:prstGeom>
              <a:solidFill>
                <a:srgbClr val="148D9D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54F0AAB5-FB69-4474-8646-1F2B6518B917}"/>
                  </a:ext>
                </a:extLst>
              </p:cNvPr>
              <p:cNvSpPr/>
              <p:nvPr/>
            </p:nvSpPr>
            <p:spPr>
              <a:xfrm rot="5400000">
                <a:off x="3186149" y="3330412"/>
                <a:ext cx="117278" cy="13316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9AF96E-33C1-4740-A10A-55CDA5495CC2}"/>
                  </a:ext>
                </a:extLst>
              </p:cNvPr>
              <p:cNvSpPr txBox="1"/>
              <p:nvPr/>
            </p:nvSpPr>
            <p:spPr>
              <a:xfrm>
                <a:off x="3254424" y="3262859"/>
                <a:ext cx="6650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Listen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BF55F2-7CC3-45DE-B963-A0455DABB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94" y="3256843"/>
              <a:ext cx="351873" cy="19617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93FE9-4093-4610-8380-BF8FD51838B9}"/>
                </a:ext>
              </a:extLst>
            </p:cNvPr>
            <p:cNvSpPr txBox="1"/>
            <p:nvPr/>
          </p:nvSpPr>
          <p:spPr>
            <a:xfrm>
              <a:off x="1464810" y="3477668"/>
              <a:ext cx="929927" cy="27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Add to Cart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157BC5-B12E-427A-81B1-0CE724601E5F}"/>
                </a:ext>
              </a:extLst>
            </p:cNvPr>
            <p:cNvGrpSpPr/>
            <p:nvPr/>
          </p:nvGrpSpPr>
          <p:grpSpPr>
            <a:xfrm>
              <a:off x="5377650" y="4709148"/>
              <a:ext cx="2479078" cy="391530"/>
              <a:chOff x="1505506" y="4674089"/>
              <a:chExt cx="2479078" cy="39153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237676A-4AF5-4067-B1F6-C48B2AD6D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4372" y="4802817"/>
                <a:ext cx="0" cy="16867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D600A-E6EF-44C0-92CD-53C43A6A53D7}"/>
                  </a:ext>
                </a:extLst>
              </p:cNvPr>
              <p:cNvSpPr txBox="1"/>
              <p:nvPr/>
            </p:nvSpPr>
            <p:spPr>
              <a:xfrm>
                <a:off x="2779449" y="4674089"/>
                <a:ext cx="120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Tsh.13,000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F127E00-E228-46A7-B1FE-EB1F47E99F82}"/>
                  </a:ext>
                </a:extLst>
              </p:cNvPr>
              <p:cNvGrpSpPr/>
              <p:nvPr/>
            </p:nvGrpSpPr>
            <p:grpSpPr>
              <a:xfrm>
                <a:off x="1505506" y="4696287"/>
                <a:ext cx="905522" cy="369332"/>
                <a:chOff x="1585404" y="4696287"/>
                <a:chExt cx="905522" cy="369332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6C463E89-344C-4C02-B9D3-447503134D1F}"/>
                    </a:ext>
                  </a:extLst>
                </p:cNvPr>
                <p:cNvSpPr/>
                <p:nvPr/>
              </p:nvSpPr>
              <p:spPr>
                <a:xfrm>
                  <a:off x="1585404" y="4712277"/>
                  <a:ext cx="905522" cy="337352"/>
                </a:xfrm>
                <a:prstGeom prst="roundRect">
                  <a:avLst>
                    <a:gd name="adj" fmla="val 45614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FC6EAC-D746-426C-B3BF-A1A9EAF322E0}"/>
                    </a:ext>
                  </a:extLst>
                </p:cNvPr>
                <p:cNvSpPr txBox="1"/>
                <p:nvPr/>
              </p:nvSpPr>
              <p:spPr>
                <a:xfrm>
                  <a:off x="1690462" y="4696287"/>
                  <a:ext cx="6954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BUY</a:t>
                  </a:r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E03A5F-E0EE-41FB-B976-FC03B1739336}"/>
              </a:ext>
            </a:extLst>
          </p:cNvPr>
          <p:cNvSpPr txBox="1"/>
          <p:nvPr/>
        </p:nvSpPr>
        <p:spPr>
          <a:xfrm>
            <a:off x="4771010" y="32181"/>
            <a:ext cx="4319726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148D9D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Home</a:t>
            </a:r>
            <a:r>
              <a:rPr lang="en-US" sz="16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  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About</a:t>
            </a:r>
            <a:r>
              <a:rPr lang="en-US" dirty="0"/>
              <a:t>    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Services    Contact Us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1A2A48-BAE6-4FE3-8387-963DE1BE6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3" y="0"/>
            <a:ext cx="668205" cy="5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Roboto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developer</cp:lastModifiedBy>
  <cp:revision>12</cp:revision>
  <dcterms:created xsi:type="dcterms:W3CDTF">2021-03-28T18:07:39Z</dcterms:created>
  <dcterms:modified xsi:type="dcterms:W3CDTF">2021-03-28T20:10:04Z</dcterms:modified>
</cp:coreProperties>
</file>