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E354F-B55A-4CBA-9EA4-C13977BE8E2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E008F3C-8E9F-4264-A9D2-DD01BF9D5729}">
      <dgm:prSet phldrT="[文字]"/>
      <dgm:spPr/>
      <dgm:t>
        <a:bodyPr/>
        <a:lstStyle/>
        <a:p>
          <a:r>
            <a:rPr lang="zh-TW" altLang="en-US" dirty="0" smtClean="0"/>
            <a:t>主頁</a:t>
          </a:r>
          <a:endParaRPr lang="zh-TW" altLang="en-US" dirty="0"/>
        </a:p>
      </dgm:t>
    </dgm:pt>
    <dgm:pt modelId="{AFAFB8D9-F77E-4C27-8F1F-BCC3A4C52002}" type="parTrans" cxnId="{6BFFC8E3-A58F-4F28-A292-D86EB9C98E48}">
      <dgm:prSet/>
      <dgm:spPr/>
      <dgm:t>
        <a:bodyPr/>
        <a:lstStyle/>
        <a:p>
          <a:endParaRPr lang="zh-TW" altLang="en-US"/>
        </a:p>
      </dgm:t>
    </dgm:pt>
    <dgm:pt modelId="{13101CB7-089D-4724-AE2F-6A317857561D}" type="sibTrans" cxnId="{6BFFC8E3-A58F-4F28-A292-D86EB9C98E48}">
      <dgm:prSet/>
      <dgm:spPr/>
      <dgm:t>
        <a:bodyPr/>
        <a:lstStyle/>
        <a:p>
          <a:endParaRPr lang="zh-TW" altLang="en-US"/>
        </a:p>
      </dgm:t>
    </dgm:pt>
    <dgm:pt modelId="{4DB67F7C-33AE-457C-8BCD-B04D0ECC1E93}">
      <dgm:prSet phldrT="[文字]"/>
      <dgm:spPr/>
      <dgm:t>
        <a:bodyPr/>
        <a:lstStyle/>
        <a:p>
          <a:r>
            <a:rPr lang="zh-TW" altLang="en-US" b="0" dirty="0" smtClean="0"/>
            <a:t>其他地方</a:t>
          </a:r>
          <a:endParaRPr lang="zh-TW" altLang="en-US" dirty="0"/>
        </a:p>
      </dgm:t>
    </dgm:pt>
    <dgm:pt modelId="{8FCA4704-7DBC-4627-A59E-B6A3B7EA6A98}" type="parTrans" cxnId="{EFBFD0C0-5059-4A23-AE8B-1AFC60E765B4}">
      <dgm:prSet/>
      <dgm:spPr/>
      <dgm:t>
        <a:bodyPr/>
        <a:lstStyle/>
        <a:p>
          <a:endParaRPr lang="zh-TW" altLang="en-US"/>
        </a:p>
      </dgm:t>
    </dgm:pt>
    <dgm:pt modelId="{6F13070B-C0DF-45EC-B289-FA933FEC76DC}" type="sibTrans" cxnId="{EFBFD0C0-5059-4A23-AE8B-1AFC60E765B4}">
      <dgm:prSet/>
      <dgm:spPr/>
      <dgm:t>
        <a:bodyPr/>
        <a:lstStyle/>
        <a:p>
          <a:endParaRPr lang="zh-TW" altLang="en-US"/>
        </a:p>
      </dgm:t>
    </dgm:pt>
    <dgm:pt modelId="{3B8C739A-1858-4F2D-820A-E9C3D42D5146}">
      <dgm:prSet phldrT="[文字]"/>
      <dgm:spPr/>
      <dgm:t>
        <a:bodyPr/>
        <a:lstStyle/>
        <a:p>
          <a:r>
            <a:rPr lang="zh-TW" altLang="en-US" b="0" dirty="0" smtClean="0"/>
            <a:t>我們的教授</a:t>
          </a:r>
          <a:endParaRPr lang="zh-TW" altLang="en-US" dirty="0"/>
        </a:p>
      </dgm:t>
    </dgm:pt>
    <dgm:pt modelId="{C2ED3007-B694-4AF7-AE85-563E5E92A645}" type="parTrans" cxnId="{349E54B3-2E38-4AC4-802C-0F8C8B4EE307}">
      <dgm:prSet/>
      <dgm:spPr/>
      <dgm:t>
        <a:bodyPr/>
        <a:lstStyle/>
        <a:p>
          <a:endParaRPr lang="zh-TW" altLang="en-US"/>
        </a:p>
      </dgm:t>
    </dgm:pt>
    <dgm:pt modelId="{DF8F00F4-DD62-4292-9FAD-3F0BDEFA4BBF}" type="sibTrans" cxnId="{349E54B3-2E38-4AC4-802C-0F8C8B4EE307}">
      <dgm:prSet/>
      <dgm:spPr/>
      <dgm:t>
        <a:bodyPr/>
        <a:lstStyle/>
        <a:p>
          <a:endParaRPr lang="zh-TW" altLang="en-US"/>
        </a:p>
      </dgm:t>
    </dgm:pt>
    <dgm:pt modelId="{A795EF3D-04B0-42B0-9DE4-D98A427D385C}">
      <dgm:prSet phldrT="[文字]" phldr="1"/>
      <dgm:spPr/>
      <dgm:t>
        <a:bodyPr/>
        <a:lstStyle/>
        <a:p>
          <a:endParaRPr lang="zh-TW" altLang="en-US" dirty="0"/>
        </a:p>
      </dgm:t>
    </dgm:pt>
    <dgm:pt modelId="{0E03F587-2D61-4B77-B292-9C9476D2B08D}" type="parTrans" cxnId="{A21332D3-8459-487E-8E1F-41FB55AD8E81}">
      <dgm:prSet/>
      <dgm:spPr/>
      <dgm:t>
        <a:bodyPr/>
        <a:lstStyle/>
        <a:p>
          <a:endParaRPr lang="zh-TW" altLang="en-US"/>
        </a:p>
      </dgm:t>
    </dgm:pt>
    <dgm:pt modelId="{BC688C61-7927-4D63-9D9F-A71AFEA4D828}" type="sibTrans" cxnId="{A21332D3-8459-487E-8E1F-41FB55AD8E81}">
      <dgm:prSet/>
      <dgm:spPr/>
      <dgm:t>
        <a:bodyPr/>
        <a:lstStyle/>
        <a:p>
          <a:endParaRPr lang="zh-TW" altLang="en-US"/>
        </a:p>
      </dgm:t>
    </dgm:pt>
    <dgm:pt modelId="{E0C8586D-1EB8-49F8-9875-960C1F7E03C7}">
      <dgm:prSet phldrT="[文字]" phldr="1"/>
      <dgm:spPr/>
      <dgm:t>
        <a:bodyPr/>
        <a:lstStyle/>
        <a:p>
          <a:endParaRPr lang="zh-TW" altLang="en-US"/>
        </a:p>
      </dgm:t>
    </dgm:pt>
    <dgm:pt modelId="{474FCEE5-BAC4-4325-8BAC-9D70F99CF343}" type="parTrans" cxnId="{DA1534AC-56F2-4EF0-9962-21E2C375068B}">
      <dgm:prSet/>
      <dgm:spPr/>
      <dgm:t>
        <a:bodyPr/>
        <a:lstStyle/>
        <a:p>
          <a:endParaRPr lang="zh-TW" altLang="en-US"/>
        </a:p>
      </dgm:t>
    </dgm:pt>
    <dgm:pt modelId="{157E7619-A348-4A82-93E9-D4FCF328DAEA}" type="sibTrans" cxnId="{DA1534AC-56F2-4EF0-9962-21E2C375068B}">
      <dgm:prSet/>
      <dgm:spPr/>
      <dgm:t>
        <a:bodyPr/>
        <a:lstStyle/>
        <a:p>
          <a:endParaRPr lang="zh-TW" altLang="en-US"/>
        </a:p>
      </dgm:t>
    </dgm:pt>
    <dgm:pt modelId="{2F835DAB-0DE0-4FE6-A1D5-AD9117008247}" type="pres">
      <dgm:prSet presAssocID="{E95E354F-B55A-4CBA-9EA4-C13977BE8E2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64CF7-AB8E-4AD6-AF07-97BAB983CBC0}" type="pres">
      <dgm:prSet presAssocID="{E95E354F-B55A-4CBA-9EA4-C13977BE8E2C}" presName="hierFlow" presStyleCnt="0"/>
      <dgm:spPr/>
    </dgm:pt>
    <dgm:pt modelId="{946C04DA-C3A7-475E-B007-3D7DD08E09D9}" type="pres">
      <dgm:prSet presAssocID="{E95E354F-B55A-4CBA-9EA4-C13977BE8E2C}" presName="firstBuf" presStyleCnt="0"/>
      <dgm:spPr/>
    </dgm:pt>
    <dgm:pt modelId="{32E1A526-9D1D-411D-AE6F-466C770E6E52}" type="pres">
      <dgm:prSet presAssocID="{E95E354F-B55A-4CBA-9EA4-C13977BE8E2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9CE4FC-17BB-46A2-B33F-E95DD1302575}" type="pres">
      <dgm:prSet presAssocID="{8E008F3C-8E9F-4264-A9D2-DD01BF9D5729}" presName="Name17" presStyleCnt="0"/>
      <dgm:spPr/>
    </dgm:pt>
    <dgm:pt modelId="{430AC97B-1EB5-45C0-AF1B-052FF96D3BEE}" type="pres">
      <dgm:prSet presAssocID="{8E008F3C-8E9F-4264-A9D2-DD01BF9D5729}" presName="level1Shape" presStyleLbl="node0" presStyleIdx="0" presStyleCnt="1">
        <dgm:presLayoutVars>
          <dgm:chPref val="3"/>
        </dgm:presLayoutVars>
      </dgm:prSet>
      <dgm:spPr/>
    </dgm:pt>
    <dgm:pt modelId="{D8048E21-533B-4F19-A53F-59DBBF623504}" type="pres">
      <dgm:prSet presAssocID="{8E008F3C-8E9F-4264-A9D2-DD01BF9D5729}" presName="hierChild2" presStyleCnt="0"/>
      <dgm:spPr/>
    </dgm:pt>
    <dgm:pt modelId="{28C8DA74-2559-4FC7-B5C6-21BD4CD86220}" type="pres">
      <dgm:prSet presAssocID="{8FCA4704-7DBC-4627-A59E-B6A3B7EA6A98}" presName="Name25" presStyleLbl="parChTrans1D2" presStyleIdx="0" presStyleCnt="2"/>
      <dgm:spPr/>
    </dgm:pt>
    <dgm:pt modelId="{FA0BC7E2-ACEE-47E9-9C0B-ED4D1E6C102F}" type="pres">
      <dgm:prSet presAssocID="{8FCA4704-7DBC-4627-A59E-B6A3B7EA6A98}" presName="connTx" presStyleLbl="parChTrans1D2" presStyleIdx="0" presStyleCnt="2"/>
      <dgm:spPr/>
    </dgm:pt>
    <dgm:pt modelId="{56046323-1D1C-49F7-B4F5-FBAD24507ADB}" type="pres">
      <dgm:prSet presAssocID="{4DB67F7C-33AE-457C-8BCD-B04D0ECC1E93}" presName="Name30" presStyleCnt="0"/>
      <dgm:spPr/>
    </dgm:pt>
    <dgm:pt modelId="{E729C5A9-13DF-466D-8E4F-98B7CDBA17E5}" type="pres">
      <dgm:prSet presAssocID="{4DB67F7C-33AE-457C-8BCD-B04D0ECC1E93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368D379B-8879-43CF-8FA4-45AC71611F50}" type="pres">
      <dgm:prSet presAssocID="{4DB67F7C-33AE-457C-8BCD-B04D0ECC1E93}" presName="hierChild3" presStyleCnt="0"/>
      <dgm:spPr/>
    </dgm:pt>
    <dgm:pt modelId="{D7A6EFFB-A333-4990-B45E-C6EE6A1B573B}" type="pres">
      <dgm:prSet presAssocID="{C2ED3007-B694-4AF7-AE85-563E5E92A645}" presName="Name25" presStyleLbl="parChTrans1D2" presStyleIdx="1" presStyleCnt="2"/>
      <dgm:spPr/>
    </dgm:pt>
    <dgm:pt modelId="{06544437-1E99-4990-8774-F396B33284B8}" type="pres">
      <dgm:prSet presAssocID="{C2ED3007-B694-4AF7-AE85-563E5E92A645}" presName="connTx" presStyleLbl="parChTrans1D2" presStyleIdx="1" presStyleCnt="2"/>
      <dgm:spPr/>
    </dgm:pt>
    <dgm:pt modelId="{8093E299-2A44-4248-979A-17B88262AC1D}" type="pres">
      <dgm:prSet presAssocID="{3B8C739A-1858-4F2D-820A-E9C3D42D5146}" presName="Name30" presStyleCnt="0"/>
      <dgm:spPr/>
    </dgm:pt>
    <dgm:pt modelId="{16B13AE8-1DB1-40D0-A6DF-E5FF6CF58A9E}" type="pres">
      <dgm:prSet presAssocID="{3B8C739A-1858-4F2D-820A-E9C3D42D5146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F2618ECF-AB03-465A-8941-7669B2D96E19}" type="pres">
      <dgm:prSet presAssocID="{3B8C739A-1858-4F2D-820A-E9C3D42D5146}" presName="hierChild3" presStyleCnt="0"/>
      <dgm:spPr/>
    </dgm:pt>
    <dgm:pt modelId="{25D0795F-A427-4F33-A7BB-83BF9A8FE4F4}" type="pres">
      <dgm:prSet presAssocID="{E95E354F-B55A-4CBA-9EA4-C13977BE8E2C}" presName="bgShapesFlow" presStyleCnt="0"/>
      <dgm:spPr/>
    </dgm:pt>
    <dgm:pt modelId="{6443FD17-C696-40B3-8CBB-561BF4851348}" type="pres">
      <dgm:prSet presAssocID="{A795EF3D-04B0-42B0-9DE4-D98A427D385C}" presName="rectComp" presStyleCnt="0"/>
      <dgm:spPr/>
    </dgm:pt>
    <dgm:pt modelId="{4EAC14BB-7F8C-4308-A8A7-B56EBC5DF31A}" type="pres">
      <dgm:prSet presAssocID="{A795EF3D-04B0-42B0-9DE4-D98A427D385C}" presName="bgRect" presStyleLbl="bgShp" presStyleIdx="0" presStyleCnt="2"/>
      <dgm:spPr/>
    </dgm:pt>
    <dgm:pt modelId="{BB8DB6BB-84A3-40E4-AC20-09C5F8E2F988}" type="pres">
      <dgm:prSet presAssocID="{A795EF3D-04B0-42B0-9DE4-D98A427D385C}" presName="bgRectTx" presStyleLbl="bgShp" presStyleIdx="0" presStyleCnt="2">
        <dgm:presLayoutVars>
          <dgm:bulletEnabled val="1"/>
        </dgm:presLayoutVars>
      </dgm:prSet>
      <dgm:spPr/>
    </dgm:pt>
    <dgm:pt modelId="{758BD803-0449-4411-A794-4FA4B54EF430}" type="pres">
      <dgm:prSet presAssocID="{A795EF3D-04B0-42B0-9DE4-D98A427D385C}" presName="spComp" presStyleCnt="0"/>
      <dgm:spPr/>
    </dgm:pt>
    <dgm:pt modelId="{6D2E3BCB-EC0C-4366-8F4C-2D436C3F63ED}" type="pres">
      <dgm:prSet presAssocID="{A795EF3D-04B0-42B0-9DE4-D98A427D385C}" presName="hSp" presStyleCnt="0"/>
      <dgm:spPr/>
    </dgm:pt>
    <dgm:pt modelId="{CCE0E5C8-C7E2-4E89-A199-8BC18D2204C4}" type="pres">
      <dgm:prSet presAssocID="{E0C8586D-1EB8-49F8-9875-960C1F7E03C7}" presName="rectComp" presStyleCnt="0"/>
      <dgm:spPr/>
    </dgm:pt>
    <dgm:pt modelId="{1C6F81D0-C210-4339-AF55-20D548EBB6E8}" type="pres">
      <dgm:prSet presAssocID="{E0C8586D-1EB8-49F8-9875-960C1F7E03C7}" presName="bgRect" presStyleLbl="bgShp" presStyleIdx="1" presStyleCnt="2"/>
      <dgm:spPr/>
    </dgm:pt>
    <dgm:pt modelId="{E54B016B-8CEA-4AD6-8F7A-538ADD73426B}" type="pres">
      <dgm:prSet presAssocID="{E0C8586D-1EB8-49F8-9875-960C1F7E03C7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22412944-B037-4349-890C-E2B3ECC223AD}" type="presOf" srcId="{8E008F3C-8E9F-4264-A9D2-DD01BF9D5729}" destId="{430AC97B-1EB5-45C0-AF1B-052FF96D3BEE}" srcOrd="0" destOrd="0" presId="urn:microsoft.com/office/officeart/2005/8/layout/hierarchy5"/>
    <dgm:cxn modelId="{B4B9AD26-7C9D-45F2-9BB5-4EFB9CB64248}" type="presOf" srcId="{E0C8586D-1EB8-49F8-9875-960C1F7E03C7}" destId="{E54B016B-8CEA-4AD6-8F7A-538ADD73426B}" srcOrd="1" destOrd="0" presId="urn:microsoft.com/office/officeart/2005/8/layout/hierarchy5"/>
    <dgm:cxn modelId="{A21332D3-8459-487E-8E1F-41FB55AD8E81}" srcId="{E95E354F-B55A-4CBA-9EA4-C13977BE8E2C}" destId="{A795EF3D-04B0-42B0-9DE4-D98A427D385C}" srcOrd="1" destOrd="0" parTransId="{0E03F587-2D61-4B77-B292-9C9476D2B08D}" sibTransId="{BC688C61-7927-4D63-9D9F-A71AFEA4D828}"/>
    <dgm:cxn modelId="{8CC33BD1-FD20-4142-81BD-932DD7F012FC}" type="presOf" srcId="{A795EF3D-04B0-42B0-9DE4-D98A427D385C}" destId="{BB8DB6BB-84A3-40E4-AC20-09C5F8E2F988}" srcOrd="1" destOrd="0" presId="urn:microsoft.com/office/officeart/2005/8/layout/hierarchy5"/>
    <dgm:cxn modelId="{6BFFC8E3-A58F-4F28-A292-D86EB9C98E48}" srcId="{E95E354F-B55A-4CBA-9EA4-C13977BE8E2C}" destId="{8E008F3C-8E9F-4264-A9D2-DD01BF9D5729}" srcOrd="0" destOrd="0" parTransId="{AFAFB8D9-F77E-4C27-8F1F-BCC3A4C52002}" sibTransId="{13101CB7-089D-4724-AE2F-6A317857561D}"/>
    <dgm:cxn modelId="{55ADA392-5091-493A-935D-CDC4681E8C60}" type="presOf" srcId="{8FCA4704-7DBC-4627-A59E-B6A3B7EA6A98}" destId="{28C8DA74-2559-4FC7-B5C6-21BD4CD86220}" srcOrd="0" destOrd="0" presId="urn:microsoft.com/office/officeart/2005/8/layout/hierarchy5"/>
    <dgm:cxn modelId="{349E54B3-2E38-4AC4-802C-0F8C8B4EE307}" srcId="{8E008F3C-8E9F-4264-A9D2-DD01BF9D5729}" destId="{3B8C739A-1858-4F2D-820A-E9C3D42D5146}" srcOrd="1" destOrd="0" parTransId="{C2ED3007-B694-4AF7-AE85-563E5E92A645}" sibTransId="{DF8F00F4-DD62-4292-9FAD-3F0BDEFA4BBF}"/>
    <dgm:cxn modelId="{D91614D2-F749-46FA-9ECF-DD01F5497A82}" type="presOf" srcId="{8FCA4704-7DBC-4627-A59E-B6A3B7EA6A98}" destId="{FA0BC7E2-ACEE-47E9-9C0B-ED4D1E6C102F}" srcOrd="1" destOrd="0" presId="urn:microsoft.com/office/officeart/2005/8/layout/hierarchy5"/>
    <dgm:cxn modelId="{693CDC11-E554-4A30-B470-B3640D92D758}" type="presOf" srcId="{E0C8586D-1EB8-49F8-9875-960C1F7E03C7}" destId="{1C6F81D0-C210-4339-AF55-20D548EBB6E8}" srcOrd="0" destOrd="0" presId="urn:microsoft.com/office/officeart/2005/8/layout/hierarchy5"/>
    <dgm:cxn modelId="{2583E5DC-A3BC-4D13-A028-EC45F3552DB7}" type="presOf" srcId="{3B8C739A-1858-4F2D-820A-E9C3D42D5146}" destId="{16B13AE8-1DB1-40D0-A6DF-E5FF6CF58A9E}" srcOrd="0" destOrd="0" presId="urn:microsoft.com/office/officeart/2005/8/layout/hierarchy5"/>
    <dgm:cxn modelId="{B2C6A51C-8C87-4AEE-9D47-77ECD8B4A851}" type="presOf" srcId="{E95E354F-B55A-4CBA-9EA4-C13977BE8E2C}" destId="{2F835DAB-0DE0-4FE6-A1D5-AD9117008247}" srcOrd="0" destOrd="0" presId="urn:microsoft.com/office/officeart/2005/8/layout/hierarchy5"/>
    <dgm:cxn modelId="{EFBFD0C0-5059-4A23-AE8B-1AFC60E765B4}" srcId="{8E008F3C-8E9F-4264-A9D2-DD01BF9D5729}" destId="{4DB67F7C-33AE-457C-8BCD-B04D0ECC1E93}" srcOrd="0" destOrd="0" parTransId="{8FCA4704-7DBC-4627-A59E-B6A3B7EA6A98}" sibTransId="{6F13070B-C0DF-45EC-B289-FA933FEC76DC}"/>
    <dgm:cxn modelId="{8871CF69-61A7-4194-9FDE-CD9E6E160783}" type="presOf" srcId="{A795EF3D-04B0-42B0-9DE4-D98A427D385C}" destId="{4EAC14BB-7F8C-4308-A8A7-B56EBC5DF31A}" srcOrd="0" destOrd="0" presId="urn:microsoft.com/office/officeart/2005/8/layout/hierarchy5"/>
    <dgm:cxn modelId="{F63EF5E9-58D1-4CF5-9058-1B9ADE6240D2}" type="presOf" srcId="{4DB67F7C-33AE-457C-8BCD-B04D0ECC1E93}" destId="{E729C5A9-13DF-466D-8E4F-98B7CDBA17E5}" srcOrd="0" destOrd="0" presId="urn:microsoft.com/office/officeart/2005/8/layout/hierarchy5"/>
    <dgm:cxn modelId="{0AFA78FF-8799-4758-A4AC-3CD116B6EF39}" type="presOf" srcId="{C2ED3007-B694-4AF7-AE85-563E5E92A645}" destId="{D7A6EFFB-A333-4990-B45E-C6EE6A1B573B}" srcOrd="0" destOrd="0" presId="urn:microsoft.com/office/officeart/2005/8/layout/hierarchy5"/>
    <dgm:cxn modelId="{E24F67E3-2F90-4169-A5FB-1316E1AD5666}" type="presOf" srcId="{C2ED3007-B694-4AF7-AE85-563E5E92A645}" destId="{06544437-1E99-4990-8774-F396B33284B8}" srcOrd="1" destOrd="0" presId="urn:microsoft.com/office/officeart/2005/8/layout/hierarchy5"/>
    <dgm:cxn modelId="{DA1534AC-56F2-4EF0-9962-21E2C375068B}" srcId="{E95E354F-B55A-4CBA-9EA4-C13977BE8E2C}" destId="{E0C8586D-1EB8-49F8-9875-960C1F7E03C7}" srcOrd="2" destOrd="0" parTransId="{474FCEE5-BAC4-4325-8BAC-9D70F99CF343}" sibTransId="{157E7619-A348-4A82-93E9-D4FCF328DAEA}"/>
    <dgm:cxn modelId="{C970CDF4-27FB-444D-AAD9-B71CD93C164D}" type="presParOf" srcId="{2F835DAB-0DE0-4FE6-A1D5-AD9117008247}" destId="{C7664CF7-AB8E-4AD6-AF07-97BAB983CBC0}" srcOrd="0" destOrd="0" presId="urn:microsoft.com/office/officeart/2005/8/layout/hierarchy5"/>
    <dgm:cxn modelId="{F8D8D801-3683-41AD-937B-623716CBCF08}" type="presParOf" srcId="{C7664CF7-AB8E-4AD6-AF07-97BAB983CBC0}" destId="{946C04DA-C3A7-475E-B007-3D7DD08E09D9}" srcOrd="0" destOrd="0" presId="urn:microsoft.com/office/officeart/2005/8/layout/hierarchy5"/>
    <dgm:cxn modelId="{AE31524F-68F4-434A-8ECE-8023A2ADD6C1}" type="presParOf" srcId="{C7664CF7-AB8E-4AD6-AF07-97BAB983CBC0}" destId="{32E1A526-9D1D-411D-AE6F-466C770E6E52}" srcOrd="1" destOrd="0" presId="urn:microsoft.com/office/officeart/2005/8/layout/hierarchy5"/>
    <dgm:cxn modelId="{EDC4C3D2-5660-48A6-82BA-55AA468E7F86}" type="presParOf" srcId="{32E1A526-9D1D-411D-AE6F-466C770E6E52}" destId="{559CE4FC-17BB-46A2-B33F-E95DD1302575}" srcOrd="0" destOrd="0" presId="urn:microsoft.com/office/officeart/2005/8/layout/hierarchy5"/>
    <dgm:cxn modelId="{E97C07C9-AE2E-4368-9A82-167ECD5F57F8}" type="presParOf" srcId="{559CE4FC-17BB-46A2-B33F-E95DD1302575}" destId="{430AC97B-1EB5-45C0-AF1B-052FF96D3BEE}" srcOrd="0" destOrd="0" presId="urn:microsoft.com/office/officeart/2005/8/layout/hierarchy5"/>
    <dgm:cxn modelId="{FB96D8CC-A330-42C7-97DA-3A51E8DD3C88}" type="presParOf" srcId="{559CE4FC-17BB-46A2-B33F-E95DD1302575}" destId="{D8048E21-533B-4F19-A53F-59DBBF623504}" srcOrd="1" destOrd="0" presId="urn:microsoft.com/office/officeart/2005/8/layout/hierarchy5"/>
    <dgm:cxn modelId="{3268FE62-4ED9-4D1D-A257-3AE42DF07778}" type="presParOf" srcId="{D8048E21-533B-4F19-A53F-59DBBF623504}" destId="{28C8DA74-2559-4FC7-B5C6-21BD4CD86220}" srcOrd="0" destOrd="0" presId="urn:microsoft.com/office/officeart/2005/8/layout/hierarchy5"/>
    <dgm:cxn modelId="{4235C5F4-E36B-49AE-AA92-CEFFDF1AEE35}" type="presParOf" srcId="{28C8DA74-2559-4FC7-B5C6-21BD4CD86220}" destId="{FA0BC7E2-ACEE-47E9-9C0B-ED4D1E6C102F}" srcOrd="0" destOrd="0" presId="urn:microsoft.com/office/officeart/2005/8/layout/hierarchy5"/>
    <dgm:cxn modelId="{3C3853BF-0F6C-4357-AF4B-ADE93A5D9C27}" type="presParOf" srcId="{D8048E21-533B-4F19-A53F-59DBBF623504}" destId="{56046323-1D1C-49F7-B4F5-FBAD24507ADB}" srcOrd="1" destOrd="0" presId="urn:microsoft.com/office/officeart/2005/8/layout/hierarchy5"/>
    <dgm:cxn modelId="{E8114553-FBC6-49DD-89E6-E0A6FF2D7031}" type="presParOf" srcId="{56046323-1D1C-49F7-B4F5-FBAD24507ADB}" destId="{E729C5A9-13DF-466D-8E4F-98B7CDBA17E5}" srcOrd="0" destOrd="0" presId="urn:microsoft.com/office/officeart/2005/8/layout/hierarchy5"/>
    <dgm:cxn modelId="{084FE447-F980-4733-9F4B-525306C83D22}" type="presParOf" srcId="{56046323-1D1C-49F7-B4F5-FBAD24507ADB}" destId="{368D379B-8879-43CF-8FA4-45AC71611F50}" srcOrd="1" destOrd="0" presId="urn:microsoft.com/office/officeart/2005/8/layout/hierarchy5"/>
    <dgm:cxn modelId="{F69AE006-C72B-434F-BA8D-BBDCD1F43625}" type="presParOf" srcId="{D8048E21-533B-4F19-A53F-59DBBF623504}" destId="{D7A6EFFB-A333-4990-B45E-C6EE6A1B573B}" srcOrd="2" destOrd="0" presId="urn:microsoft.com/office/officeart/2005/8/layout/hierarchy5"/>
    <dgm:cxn modelId="{C7C6679F-DDFA-4B1A-BB0C-3233F4A658AD}" type="presParOf" srcId="{D7A6EFFB-A333-4990-B45E-C6EE6A1B573B}" destId="{06544437-1E99-4990-8774-F396B33284B8}" srcOrd="0" destOrd="0" presId="urn:microsoft.com/office/officeart/2005/8/layout/hierarchy5"/>
    <dgm:cxn modelId="{1238C719-7394-4E15-BE3E-0B503B741F83}" type="presParOf" srcId="{D8048E21-533B-4F19-A53F-59DBBF623504}" destId="{8093E299-2A44-4248-979A-17B88262AC1D}" srcOrd="3" destOrd="0" presId="urn:microsoft.com/office/officeart/2005/8/layout/hierarchy5"/>
    <dgm:cxn modelId="{71F87D2F-4D64-4D15-A2F4-AFC69FD57631}" type="presParOf" srcId="{8093E299-2A44-4248-979A-17B88262AC1D}" destId="{16B13AE8-1DB1-40D0-A6DF-E5FF6CF58A9E}" srcOrd="0" destOrd="0" presId="urn:microsoft.com/office/officeart/2005/8/layout/hierarchy5"/>
    <dgm:cxn modelId="{0406DFF2-E02E-4CE0-9AAE-22E75B3DEBA6}" type="presParOf" srcId="{8093E299-2A44-4248-979A-17B88262AC1D}" destId="{F2618ECF-AB03-465A-8941-7669B2D96E19}" srcOrd="1" destOrd="0" presId="urn:microsoft.com/office/officeart/2005/8/layout/hierarchy5"/>
    <dgm:cxn modelId="{724C0E1C-80E7-494E-B085-B09B58452FB5}" type="presParOf" srcId="{2F835DAB-0DE0-4FE6-A1D5-AD9117008247}" destId="{25D0795F-A427-4F33-A7BB-83BF9A8FE4F4}" srcOrd="1" destOrd="0" presId="urn:microsoft.com/office/officeart/2005/8/layout/hierarchy5"/>
    <dgm:cxn modelId="{3ED379F9-36CA-4B11-AB79-9ABB0FF37DEC}" type="presParOf" srcId="{25D0795F-A427-4F33-A7BB-83BF9A8FE4F4}" destId="{6443FD17-C696-40B3-8CBB-561BF4851348}" srcOrd="0" destOrd="0" presId="urn:microsoft.com/office/officeart/2005/8/layout/hierarchy5"/>
    <dgm:cxn modelId="{4D44BB06-958C-4479-B34E-2E44ADA0E1DC}" type="presParOf" srcId="{6443FD17-C696-40B3-8CBB-561BF4851348}" destId="{4EAC14BB-7F8C-4308-A8A7-B56EBC5DF31A}" srcOrd="0" destOrd="0" presId="urn:microsoft.com/office/officeart/2005/8/layout/hierarchy5"/>
    <dgm:cxn modelId="{579FBE2A-21DB-42D1-8AF9-4F4031CE2B6C}" type="presParOf" srcId="{6443FD17-C696-40B3-8CBB-561BF4851348}" destId="{BB8DB6BB-84A3-40E4-AC20-09C5F8E2F988}" srcOrd="1" destOrd="0" presId="urn:microsoft.com/office/officeart/2005/8/layout/hierarchy5"/>
    <dgm:cxn modelId="{567487F5-4CE7-459B-B74B-B4986AC58E0C}" type="presParOf" srcId="{25D0795F-A427-4F33-A7BB-83BF9A8FE4F4}" destId="{758BD803-0449-4411-A794-4FA4B54EF430}" srcOrd="1" destOrd="0" presId="urn:microsoft.com/office/officeart/2005/8/layout/hierarchy5"/>
    <dgm:cxn modelId="{778590FA-0F59-40AD-8DA2-6345FBB6AD40}" type="presParOf" srcId="{758BD803-0449-4411-A794-4FA4B54EF430}" destId="{6D2E3BCB-EC0C-4366-8F4C-2D436C3F63ED}" srcOrd="0" destOrd="0" presId="urn:microsoft.com/office/officeart/2005/8/layout/hierarchy5"/>
    <dgm:cxn modelId="{18821670-F63E-413B-8822-6E6096EA5E63}" type="presParOf" srcId="{25D0795F-A427-4F33-A7BB-83BF9A8FE4F4}" destId="{CCE0E5C8-C7E2-4E89-A199-8BC18D2204C4}" srcOrd="2" destOrd="0" presId="urn:microsoft.com/office/officeart/2005/8/layout/hierarchy5"/>
    <dgm:cxn modelId="{632E32C1-B7EA-4D3A-A5BE-15C08B549B31}" type="presParOf" srcId="{CCE0E5C8-C7E2-4E89-A199-8BC18D2204C4}" destId="{1C6F81D0-C210-4339-AF55-20D548EBB6E8}" srcOrd="0" destOrd="0" presId="urn:microsoft.com/office/officeart/2005/8/layout/hierarchy5"/>
    <dgm:cxn modelId="{6182C9AE-BA87-4968-B306-E83C82E4BC99}" type="presParOf" srcId="{CCE0E5C8-C7E2-4E89-A199-8BC18D2204C4}" destId="{E54B016B-8CEA-4AD6-8F7A-538ADD73426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81D0-C210-4339-AF55-20D548EBB6E8}">
      <dsp:nvSpPr>
        <dsp:cNvPr id="0" name=""/>
        <dsp:cNvSpPr/>
      </dsp:nvSpPr>
      <dsp:spPr>
        <a:xfrm>
          <a:off x="5740554" y="0"/>
          <a:ext cx="2706953" cy="36782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100" kern="1200"/>
        </a:p>
      </dsp:txBody>
      <dsp:txXfrm>
        <a:off x="5740554" y="0"/>
        <a:ext cx="2706953" cy="1103471"/>
      </dsp:txXfrm>
    </dsp:sp>
    <dsp:sp modelId="{4EAC14BB-7F8C-4308-A8A7-B56EBC5DF31A}">
      <dsp:nvSpPr>
        <dsp:cNvPr id="0" name=""/>
        <dsp:cNvSpPr/>
      </dsp:nvSpPr>
      <dsp:spPr>
        <a:xfrm>
          <a:off x="2582442" y="0"/>
          <a:ext cx="2706953" cy="36782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100" kern="1200"/>
        </a:p>
      </dsp:txBody>
      <dsp:txXfrm>
        <a:off x="2582442" y="0"/>
        <a:ext cx="2706953" cy="1103471"/>
      </dsp:txXfrm>
    </dsp:sp>
    <dsp:sp modelId="{430AC97B-1EB5-45C0-AF1B-052FF96D3BEE}">
      <dsp:nvSpPr>
        <dsp:cNvPr id="0" name=""/>
        <dsp:cNvSpPr/>
      </dsp:nvSpPr>
      <dsp:spPr>
        <a:xfrm>
          <a:off x="2808021" y="1753341"/>
          <a:ext cx="2255794" cy="1127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kern="1200" dirty="0" smtClean="0"/>
            <a:t>主頁</a:t>
          </a:r>
          <a:endParaRPr lang="zh-TW" altLang="en-US" sz="3300" kern="1200" dirty="0"/>
        </a:p>
      </dsp:txBody>
      <dsp:txXfrm>
        <a:off x="2841056" y="1786376"/>
        <a:ext cx="2189724" cy="1061827"/>
      </dsp:txXfrm>
    </dsp:sp>
    <dsp:sp modelId="{28C8DA74-2559-4FC7-B5C6-21BD4CD86220}">
      <dsp:nvSpPr>
        <dsp:cNvPr id="0" name=""/>
        <dsp:cNvSpPr/>
      </dsp:nvSpPr>
      <dsp:spPr>
        <a:xfrm rot="19457599">
          <a:off x="4959371" y="1965421"/>
          <a:ext cx="1111207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1111207" y="2759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487194" y="1965239"/>
        <a:ext cx="55560" cy="55560"/>
      </dsp:txXfrm>
    </dsp:sp>
    <dsp:sp modelId="{E729C5A9-13DF-466D-8E4F-98B7CDBA17E5}">
      <dsp:nvSpPr>
        <dsp:cNvPr id="0" name=""/>
        <dsp:cNvSpPr/>
      </dsp:nvSpPr>
      <dsp:spPr>
        <a:xfrm>
          <a:off x="5966133" y="1104800"/>
          <a:ext cx="2255794" cy="1127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b="0" kern="1200" dirty="0" smtClean="0"/>
            <a:t>其他地方</a:t>
          </a:r>
          <a:endParaRPr lang="zh-TW" altLang="en-US" sz="3300" kern="1200" dirty="0"/>
        </a:p>
      </dsp:txBody>
      <dsp:txXfrm>
        <a:off x="5999168" y="1137835"/>
        <a:ext cx="2189724" cy="1061827"/>
      </dsp:txXfrm>
    </dsp:sp>
    <dsp:sp modelId="{D7A6EFFB-A333-4990-B45E-C6EE6A1B573B}">
      <dsp:nvSpPr>
        <dsp:cNvPr id="0" name=""/>
        <dsp:cNvSpPr/>
      </dsp:nvSpPr>
      <dsp:spPr>
        <a:xfrm rot="2142401">
          <a:off x="4959371" y="2613962"/>
          <a:ext cx="1111207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1111207" y="2759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487194" y="2613780"/>
        <a:ext cx="55560" cy="55560"/>
      </dsp:txXfrm>
    </dsp:sp>
    <dsp:sp modelId="{16B13AE8-1DB1-40D0-A6DF-E5FF6CF58A9E}">
      <dsp:nvSpPr>
        <dsp:cNvPr id="0" name=""/>
        <dsp:cNvSpPr/>
      </dsp:nvSpPr>
      <dsp:spPr>
        <a:xfrm>
          <a:off x="5966133" y="2401882"/>
          <a:ext cx="2255794" cy="1127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b="0" kern="1200" dirty="0" smtClean="0"/>
            <a:t>我們的教授</a:t>
          </a:r>
          <a:endParaRPr lang="zh-TW" altLang="en-US" sz="3300" kern="1200" dirty="0"/>
        </a:p>
      </dsp:txBody>
      <dsp:txXfrm>
        <a:off x="5999168" y="2434917"/>
        <a:ext cx="2189724" cy="1061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建築物導覽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00357201</a:t>
            </a:r>
            <a:r>
              <a:rPr lang="zh-TW" altLang="en-US" dirty="0" smtClean="0"/>
              <a:t> 徐宗煒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92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網站主題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3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 頁架構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96659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83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/>
              <a:t>網頁說明</a:t>
            </a:r>
            <a:r>
              <a:rPr lang="en-US" altLang="zh-TW" dirty="0" smtClean="0"/>
              <a:t>–</a:t>
            </a:r>
            <a:r>
              <a:rPr lang="zh-TW" altLang="en-US" dirty="0"/>
              <a:t>主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使用一般的階層網頁，表達</a:t>
            </a:r>
            <a:r>
              <a:rPr lang="zh-TW" altLang="en-US" dirty="0" smtClean="0"/>
              <a:t>出樓層感。</a:t>
            </a:r>
            <a:endParaRPr lang="en-US" altLang="zh-TW" dirty="0" smtClean="0"/>
          </a:p>
          <a:p>
            <a:r>
              <a:rPr lang="zh-TW" altLang="en-US" dirty="0" smtClean="0"/>
              <a:t>讓使用的人更生</a:t>
            </a:r>
            <a:r>
              <a:rPr lang="zh-TW" altLang="en-US" dirty="0"/>
              <a:t>歷其</a:t>
            </a:r>
            <a:r>
              <a:rPr lang="zh-TW" altLang="en-US" dirty="0" smtClean="0"/>
              <a:t>境</a:t>
            </a:r>
            <a:r>
              <a:rPr lang="en-US" altLang="zh-TW" dirty="0" smtClean="0"/>
              <a:t>!!!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9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/>
              <a:t>網頁說明</a:t>
            </a:r>
            <a:r>
              <a:rPr lang="en-US" altLang="zh-TW" dirty="0" smtClean="0"/>
              <a:t>–</a:t>
            </a:r>
            <a:r>
              <a:rPr lang="zh-TW" altLang="en-US" dirty="0"/>
              <a:t>我們的</a:t>
            </a:r>
            <a:r>
              <a:rPr lang="zh-TW" altLang="en-US" dirty="0" smtClean="0"/>
              <a:t>教授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使用時間軸，</a:t>
            </a:r>
            <a:r>
              <a:rPr lang="zh-TW" altLang="en-US" dirty="0"/>
              <a:t>表達</a:t>
            </a:r>
            <a:r>
              <a:rPr lang="zh-TW" altLang="en-US" dirty="0" smtClean="0"/>
              <a:t>出每位教授所在的樓層。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1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/>
              <a:t>網頁說明</a:t>
            </a:r>
            <a:r>
              <a:rPr lang="en-US" altLang="zh-TW" dirty="0" smtClean="0"/>
              <a:t>–</a:t>
            </a:r>
            <a:r>
              <a:rPr lang="zh-TW" altLang="en-US" dirty="0"/>
              <a:t>其他</a:t>
            </a:r>
            <a:r>
              <a:rPr lang="zh-TW" altLang="en-US" dirty="0" smtClean="0"/>
              <a:t>地方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使用水平滑動式頁面來介紹校園。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12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網站以簡約、乾淨的方式</a:t>
            </a:r>
            <a:r>
              <a:rPr lang="zh-TW" altLang="en-US" dirty="0" smtClean="0"/>
              <a:t>呈現。</a:t>
            </a:r>
            <a:endParaRPr lang="en-US" altLang="zh-TW" dirty="0" smtClean="0"/>
          </a:p>
          <a:p>
            <a:r>
              <a:rPr lang="zh-TW" altLang="en-US" dirty="0" smtClean="0"/>
              <a:t>主頁右下角的互動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雖然是使用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mouseout</a:t>
            </a:r>
            <a:r>
              <a:rPr lang="zh-TW" altLang="en-US" dirty="0" smtClean="0"/>
              <a:t>寫出來的不是人工智慧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35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使用的技術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1. Html5 </a:t>
            </a:r>
            <a:r>
              <a:rPr lang="zh-TW" altLang="en-US" dirty="0"/>
              <a:t>語法 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CSS </a:t>
            </a:r>
            <a:r>
              <a:rPr lang="zh-TW" altLang="en-US" dirty="0"/>
              <a:t>語法 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 JavaScript </a:t>
            </a:r>
            <a:r>
              <a:rPr lang="zh-TW" altLang="en-US" dirty="0"/>
              <a:t>語法 </a:t>
            </a:r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/>
              <a:t>. jQuery </a:t>
            </a:r>
            <a:r>
              <a:rPr lang="zh-TW" altLang="en-US" dirty="0"/>
              <a:t>技術 </a:t>
            </a:r>
            <a:endParaRPr lang="en-US" altLang="zh-TW" dirty="0" smtClean="0"/>
          </a:p>
          <a:p>
            <a:r>
              <a:rPr lang="en-US" altLang="zh-TW" dirty="0" smtClean="0"/>
              <a:t>5</a:t>
            </a:r>
            <a:r>
              <a:rPr lang="en-US" altLang="zh-TW" dirty="0"/>
              <a:t>. </a:t>
            </a:r>
            <a:r>
              <a:rPr lang="zh-TW" altLang="en-US" dirty="0"/>
              <a:t>樣板資源 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336857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14</TotalTime>
  <Words>128</Words>
  <Application>Microsoft Office PowerPoint</Application>
  <PresentationFormat>寬螢幕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Gill Sans MT</vt:lpstr>
      <vt:lpstr>Wingdings 2</vt:lpstr>
      <vt:lpstr>紅利</vt:lpstr>
      <vt:lpstr>建築物導覽</vt:lpstr>
      <vt:lpstr>網站主題</vt:lpstr>
      <vt:lpstr>網 頁架構</vt:lpstr>
      <vt:lpstr>網頁說明–主頁</vt:lpstr>
      <vt:lpstr>網頁說明–我們的教授</vt:lpstr>
      <vt:lpstr>網頁說明–其他地方</vt:lpstr>
      <vt:lpstr>特色</vt:lpstr>
      <vt:lpstr>使用的技術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建築物導覽</dc:title>
  <dc:creator>Windows 使用者</dc:creator>
  <cp:lastModifiedBy>Windows 使用者</cp:lastModifiedBy>
  <cp:revision>2</cp:revision>
  <dcterms:created xsi:type="dcterms:W3CDTF">2017-06-15T16:48:24Z</dcterms:created>
  <dcterms:modified xsi:type="dcterms:W3CDTF">2017-06-15T17:03:01Z</dcterms:modified>
</cp:coreProperties>
</file>