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Women Safety Band Flowchart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Smart Wearable for Emergency Support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women_safety_band_flow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071812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