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1F59-FD37-41AE-826C-120966524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506E-F756-423F-BEE9-CE50C1A44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41FC-6986-4272-B500-05A016FA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500A7-BC48-4C01-A954-7CC0EE48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B129-46B4-4FBF-9508-BFE04B1C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5B9D-E0EC-4A8E-9DE6-1DA22C5E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CD29-6DC8-4E44-9F64-611333B7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0F0D-5188-4B93-9BA0-03DEA9F6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2801-5B28-4939-A5E8-640436F6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7399-222E-4A60-BCBA-477B6F52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511B2-6FCD-486E-ABBB-8DF5CA5F7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6AC7-FBAC-4F95-B466-B2D5F3CB0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38DF9-CA13-494A-B04E-D05A9A07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6AC5-BC15-46B4-B142-B2ABC402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E307-A00F-4E2F-9C24-AC874AC9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8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5C4C-ACCB-43E4-852F-99D8BFF8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AAF6-1107-4D21-AE31-7926AA97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4DCD-0315-4D0B-B2BF-7FA061C8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5C34-D1E3-444A-9DA8-9B06CA79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EEB0E-559D-484D-B806-146FAFF2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A01E-AEC8-44BE-B02D-A3AFE843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A11E-BDC5-4207-9E57-8BCF0F50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9393-E184-4FD6-90E1-DA8E9374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C3F4-4652-4641-92D9-9D57EDA1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1128-DABC-4557-93BC-AEAA4904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A683-3125-4387-A168-6F70DA2E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32D4-5992-48B0-8AC0-F2A3B91E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BC09F-CBD0-44FE-9B0B-8AB8DBD3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82D2A-7AA2-4902-91CD-3A9FFF9A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88E1-43F1-41F2-9CE8-27C28FEA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1DF89-AF0D-48CB-B847-2B12F3F6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1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800B-9BD0-4888-809B-345260AA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363AD-3942-4AFA-A9FC-382FEF036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0BD86-32F2-4D10-BC30-641D8FCC4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B9F59-31FB-4437-9B34-E75DE363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1C1E4-913B-4E3C-82E1-10F8B58FD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A1A60-E755-4C60-8816-B2442548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DA195-EDF4-4598-8131-2D6F1EA9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8C609-2832-44A7-9671-83900602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1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DD18-BFDB-4411-86CB-9A67259B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945AB-4962-4520-8DC5-326939F8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655C3-CE99-4D0A-82FE-A86D664E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6F3E3-E79D-4B7B-9951-219C7648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60C0A-BC2B-4A80-B4D0-0B774C09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CFBA5-2BFB-4801-9324-9CAAC65F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7AE7-6072-4943-A0A4-169DD8A5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88E2-1499-4E56-933E-BD291EA5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2AD7-82C2-4B79-9CFE-730F2B70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D6DE4-EDD7-4E7B-A8FC-A756E5D9B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99D4E-13FE-443F-B470-7B7C54B0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DA0EE-F0C6-4ECE-9635-BE4D005D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62FE3-54A2-4B6C-82EE-B8D7068F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7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5FA3-DA06-467A-B733-E58F834B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65D94-8770-432C-8517-AAD75ABEA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61DF8-67F0-47C1-8A8B-09AD18DCE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EC065-6008-40B7-95D1-4C2044D1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8E7F3-B5EC-407A-844F-6D6D454A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5688E-B3B1-413E-8DE2-766793B7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E2045-14FA-4963-A319-E2E6638E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6562-8740-40A8-829E-EFC38612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22611-D715-4138-8475-C9081D353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DD372-786B-4F14-AE66-DF97226E7500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EB1CF-1E62-48A0-96F2-AE6C98006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540F-FE85-4A0A-9208-EB479675F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7371-5A53-4E5C-A7A5-BB47E2DE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2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85511-BC37-4AA0-8A0A-6ACCFA493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A6E8D-0593-49E9-AFB9-E10348D63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854960"/>
            <a:ext cx="5791200" cy="334056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/>
            <a:r>
              <a:rPr lang="en-US" sz="3500" b="1" dirty="0"/>
              <a:t>Homework #1</a:t>
            </a:r>
          </a:p>
          <a:p>
            <a:pPr algn="l"/>
            <a:r>
              <a:rPr lang="en-US" sz="3500" dirty="0"/>
              <a:t>Modeling real-world problem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600" dirty="0"/>
              <a:t>Valentin </a:t>
            </a:r>
            <a:r>
              <a:rPr lang="en-US" sz="2600" dirty="0" err="1"/>
              <a:t>L’Homel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746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4EDA-2EBA-4554-A5E7-BB45D058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7525"/>
          </a:xfrm>
        </p:spPr>
        <p:txBody>
          <a:bodyPr anchor="t"/>
          <a:lstStyle/>
          <a:p>
            <a:r>
              <a:rPr lang="en-US" dirty="0"/>
              <a:t>Study case:</a:t>
            </a:r>
            <a:br>
              <a:rPr lang="en-US" dirty="0"/>
            </a:br>
            <a:r>
              <a:rPr lang="en-US" sz="5400" b="1" dirty="0" err="1"/>
              <a:t>Nonogram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8B954-876D-4305-8092-6E28287D6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3099"/>
                <a:ext cx="6746149" cy="4233863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Grid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rows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columns</a:t>
                </a:r>
              </a:p>
              <a:p>
                <a:endParaRPr lang="en-US" dirty="0"/>
              </a:p>
              <a:p>
                <a:r>
                  <a:rPr lang="en-US" dirty="0"/>
                  <a:t>Line holds </a:t>
                </a:r>
                <a:r>
                  <a:rPr lang="en-US" i="1" dirty="0"/>
                  <a:t>description</a:t>
                </a:r>
              </a:p>
              <a:p>
                <a:endParaRPr lang="en-US" i="1" dirty="0"/>
              </a:p>
              <a:p>
                <a:r>
                  <a:rPr lang="en-US" dirty="0"/>
                  <a:t>Cells must be blackened according to description</a:t>
                </a:r>
              </a:p>
              <a:p>
                <a:endParaRPr lang="en-US" dirty="0"/>
              </a:p>
              <a:p>
                <a:r>
                  <a:rPr lang="en-US" dirty="0"/>
                  <a:t>Fill every cell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8B954-876D-4305-8092-6E28287D6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3099"/>
                <a:ext cx="6746149" cy="4233863"/>
              </a:xfrm>
              <a:blipFill>
                <a:blip r:embed="rId2"/>
                <a:stretch>
                  <a:fillRect l="-1627" b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87ED5F8-2E75-448F-8D48-F9F947FB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229" y="1603323"/>
            <a:ext cx="4106601" cy="405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9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2D35-6E19-4D26-A833-A4EF2E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83630-844B-482E-9F23-CB825694E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724" y="1844675"/>
                <a:ext cx="1051559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Let’s 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 function to get the value of a cell, such as:</a:t>
                </a:r>
              </a:p>
              <a:p>
                <a:pPr marL="0" indent="0">
                  <a:buNone/>
                </a:pPr>
                <a:endParaRPr lang="en-US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≤#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’)=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83630-844B-482E-9F23-CB825694E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724" y="1844675"/>
                <a:ext cx="10515599" cy="4351338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64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2D35-6E19-4D26-A833-A4EF2E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83630-844B-482E-9F23-CB825694E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Let’s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definition of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Where: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≤#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83630-844B-482E-9F23-CB825694E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667250"/>
              </a:xfrm>
              <a:blipFill>
                <a:blip r:embed="rId2"/>
                <a:stretch>
                  <a:fillRect l="-986" t="-2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534527F-CBF2-4B8C-BC5E-5C763A69FB2F}"/>
              </a:ext>
            </a:extLst>
          </p:cNvPr>
          <p:cNvSpPr/>
          <p:nvPr/>
        </p:nvSpPr>
        <p:spPr>
          <a:xfrm>
            <a:off x="838199" y="4181475"/>
            <a:ext cx="10515600" cy="2311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9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8B954-876D-4305-8092-6E28287D6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33574"/>
                <a:ext cx="10696575" cy="42338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Let’s 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 given line,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its description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is the line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the description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</a:t>
                </a:r>
              </a:p>
              <a:p>
                <a:pPr marL="0" indent="0">
                  <a:buNone/>
                </a:pPr>
                <a:r>
                  <a:rPr lang="en-US" dirty="0"/>
                  <a:t>Let’s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return the largest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,?</m:t>
                        </m:r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8B954-876D-4305-8092-6E28287D6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33574"/>
                <a:ext cx="10696575" cy="4233863"/>
              </a:xfrm>
              <a:blipFill>
                <a:blip r:embed="rId2"/>
                <a:stretch>
                  <a:fillRect l="-1140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E7FE6EB-7E0B-4AA4-9CC1-FF460FFA79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347477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B612-5E10-44DB-94A1-E9A63B1A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49731-CE98-4FF4-BD94-6E5A5E22C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676" y="1825625"/>
                <a:ext cx="718185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𝐹𝑖𝑥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49731-CE98-4FF4-BD94-6E5A5E22C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6" y="1825625"/>
                <a:ext cx="7181850" cy="4351338"/>
              </a:xfrm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E41D6F-DE00-45E7-80C4-0C48D53EC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229" y="1603323"/>
            <a:ext cx="4106601" cy="405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B612-5E10-44DB-94A1-E9A63B1A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49731-CE98-4FF4-BD94-6E5A5E22C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676" y="1606550"/>
                <a:ext cx="718185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ax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∞,4,0)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⁡(6−0,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∞)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𝐹𝑖𝑥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,2)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49731-CE98-4FF4-BD94-6E5A5E22C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6" y="1606550"/>
                <a:ext cx="7181850" cy="4351338"/>
              </a:xfrm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E41D6F-DE00-45E7-80C4-0C48D53EC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229" y="1603323"/>
            <a:ext cx="4106601" cy="4052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1AB1DB-28A5-4BBD-BD59-511521D8956B}"/>
              </a:ext>
            </a:extLst>
          </p:cNvPr>
          <p:cNvSpPr/>
          <p:nvPr/>
        </p:nvSpPr>
        <p:spPr>
          <a:xfrm>
            <a:off x="7629526" y="4505325"/>
            <a:ext cx="3886199" cy="52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541AE-542F-41A0-BD10-D416F05E9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182" y="5277183"/>
            <a:ext cx="3238838" cy="13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6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278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Algorithm Engineering</vt:lpstr>
      <vt:lpstr>Study case: Nonogram</vt:lpstr>
      <vt:lpstr>Modeling</vt:lpstr>
      <vt:lpstr>Modeling</vt:lpstr>
      <vt:lpstr>PowerPoint Presentation</vt:lpstr>
      <vt:lpstr>Solution approach</vt:lpstr>
      <vt:lpstr>Solution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Engineering</dc:title>
  <dc:creator>valentin l'homel</dc:creator>
  <cp:lastModifiedBy>valentin l'homel</cp:lastModifiedBy>
  <cp:revision>2</cp:revision>
  <dcterms:created xsi:type="dcterms:W3CDTF">2021-10-19T04:52:40Z</dcterms:created>
  <dcterms:modified xsi:type="dcterms:W3CDTF">2021-10-19T11:16:20Z</dcterms:modified>
</cp:coreProperties>
</file>