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21" r:id="rId13"/>
    <p:sldId id="312" r:id="rId14"/>
    <p:sldId id="313" r:id="rId15"/>
    <p:sldId id="322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90278" autoAdjust="0"/>
  </p:normalViewPr>
  <p:slideViewPr>
    <p:cSldViewPr snapToGrid="0">
      <p:cViewPr varScale="1">
        <p:scale>
          <a:sx n="77" d="100"/>
          <a:sy n="77" d="100"/>
        </p:scale>
        <p:origin x="6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34540-7893-49E2-8FD3-21D717B637A2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414752-57B5-42A9-8D9A-291760EA279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7151E33C-3EB8-47C0-BF0A-3495D16B0281}" type="parTrans" cxnId="{BA83C311-7E90-463D-A812-0F277202BD7C}">
      <dgm:prSet/>
      <dgm:spPr/>
      <dgm:t>
        <a:bodyPr/>
        <a:lstStyle/>
        <a:p>
          <a:endParaRPr lang="en-US"/>
        </a:p>
      </dgm:t>
    </dgm:pt>
    <dgm:pt modelId="{52BE2A95-A057-4540-B421-3F9D03F27924}" type="sibTrans" cxnId="{BA83C311-7E90-463D-A812-0F277202BD7C}">
      <dgm:prSet/>
      <dgm:spPr/>
      <dgm:t>
        <a:bodyPr/>
        <a:lstStyle/>
        <a:p>
          <a:endParaRPr lang="en-US"/>
        </a:p>
      </dgm:t>
    </dgm:pt>
    <dgm:pt modelId="{C1CA331D-92E5-48A0-A48B-6E4D5145CD8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8B25C7E0-F5EE-4CF7-BA95-02746EFC9D36}" type="parTrans" cxnId="{FB5E6781-C234-4E0B-A5E3-961AC0BE9AC4}">
      <dgm:prSet/>
      <dgm:spPr/>
      <dgm:t>
        <a:bodyPr/>
        <a:lstStyle/>
        <a:p>
          <a:endParaRPr lang="en-US"/>
        </a:p>
      </dgm:t>
    </dgm:pt>
    <dgm:pt modelId="{23411C8B-73B1-417F-AF1C-A14147A16A80}" type="sibTrans" cxnId="{FB5E6781-C234-4E0B-A5E3-961AC0BE9AC4}">
      <dgm:prSet/>
      <dgm:spPr/>
      <dgm:t>
        <a:bodyPr/>
        <a:lstStyle/>
        <a:p>
          <a:endParaRPr lang="en-US"/>
        </a:p>
      </dgm:t>
    </dgm:pt>
    <dgm:pt modelId="{85FA1A1E-E41C-4CAE-B9B9-58C4ED13881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EF3716CA-D640-44F0-8303-AE93EEAB92C2}" type="parTrans" cxnId="{C189E5AB-9917-483C-8237-F766118C6647}">
      <dgm:prSet/>
      <dgm:spPr/>
      <dgm:t>
        <a:bodyPr/>
        <a:lstStyle/>
        <a:p>
          <a:endParaRPr lang="en-US"/>
        </a:p>
      </dgm:t>
    </dgm:pt>
    <dgm:pt modelId="{B37CA9C2-6BAE-49EE-8177-4509BE48477A}" type="sibTrans" cxnId="{C189E5AB-9917-483C-8237-F766118C6647}">
      <dgm:prSet/>
      <dgm:spPr/>
      <dgm:t>
        <a:bodyPr/>
        <a:lstStyle/>
        <a:p>
          <a:endParaRPr lang="en-US"/>
        </a:p>
      </dgm:t>
    </dgm:pt>
    <dgm:pt modelId="{9AA72BEE-8011-4C1A-AAF5-7B8185A841E6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 </a:t>
          </a:r>
        </a:p>
      </dgm:t>
    </dgm:pt>
    <dgm:pt modelId="{5FD18541-E8C5-4F33-9CF7-93DD9561B61E}" type="parTrans" cxnId="{0E41C2CE-E59F-479C-9401-9A1936773FC8}">
      <dgm:prSet/>
      <dgm:spPr/>
      <dgm:t>
        <a:bodyPr/>
        <a:lstStyle/>
        <a:p>
          <a:endParaRPr lang="en-US"/>
        </a:p>
      </dgm:t>
    </dgm:pt>
    <dgm:pt modelId="{493C9826-C002-4C3C-B1DE-BBBAD622D46E}" type="sibTrans" cxnId="{0E41C2CE-E59F-479C-9401-9A1936773FC8}">
      <dgm:prSet/>
      <dgm:spPr/>
      <dgm:t>
        <a:bodyPr/>
        <a:lstStyle/>
        <a:p>
          <a:endParaRPr lang="en-US"/>
        </a:p>
      </dgm:t>
    </dgm:pt>
    <dgm:pt modelId="{64F0A53C-70BF-4F82-BA8A-0701AD3DF2B8}" type="pres">
      <dgm:prSet presAssocID="{BF734540-7893-49E2-8FD3-21D717B637A2}" presName="matrix" presStyleCnt="0">
        <dgm:presLayoutVars>
          <dgm:chMax val="1"/>
          <dgm:dir/>
          <dgm:resizeHandles val="exact"/>
        </dgm:presLayoutVars>
      </dgm:prSet>
      <dgm:spPr/>
    </dgm:pt>
    <dgm:pt modelId="{D2FCDD24-6339-492E-BBD9-2B06CB5E43D4}" type="pres">
      <dgm:prSet presAssocID="{BF734540-7893-49E2-8FD3-21D717B637A2}" presName="axisShape" presStyleLbl="bgShp" presStyleIdx="0" presStyleCnt="1" custScaleX="139007"/>
      <dgm:spPr/>
    </dgm:pt>
    <dgm:pt modelId="{64043EAE-9753-4A44-A3C7-17AFD9917D42}" type="pres">
      <dgm:prSet presAssocID="{BF734540-7893-49E2-8FD3-21D717B637A2}" presName="rect1" presStyleLbl="node1" presStyleIdx="0" presStyleCnt="4" custScaleX="146368" custLinFactNeighborX="-29073">
        <dgm:presLayoutVars>
          <dgm:chMax val="0"/>
          <dgm:chPref val="0"/>
          <dgm:bulletEnabled val="1"/>
        </dgm:presLayoutVars>
      </dgm:prSet>
      <dgm:spPr/>
    </dgm:pt>
    <dgm:pt modelId="{2880F3F9-0711-49C5-B349-6B6132860760}" type="pres">
      <dgm:prSet presAssocID="{BF734540-7893-49E2-8FD3-21D717B637A2}" presName="rect2" presStyleLbl="node1" presStyleIdx="1" presStyleCnt="4" custScaleX="143988" custLinFactNeighborX="29073">
        <dgm:presLayoutVars>
          <dgm:chMax val="0"/>
          <dgm:chPref val="0"/>
          <dgm:bulletEnabled val="1"/>
        </dgm:presLayoutVars>
      </dgm:prSet>
      <dgm:spPr/>
    </dgm:pt>
    <dgm:pt modelId="{F57768EE-D6AB-45DA-9889-C0AC9A8BB071}" type="pres">
      <dgm:prSet presAssocID="{BF734540-7893-49E2-8FD3-21D717B637A2}" presName="rect3" presStyleLbl="node1" presStyleIdx="2" presStyleCnt="4" custScaleX="146368" custLinFactNeighborX="-29073">
        <dgm:presLayoutVars>
          <dgm:chMax val="0"/>
          <dgm:chPref val="0"/>
          <dgm:bulletEnabled val="1"/>
        </dgm:presLayoutVars>
      </dgm:prSet>
      <dgm:spPr/>
    </dgm:pt>
    <dgm:pt modelId="{23A8CCDB-4FD4-405E-8964-815BD70CE681}" type="pres">
      <dgm:prSet presAssocID="{BF734540-7893-49E2-8FD3-21D717B637A2}" presName="rect4" presStyleLbl="node1" presStyleIdx="3" presStyleCnt="4" custScaleX="143988" custLinFactNeighborX="29073">
        <dgm:presLayoutVars>
          <dgm:chMax val="0"/>
          <dgm:chPref val="0"/>
          <dgm:bulletEnabled val="1"/>
        </dgm:presLayoutVars>
      </dgm:prSet>
      <dgm:spPr/>
    </dgm:pt>
  </dgm:ptLst>
  <dgm:cxnLst>
    <dgm:cxn modelId="{E1C30B06-F010-4358-B817-5F65065246DA}" type="presOf" srcId="{BF734540-7893-49E2-8FD3-21D717B637A2}" destId="{64F0A53C-70BF-4F82-BA8A-0701AD3DF2B8}" srcOrd="0" destOrd="0" presId="urn:microsoft.com/office/officeart/2005/8/layout/matrix2"/>
    <dgm:cxn modelId="{BA83C311-7E90-463D-A812-0F277202BD7C}" srcId="{BF734540-7893-49E2-8FD3-21D717B637A2}" destId="{B0414752-57B5-42A9-8D9A-291760EA279C}" srcOrd="0" destOrd="0" parTransId="{7151E33C-3EB8-47C0-BF0A-3495D16B0281}" sibTransId="{52BE2A95-A057-4540-B421-3F9D03F27924}"/>
    <dgm:cxn modelId="{9BF13116-2DBA-4389-B22E-2AE5428C9415}" type="presOf" srcId="{B0414752-57B5-42A9-8D9A-291760EA279C}" destId="{64043EAE-9753-4A44-A3C7-17AFD9917D42}" srcOrd="0" destOrd="0" presId="urn:microsoft.com/office/officeart/2005/8/layout/matrix2"/>
    <dgm:cxn modelId="{FB5E6781-C234-4E0B-A5E3-961AC0BE9AC4}" srcId="{BF734540-7893-49E2-8FD3-21D717B637A2}" destId="{C1CA331D-92E5-48A0-A48B-6E4D5145CD8B}" srcOrd="1" destOrd="0" parTransId="{8B25C7E0-F5EE-4CF7-BA95-02746EFC9D36}" sibTransId="{23411C8B-73B1-417F-AF1C-A14147A16A80}"/>
    <dgm:cxn modelId="{C189E5AB-9917-483C-8237-F766118C6647}" srcId="{BF734540-7893-49E2-8FD3-21D717B637A2}" destId="{85FA1A1E-E41C-4CAE-B9B9-58C4ED138810}" srcOrd="2" destOrd="0" parTransId="{EF3716CA-D640-44F0-8303-AE93EEAB92C2}" sibTransId="{B37CA9C2-6BAE-49EE-8177-4509BE48477A}"/>
    <dgm:cxn modelId="{1A74C8AE-D6C8-4F05-B2C6-B395DDBECFE4}" type="presOf" srcId="{85FA1A1E-E41C-4CAE-B9B9-58C4ED138810}" destId="{F57768EE-D6AB-45DA-9889-C0AC9A8BB071}" srcOrd="0" destOrd="0" presId="urn:microsoft.com/office/officeart/2005/8/layout/matrix2"/>
    <dgm:cxn modelId="{0E41C2CE-E59F-479C-9401-9A1936773FC8}" srcId="{BF734540-7893-49E2-8FD3-21D717B637A2}" destId="{9AA72BEE-8011-4C1A-AAF5-7B8185A841E6}" srcOrd="3" destOrd="0" parTransId="{5FD18541-E8C5-4F33-9CF7-93DD9561B61E}" sibTransId="{493C9826-C002-4C3C-B1DE-BBBAD622D46E}"/>
    <dgm:cxn modelId="{B96937FC-05CC-447D-91AE-5AB29D5635B2}" type="presOf" srcId="{C1CA331D-92E5-48A0-A48B-6E4D5145CD8B}" destId="{2880F3F9-0711-49C5-B349-6B6132860760}" srcOrd="0" destOrd="0" presId="urn:microsoft.com/office/officeart/2005/8/layout/matrix2"/>
    <dgm:cxn modelId="{ACBC0BFF-9BAA-4537-93B7-9AB1C0FB9C89}" type="presOf" srcId="{9AA72BEE-8011-4C1A-AAF5-7B8185A841E6}" destId="{23A8CCDB-4FD4-405E-8964-815BD70CE681}" srcOrd="0" destOrd="0" presId="urn:microsoft.com/office/officeart/2005/8/layout/matrix2"/>
    <dgm:cxn modelId="{6031653A-286C-4378-A4D9-31B6420987EE}" type="presParOf" srcId="{64F0A53C-70BF-4F82-BA8A-0701AD3DF2B8}" destId="{D2FCDD24-6339-492E-BBD9-2B06CB5E43D4}" srcOrd="0" destOrd="0" presId="urn:microsoft.com/office/officeart/2005/8/layout/matrix2"/>
    <dgm:cxn modelId="{EFCD958B-32F8-4292-BF37-CE0226F2E714}" type="presParOf" srcId="{64F0A53C-70BF-4F82-BA8A-0701AD3DF2B8}" destId="{64043EAE-9753-4A44-A3C7-17AFD9917D42}" srcOrd="1" destOrd="0" presId="urn:microsoft.com/office/officeart/2005/8/layout/matrix2"/>
    <dgm:cxn modelId="{96DDE10E-7F73-4042-BC77-835FF47676A4}" type="presParOf" srcId="{64F0A53C-70BF-4F82-BA8A-0701AD3DF2B8}" destId="{2880F3F9-0711-49C5-B349-6B6132860760}" srcOrd="2" destOrd="0" presId="urn:microsoft.com/office/officeart/2005/8/layout/matrix2"/>
    <dgm:cxn modelId="{F41812E3-B4D8-4954-923D-207D8C1E3499}" type="presParOf" srcId="{64F0A53C-70BF-4F82-BA8A-0701AD3DF2B8}" destId="{F57768EE-D6AB-45DA-9889-C0AC9A8BB071}" srcOrd="3" destOrd="0" presId="urn:microsoft.com/office/officeart/2005/8/layout/matrix2"/>
    <dgm:cxn modelId="{7D690244-30B0-4A47-B835-C3A7717F0F49}" type="presParOf" srcId="{64F0A53C-70BF-4F82-BA8A-0701AD3DF2B8}" destId="{23A8CCDB-4FD4-405E-8964-815BD70CE68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1C2A6-2871-402D-AB5A-2BA45E44BD4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8FFF41-DA27-41D1-A5BA-A4C01F477C2D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Data Preparation</a:t>
          </a:r>
        </a:p>
      </dgm:t>
    </dgm:pt>
    <dgm:pt modelId="{989ABDFD-102C-4167-A173-E8CA5C56BB4C}" type="parTrans" cxnId="{70349213-1809-42B4-A3C1-96A6706359CD}">
      <dgm:prSet/>
      <dgm:spPr/>
      <dgm:t>
        <a:bodyPr/>
        <a:lstStyle/>
        <a:p>
          <a:endParaRPr lang="en-US"/>
        </a:p>
      </dgm:t>
    </dgm:pt>
    <dgm:pt modelId="{A1CA5C4D-B3DF-4193-8533-4EF6299B4E9D}" type="sibTrans" cxnId="{70349213-1809-42B4-A3C1-96A6706359CD}">
      <dgm:prSet/>
      <dgm:spPr/>
      <dgm:t>
        <a:bodyPr/>
        <a:lstStyle/>
        <a:p>
          <a:endParaRPr lang="en-US"/>
        </a:p>
      </dgm:t>
    </dgm:pt>
    <dgm:pt modelId="{C7551DDA-D42E-4015-92BD-383CF785B29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Exploratory Analysis</a:t>
          </a:r>
        </a:p>
      </dgm:t>
    </dgm:pt>
    <dgm:pt modelId="{1DBC88DF-B6E7-4063-9F0B-A68C262305E0}" type="parTrans" cxnId="{433F1672-B733-40FB-A476-D7D2DCF9EE3C}">
      <dgm:prSet/>
      <dgm:spPr/>
      <dgm:t>
        <a:bodyPr/>
        <a:lstStyle/>
        <a:p>
          <a:endParaRPr lang="en-US"/>
        </a:p>
      </dgm:t>
    </dgm:pt>
    <dgm:pt modelId="{00E531BB-F4DF-4920-8537-97B07DC0245E}" type="sibTrans" cxnId="{433F1672-B733-40FB-A476-D7D2DCF9EE3C}">
      <dgm:prSet/>
      <dgm:spPr/>
      <dgm:t>
        <a:bodyPr/>
        <a:lstStyle/>
        <a:p>
          <a:endParaRPr lang="en-US"/>
        </a:p>
      </dgm:t>
    </dgm:pt>
    <dgm:pt modelId="{7D478F33-7338-4863-BF44-2766F256A9F8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Inference / Prediction</a:t>
          </a:r>
        </a:p>
      </dgm:t>
    </dgm:pt>
    <dgm:pt modelId="{18F50A71-0932-4079-80EC-D02F2DD3A34E}" type="parTrans" cxnId="{CF4F9687-AF17-43A0-83CC-CC83231D1E94}">
      <dgm:prSet/>
      <dgm:spPr/>
      <dgm:t>
        <a:bodyPr/>
        <a:lstStyle/>
        <a:p>
          <a:endParaRPr lang="en-US"/>
        </a:p>
      </dgm:t>
    </dgm:pt>
    <dgm:pt modelId="{7D6930DD-FC59-4A1C-BDC7-22A7C9F57831}" type="sibTrans" cxnId="{CF4F9687-AF17-43A0-83CC-CC83231D1E94}">
      <dgm:prSet/>
      <dgm:spPr/>
      <dgm:t>
        <a:bodyPr/>
        <a:lstStyle/>
        <a:p>
          <a:endParaRPr lang="en-US"/>
        </a:p>
      </dgm:t>
    </dgm:pt>
    <dgm:pt modelId="{FBA3C6A5-EE37-4991-AF49-838163073098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Results Communication</a:t>
          </a:r>
        </a:p>
      </dgm:t>
    </dgm:pt>
    <dgm:pt modelId="{9A673DFD-A8B4-44CB-A21C-3F2576F7DE19}" type="parTrans" cxnId="{CFEB3287-8EFA-4E19-977E-5AEFB0D8C7BD}">
      <dgm:prSet/>
      <dgm:spPr/>
      <dgm:t>
        <a:bodyPr/>
        <a:lstStyle/>
        <a:p>
          <a:endParaRPr lang="en-US"/>
        </a:p>
      </dgm:t>
    </dgm:pt>
    <dgm:pt modelId="{CEF25921-2D88-4B6A-A57C-7BF43BA90DE3}" type="sibTrans" cxnId="{CFEB3287-8EFA-4E19-977E-5AEFB0D8C7BD}">
      <dgm:prSet/>
      <dgm:spPr/>
      <dgm:t>
        <a:bodyPr/>
        <a:lstStyle/>
        <a:p>
          <a:endParaRPr lang="en-US"/>
        </a:p>
      </dgm:t>
    </dgm:pt>
    <dgm:pt modelId="{9C3C24DE-991E-4891-BE0C-D7A49B78AD1A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Solution Implementation</a:t>
          </a:r>
        </a:p>
      </dgm:t>
    </dgm:pt>
    <dgm:pt modelId="{E9B3597D-A7C6-43B4-AE34-7DE8B859593C}" type="parTrans" cxnId="{6254A587-9A45-4AE3-A929-38C2DD811684}">
      <dgm:prSet/>
      <dgm:spPr/>
      <dgm:t>
        <a:bodyPr/>
        <a:lstStyle/>
        <a:p>
          <a:endParaRPr lang="en-US"/>
        </a:p>
      </dgm:t>
    </dgm:pt>
    <dgm:pt modelId="{6FF906B4-2C27-47FD-9C2C-C389E71EFF9C}" type="sibTrans" cxnId="{6254A587-9A45-4AE3-A929-38C2DD811684}">
      <dgm:prSet/>
      <dgm:spPr/>
      <dgm:t>
        <a:bodyPr/>
        <a:lstStyle/>
        <a:p>
          <a:endParaRPr lang="en-US"/>
        </a:p>
      </dgm:t>
    </dgm:pt>
    <dgm:pt modelId="{92E3D8AD-3AC1-44F7-8369-E00D69D6A865}" type="pres">
      <dgm:prSet presAssocID="{7691C2A6-2871-402D-AB5A-2BA45E44BD4C}" presName="CompostProcess" presStyleCnt="0">
        <dgm:presLayoutVars>
          <dgm:dir/>
          <dgm:resizeHandles val="exact"/>
        </dgm:presLayoutVars>
      </dgm:prSet>
      <dgm:spPr/>
    </dgm:pt>
    <dgm:pt modelId="{12DA0AA6-DF3C-4723-9D13-DED774DD7C78}" type="pres">
      <dgm:prSet presAssocID="{7691C2A6-2871-402D-AB5A-2BA45E44BD4C}" presName="arrow" presStyleLbl="bgShp" presStyleIdx="0" presStyleCnt="1"/>
      <dgm:spPr/>
    </dgm:pt>
    <dgm:pt modelId="{FD42E27D-6C04-46D1-AECE-350D80FD407F}" type="pres">
      <dgm:prSet presAssocID="{7691C2A6-2871-402D-AB5A-2BA45E44BD4C}" presName="linearProcess" presStyleCnt="0"/>
      <dgm:spPr/>
    </dgm:pt>
    <dgm:pt modelId="{4AF21CCC-FF23-48FD-B5AF-D3C06D15A385}" type="pres">
      <dgm:prSet presAssocID="{008FFF41-DA27-41D1-A5BA-A4C01F477C2D}" presName="textNode" presStyleLbl="node1" presStyleIdx="0" presStyleCnt="5">
        <dgm:presLayoutVars>
          <dgm:bulletEnabled val="1"/>
        </dgm:presLayoutVars>
      </dgm:prSet>
      <dgm:spPr/>
    </dgm:pt>
    <dgm:pt modelId="{47A0EDE8-AD53-4AD5-B93E-C06B6CC675CD}" type="pres">
      <dgm:prSet presAssocID="{A1CA5C4D-B3DF-4193-8533-4EF6299B4E9D}" presName="sibTrans" presStyleCnt="0"/>
      <dgm:spPr/>
    </dgm:pt>
    <dgm:pt modelId="{2D78E0D6-6A15-408D-958C-7567809FDE51}" type="pres">
      <dgm:prSet presAssocID="{C7551DDA-D42E-4015-92BD-383CF785B291}" presName="textNode" presStyleLbl="node1" presStyleIdx="1" presStyleCnt="5">
        <dgm:presLayoutVars>
          <dgm:bulletEnabled val="1"/>
        </dgm:presLayoutVars>
      </dgm:prSet>
      <dgm:spPr/>
    </dgm:pt>
    <dgm:pt modelId="{33F19B79-EF0B-457A-B27C-1C7273F7E8EE}" type="pres">
      <dgm:prSet presAssocID="{00E531BB-F4DF-4920-8537-97B07DC0245E}" presName="sibTrans" presStyleCnt="0"/>
      <dgm:spPr/>
    </dgm:pt>
    <dgm:pt modelId="{9DEDD62D-69EF-43AF-A2E3-8AB5D1AE505A}" type="pres">
      <dgm:prSet presAssocID="{7D478F33-7338-4863-BF44-2766F256A9F8}" presName="textNode" presStyleLbl="node1" presStyleIdx="2" presStyleCnt="5">
        <dgm:presLayoutVars>
          <dgm:bulletEnabled val="1"/>
        </dgm:presLayoutVars>
      </dgm:prSet>
      <dgm:spPr/>
    </dgm:pt>
    <dgm:pt modelId="{7112A9E3-D0D4-4866-B6BE-4C6131531DAA}" type="pres">
      <dgm:prSet presAssocID="{7D6930DD-FC59-4A1C-BDC7-22A7C9F57831}" presName="sibTrans" presStyleCnt="0"/>
      <dgm:spPr/>
    </dgm:pt>
    <dgm:pt modelId="{30B76BF5-3E50-4681-89F6-D2CC212E1162}" type="pres">
      <dgm:prSet presAssocID="{9C3C24DE-991E-4891-BE0C-D7A49B78AD1A}" presName="textNode" presStyleLbl="node1" presStyleIdx="3" presStyleCnt="5">
        <dgm:presLayoutVars>
          <dgm:bulletEnabled val="1"/>
        </dgm:presLayoutVars>
      </dgm:prSet>
      <dgm:spPr/>
    </dgm:pt>
    <dgm:pt modelId="{E1839AED-3264-4D19-9DE6-115A56E444A2}" type="pres">
      <dgm:prSet presAssocID="{6FF906B4-2C27-47FD-9C2C-C389E71EFF9C}" presName="sibTrans" presStyleCnt="0"/>
      <dgm:spPr/>
    </dgm:pt>
    <dgm:pt modelId="{E1D5938E-132C-4246-9682-371AAB71658F}" type="pres">
      <dgm:prSet presAssocID="{FBA3C6A5-EE37-4991-AF49-83816307309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A529D11-5416-485A-8833-07DCAE1A4922}" type="presOf" srcId="{008FFF41-DA27-41D1-A5BA-A4C01F477C2D}" destId="{4AF21CCC-FF23-48FD-B5AF-D3C06D15A385}" srcOrd="0" destOrd="0" presId="urn:microsoft.com/office/officeart/2005/8/layout/hProcess9"/>
    <dgm:cxn modelId="{70349213-1809-42B4-A3C1-96A6706359CD}" srcId="{7691C2A6-2871-402D-AB5A-2BA45E44BD4C}" destId="{008FFF41-DA27-41D1-A5BA-A4C01F477C2D}" srcOrd="0" destOrd="0" parTransId="{989ABDFD-102C-4167-A173-E8CA5C56BB4C}" sibTransId="{A1CA5C4D-B3DF-4193-8533-4EF6299B4E9D}"/>
    <dgm:cxn modelId="{C0DEC440-E53C-4510-8BC1-349A01E9BEE7}" type="presOf" srcId="{9C3C24DE-991E-4891-BE0C-D7A49B78AD1A}" destId="{30B76BF5-3E50-4681-89F6-D2CC212E1162}" srcOrd="0" destOrd="0" presId="urn:microsoft.com/office/officeart/2005/8/layout/hProcess9"/>
    <dgm:cxn modelId="{1D707F49-8D08-48A2-B7A0-AFEB422FB7BA}" type="presOf" srcId="{7D478F33-7338-4863-BF44-2766F256A9F8}" destId="{9DEDD62D-69EF-43AF-A2E3-8AB5D1AE505A}" srcOrd="0" destOrd="0" presId="urn:microsoft.com/office/officeart/2005/8/layout/hProcess9"/>
    <dgm:cxn modelId="{F3AF206A-E73F-4420-9999-DDF7585B084F}" type="presOf" srcId="{FBA3C6A5-EE37-4991-AF49-838163073098}" destId="{E1D5938E-132C-4246-9682-371AAB71658F}" srcOrd="0" destOrd="0" presId="urn:microsoft.com/office/officeart/2005/8/layout/hProcess9"/>
    <dgm:cxn modelId="{433F1672-B733-40FB-A476-D7D2DCF9EE3C}" srcId="{7691C2A6-2871-402D-AB5A-2BA45E44BD4C}" destId="{C7551DDA-D42E-4015-92BD-383CF785B291}" srcOrd="1" destOrd="0" parTransId="{1DBC88DF-B6E7-4063-9F0B-A68C262305E0}" sibTransId="{00E531BB-F4DF-4920-8537-97B07DC0245E}"/>
    <dgm:cxn modelId="{CFEB3287-8EFA-4E19-977E-5AEFB0D8C7BD}" srcId="{7691C2A6-2871-402D-AB5A-2BA45E44BD4C}" destId="{FBA3C6A5-EE37-4991-AF49-838163073098}" srcOrd="4" destOrd="0" parTransId="{9A673DFD-A8B4-44CB-A21C-3F2576F7DE19}" sibTransId="{CEF25921-2D88-4B6A-A57C-7BF43BA90DE3}"/>
    <dgm:cxn modelId="{CF4F9687-AF17-43A0-83CC-CC83231D1E94}" srcId="{7691C2A6-2871-402D-AB5A-2BA45E44BD4C}" destId="{7D478F33-7338-4863-BF44-2766F256A9F8}" srcOrd="2" destOrd="0" parTransId="{18F50A71-0932-4079-80EC-D02F2DD3A34E}" sibTransId="{7D6930DD-FC59-4A1C-BDC7-22A7C9F57831}"/>
    <dgm:cxn modelId="{6254A587-9A45-4AE3-A929-38C2DD811684}" srcId="{7691C2A6-2871-402D-AB5A-2BA45E44BD4C}" destId="{9C3C24DE-991E-4891-BE0C-D7A49B78AD1A}" srcOrd="3" destOrd="0" parTransId="{E9B3597D-A7C6-43B4-AE34-7DE8B859593C}" sibTransId="{6FF906B4-2C27-47FD-9C2C-C389E71EFF9C}"/>
    <dgm:cxn modelId="{C0CB97AB-135B-4E04-8FBC-6E95043259C5}" type="presOf" srcId="{7691C2A6-2871-402D-AB5A-2BA45E44BD4C}" destId="{92E3D8AD-3AC1-44F7-8369-E00D69D6A865}" srcOrd="0" destOrd="0" presId="urn:microsoft.com/office/officeart/2005/8/layout/hProcess9"/>
    <dgm:cxn modelId="{F94E20EE-647F-4EE7-A0BA-B6CE7E8F22E5}" type="presOf" srcId="{C7551DDA-D42E-4015-92BD-383CF785B291}" destId="{2D78E0D6-6A15-408D-958C-7567809FDE51}" srcOrd="0" destOrd="0" presId="urn:microsoft.com/office/officeart/2005/8/layout/hProcess9"/>
    <dgm:cxn modelId="{FFC2B503-8391-445E-8BF6-0BBF538F957C}" type="presParOf" srcId="{92E3D8AD-3AC1-44F7-8369-E00D69D6A865}" destId="{12DA0AA6-DF3C-4723-9D13-DED774DD7C78}" srcOrd="0" destOrd="0" presId="urn:microsoft.com/office/officeart/2005/8/layout/hProcess9"/>
    <dgm:cxn modelId="{4BD47ABD-4BB4-43CB-9DBB-75B266DF4154}" type="presParOf" srcId="{92E3D8AD-3AC1-44F7-8369-E00D69D6A865}" destId="{FD42E27D-6C04-46D1-AECE-350D80FD407F}" srcOrd="1" destOrd="0" presId="urn:microsoft.com/office/officeart/2005/8/layout/hProcess9"/>
    <dgm:cxn modelId="{0F8F4AF4-0B52-4DD6-BC4A-F653CB3F0476}" type="presParOf" srcId="{FD42E27D-6C04-46D1-AECE-350D80FD407F}" destId="{4AF21CCC-FF23-48FD-B5AF-D3C06D15A385}" srcOrd="0" destOrd="0" presId="urn:microsoft.com/office/officeart/2005/8/layout/hProcess9"/>
    <dgm:cxn modelId="{E5DF91F7-CD3D-4A12-9A2B-01659DE2F585}" type="presParOf" srcId="{FD42E27D-6C04-46D1-AECE-350D80FD407F}" destId="{47A0EDE8-AD53-4AD5-B93E-C06B6CC675CD}" srcOrd="1" destOrd="0" presId="urn:microsoft.com/office/officeart/2005/8/layout/hProcess9"/>
    <dgm:cxn modelId="{CCC066B4-B0E0-4052-9046-E648AFBAF224}" type="presParOf" srcId="{FD42E27D-6C04-46D1-AECE-350D80FD407F}" destId="{2D78E0D6-6A15-408D-958C-7567809FDE51}" srcOrd="2" destOrd="0" presId="urn:microsoft.com/office/officeart/2005/8/layout/hProcess9"/>
    <dgm:cxn modelId="{51D4A5C3-DAA0-435B-9670-F3381650DFBD}" type="presParOf" srcId="{FD42E27D-6C04-46D1-AECE-350D80FD407F}" destId="{33F19B79-EF0B-457A-B27C-1C7273F7E8EE}" srcOrd="3" destOrd="0" presId="urn:microsoft.com/office/officeart/2005/8/layout/hProcess9"/>
    <dgm:cxn modelId="{324490E4-7F81-4AA5-883D-95E7DFE700EC}" type="presParOf" srcId="{FD42E27D-6C04-46D1-AECE-350D80FD407F}" destId="{9DEDD62D-69EF-43AF-A2E3-8AB5D1AE505A}" srcOrd="4" destOrd="0" presId="urn:microsoft.com/office/officeart/2005/8/layout/hProcess9"/>
    <dgm:cxn modelId="{6DFE1F8E-8D92-4059-BC7A-F33AC17EFE76}" type="presParOf" srcId="{FD42E27D-6C04-46D1-AECE-350D80FD407F}" destId="{7112A9E3-D0D4-4866-B6BE-4C6131531DAA}" srcOrd="5" destOrd="0" presId="urn:microsoft.com/office/officeart/2005/8/layout/hProcess9"/>
    <dgm:cxn modelId="{D262885E-78D9-4B62-A682-0D969DBF651C}" type="presParOf" srcId="{FD42E27D-6C04-46D1-AECE-350D80FD407F}" destId="{30B76BF5-3E50-4681-89F6-D2CC212E1162}" srcOrd="6" destOrd="0" presId="urn:microsoft.com/office/officeart/2005/8/layout/hProcess9"/>
    <dgm:cxn modelId="{00089015-D980-4965-944D-01E44415FC42}" type="presParOf" srcId="{FD42E27D-6C04-46D1-AECE-350D80FD407F}" destId="{E1839AED-3264-4D19-9DE6-115A56E444A2}" srcOrd="7" destOrd="0" presId="urn:microsoft.com/office/officeart/2005/8/layout/hProcess9"/>
    <dgm:cxn modelId="{C8CB45C5-1F02-41A7-A113-80C8752EE306}" type="presParOf" srcId="{FD42E27D-6C04-46D1-AECE-350D80FD407F}" destId="{E1D5938E-132C-4246-9682-371AAB71658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7E9571-66EF-4D02-934B-ED5F618233F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4760D-6AC6-41A2-940D-AC8E04289B5E}">
      <dgm:prSet/>
      <dgm:spPr/>
      <dgm:t>
        <a:bodyPr/>
        <a:lstStyle/>
        <a:p>
          <a:pPr rtl="0"/>
          <a:r>
            <a:rPr lang="en-US" dirty="0"/>
            <a:t>Completeness</a:t>
          </a:r>
        </a:p>
      </dgm:t>
    </dgm:pt>
    <dgm:pt modelId="{1EF7339B-DD8F-4185-A9D8-89C6A136322F}" type="parTrans" cxnId="{49E077EB-9329-4BA0-8AC6-27623FE12A1A}">
      <dgm:prSet/>
      <dgm:spPr/>
      <dgm:t>
        <a:bodyPr/>
        <a:lstStyle/>
        <a:p>
          <a:endParaRPr lang="en-US"/>
        </a:p>
      </dgm:t>
    </dgm:pt>
    <dgm:pt modelId="{D1F2397D-33F7-4C6E-9F08-C4ED03B9195F}" type="sibTrans" cxnId="{49E077EB-9329-4BA0-8AC6-27623FE12A1A}">
      <dgm:prSet/>
      <dgm:spPr/>
      <dgm:t>
        <a:bodyPr/>
        <a:lstStyle/>
        <a:p>
          <a:endParaRPr lang="en-US"/>
        </a:p>
      </dgm:t>
    </dgm:pt>
    <dgm:pt modelId="{B45C550D-C9FA-417A-920D-BA7E737CF790}">
      <dgm:prSet/>
      <dgm:spPr/>
      <dgm:t>
        <a:bodyPr/>
        <a:lstStyle/>
        <a:p>
          <a:pPr rtl="0"/>
          <a:r>
            <a:rPr lang="en-US" dirty="0"/>
            <a:t>Fidelity</a:t>
          </a:r>
        </a:p>
      </dgm:t>
    </dgm:pt>
    <dgm:pt modelId="{F0DD5320-6356-4E13-BB6D-9E002379D115}" type="parTrans" cxnId="{B00D5613-CDD2-4297-B62C-0C182802539B}">
      <dgm:prSet/>
      <dgm:spPr/>
      <dgm:t>
        <a:bodyPr/>
        <a:lstStyle/>
        <a:p>
          <a:endParaRPr lang="en-US"/>
        </a:p>
      </dgm:t>
    </dgm:pt>
    <dgm:pt modelId="{3E6AB544-8DD7-42E9-B53B-225B60CBA495}" type="sibTrans" cxnId="{B00D5613-CDD2-4297-B62C-0C182802539B}">
      <dgm:prSet/>
      <dgm:spPr/>
      <dgm:t>
        <a:bodyPr/>
        <a:lstStyle/>
        <a:p>
          <a:endParaRPr lang="en-US"/>
        </a:p>
      </dgm:t>
    </dgm:pt>
    <dgm:pt modelId="{2B416287-CD95-4BEB-A6EA-E6302D09A2D2}">
      <dgm:prSet/>
      <dgm:spPr/>
      <dgm:t>
        <a:bodyPr/>
        <a:lstStyle/>
        <a:p>
          <a:pPr rtl="0"/>
          <a:r>
            <a:rPr lang="en-US" dirty="0"/>
            <a:t>Consistency</a:t>
          </a:r>
        </a:p>
      </dgm:t>
    </dgm:pt>
    <dgm:pt modelId="{116F7A6A-00B2-4031-98CD-440322AAB404}" type="parTrans" cxnId="{8CF54E00-AAAD-4F26-B662-6E9ACCEDD61A}">
      <dgm:prSet/>
      <dgm:spPr/>
      <dgm:t>
        <a:bodyPr/>
        <a:lstStyle/>
        <a:p>
          <a:endParaRPr lang="en-US"/>
        </a:p>
      </dgm:t>
    </dgm:pt>
    <dgm:pt modelId="{6FCEF48E-5C3A-4499-8ACE-3A1BF298D1B9}" type="sibTrans" cxnId="{8CF54E00-AAAD-4F26-B662-6E9ACCEDD61A}">
      <dgm:prSet/>
      <dgm:spPr/>
      <dgm:t>
        <a:bodyPr/>
        <a:lstStyle/>
        <a:p>
          <a:endParaRPr lang="en-US"/>
        </a:p>
      </dgm:t>
    </dgm:pt>
    <dgm:pt modelId="{08CFA390-F53D-4843-9D23-B39A33A43BDE}">
      <dgm:prSet/>
      <dgm:spPr/>
      <dgm:t>
        <a:bodyPr/>
        <a:lstStyle/>
        <a:p>
          <a:pPr rtl="0"/>
          <a:r>
            <a:rPr lang="en-US" dirty="0"/>
            <a:t>Is the data representative of the problem space?</a:t>
          </a:r>
        </a:p>
      </dgm:t>
    </dgm:pt>
    <dgm:pt modelId="{22D658D8-63C3-4CB1-A57A-9205911299EC}" type="parTrans" cxnId="{7D98E522-8588-4D75-8276-28C058881698}">
      <dgm:prSet/>
      <dgm:spPr/>
      <dgm:t>
        <a:bodyPr/>
        <a:lstStyle/>
        <a:p>
          <a:endParaRPr lang="en-US"/>
        </a:p>
      </dgm:t>
    </dgm:pt>
    <dgm:pt modelId="{D051AFA1-D933-493A-9FD7-F2C5DF636ADC}" type="sibTrans" cxnId="{7D98E522-8588-4D75-8276-28C058881698}">
      <dgm:prSet/>
      <dgm:spPr/>
      <dgm:t>
        <a:bodyPr/>
        <a:lstStyle/>
        <a:p>
          <a:endParaRPr lang="en-US"/>
        </a:p>
      </dgm:t>
    </dgm:pt>
    <dgm:pt modelId="{E67A4363-AB52-43E6-A24E-839ECE34FCAA}">
      <dgm:prSet/>
      <dgm:spPr/>
      <dgm:t>
        <a:bodyPr/>
        <a:lstStyle/>
        <a:p>
          <a:pPr rtl="0"/>
          <a:r>
            <a:rPr lang="en-US" dirty="0"/>
            <a:t>Do the measurements capture the reality?</a:t>
          </a:r>
        </a:p>
      </dgm:t>
    </dgm:pt>
    <dgm:pt modelId="{888B96A3-0AD3-4FB7-A96F-ABCB008C49BC}" type="parTrans" cxnId="{2675526B-9C09-4FCF-9919-FA074E370DCB}">
      <dgm:prSet/>
      <dgm:spPr/>
      <dgm:t>
        <a:bodyPr/>
        <a:lstStyle/>
        <a:p>
          <a:endParaRPr lang="en-US"/>
        </a:p>
      </dgm:t>
    </dgm:pt>
    <dgm:pt modelId="{EA0395D1-941A-4404-81DE-2F597B81E53A}" type="sibTrans" cxnId="{2675526B-9C09-4FCF-9919-FA074E370DCB}">
      <dgm:prSet/>
      <dgm:spPr/>
      <dgm:t>
        <a:bodyPr/>
        <a:lstStyle/>
        <a:p>
          <a:endParaRPr lang="en-US"/>
        </a:p>
      </dgm:t>
    </dgm:pt>
    <dgm:pt modelId="{AB969DB9-60AD-4926-8BB4-3815726AF65C}">
      <dgm:prSet/>
      <dgm:spPr/>
      <dgm:t>
        <a:bodyPr/>
        <a:lstStyle/>
        <a:p>
          <a:pPr rtl="0"/>
          <a:r>
            <a:rPr lang="en-US" dirty="0"/>
            <a:t>Do different attributes agree with each other?</a:t>
          </a:r>
        </a:p>
      </dgm:t>
    </dgm:pt>
    <dgm:pt modelId="{2A9D30D8-DECA-454A-942B-0AD7324F8C36}" type="parTrans" cxnId="{0B6C70D1-3A5E-4A3C-89B3-68F5EF1AB572}">
      <dgm:prSet/>
      <dgm:spPr/>
      <dgm:t>
        <a:bodyPr/>
        <a:lstStyle/>
        <a:p>
          <a:endParaRPr lang="en-US"/>
        </a:p>
      </dgm:t>
    </dgm:pt>
    <dgm:pt modelId="{39F2BBD9-E08D-4ED3-8C59-704E70915117}" type="sibTrans" cxnId="{0B6C70D1-3A5E-4A3C-89B3-68F5EF1AB572}">
      <dgm:prSet/>
      <dgm:spPr/>
      <dgm:t>
        <a:bodyPr/>
        <a:lstStyle/>
        <a:p>
          <a:endParaRPr lang="en-US"/>
        </a:p>
      </dgm:t>
    </dgm:pt>
    <dgm:pt modelId="{B914143F-8ECA-417B-9CEB-6776E188C438}">
      <dgm:prSet/>
      <dgm:spPr/>
      <dgm:t>
        <a:bodyPr/>
        <a:lstStyle/>
        <a:p>
          <a:pPr rtl="0"/>
          <a:r>
            <a:rPr lang="en-US" dirty="0"/>
            <a:t>Any missing observations / attributes?</a:t>
          </a:r>
        </a:p>
      </dgm:t>
    </dgm:pt>
    <dgm:pt modelId="{2037CD52-3528-4683-BDA0-4FFB7A6B73A5}" type="parTrans" cxnId="{04716FBF-5A48-4779-9334-2F22D22FD501}">
      <dgm:prSet/>
      <dgm:spPr/>
      <dgm:t>
        <a:bodyPr/>
        <a:lstStyle/>
        <a:p>
          <a:endParaRPr lang="en-US"/>
        </a:p>
      </dgm:t>
    </dgm:pt>
    <dgm:pt modelId="{FD192F60-193B-4546-9B48-91BBDDD0B44D}" type="sibTrans" cxnId="{04716FBF-5A48-4779-9334-2F22D22FD501}">
      <dgm:prSet/>
      <dgm:spPr/>
      <dgm:t>
        <a:bodyPr/>
        <a:lstStyle/>
        <a:p>
          <a:endParaRPr lang="en-US"/>
        </a:p>
      </dgm:t>
    </dgm:pt>
    <dgm:pt modelId="{BBBCE167-89EB-4A43-B18F-321BA5132AB3}">
      <dgm:prSet/>
      <dgm:spPr/>
      <dgm:t>
        <a:bodyPr/>
        <a:lstStyle/>
        <a:p>
          <a:pPr rtl="0"/>
          <a:r>
            <a:rPr lang="en-US" dirty="0"/>
            <a:t>Any issues of bias or variance?</a:t>
          </a:r>
        </a:p>
      </dgm:t>
    </dgm:pt>
    <dgm:pt modelId="{98E1B9E7-81A5-4E70-B8CF-0306995DF4AF}" type="parTrans" cxnId="{3FB692DB-2D21-4BAB-881B-DCF09A35585E}">
      <dgm:prSet/>
      <dgm:spPr/>
      <dgm:t>
        <a:bodyPr/>
        <a:lstStyle/>
        <a:p>
          <a:endParaRPr lang="en-US"/>
        </a:p>
      </dgm:t>
    </dgm:pt>
    <dgm:pt modelId="{B11855EB-9EFD-4943-8FB9-D99EB86CEBF4}" type="sibTrans" cxnId="{3FB692DB-2D21-4BAB-881B-DCF09A35585E}">
      <dgm:prSet/>
      <dgm:spPr/>
      <dgm:t>
        <a:bodyPr/>
        <a:lstStyle/>
        <a:p>
          <a:endParaRPr lang="en-US"/>
        </a:p>
      </dgm:t>
    </dgm:pt>
    <dgm:pt modelId="{62A6310F-84FB-4916-AC52-99A3AAE6E001}">
      <dgm:prSet/>
      <dgm:spPr/>
      <dgm:t>
        <a:bodyPr/>
        <a:lstStyle/>
        <a:p>
          <a:pPr rtl="0"/>
          <a:r>
            <a:rPr lang="en-US" dirty="0"/>
            <a:t>Are values follow data types specified?</a:t>
          </a:r>
        </a:p>
      </dgm:t>
    </dgm:pt>
    <dgm:pt modelId="{2CBDA397-58A1-45CE-9538-C9C14AEC6507}" type="parTrans" cxnId="{C622DE18-E5FE-4A61-B127-32EF115E42B7}">
      <dgm:prSet/>
      <dgm:spPr/>
      <dgm:t>
        <a:bodyPr/>
        <a:lstStyle/>
        <a:p>
          <a:endParaRPr lang="en-US"/>
        </a:p>
      </dgm:t>
    </dgm:pt>
    <dgm:pt modelId="{B4377280-4473-42A3-8865-3B84CE755F4D}" type="sibTrans" cxnId="{C622DE18-E5FE-4A61-B127-32EF115E42B7}">
      <dgm:prSet/>
      <dgm:spPr/>
      <dgm:t>
        <a:bodyPr/>
        <a:lstStyle/>
        <a:p>
          <a:endParaRPr lang="en-US"/>
        </a:p>
      </dgm:t>
    </dgm:pt>
    <dgm:pt modelId="{83E9B733-34E8-4EB9-B178-224AAAEE80CF}" type="pres">
      <dgm:prSet presAssocID="{7E7E9571-66EF-4D02-934B-ED5F618233FF}" presName="Name0" presStyleCnt="0">
        <dgm:presLayoutVars>
          <dgm:dir/>
          <dgm:animLvl val="lvl"/>
          <dgm:resizeHandles val="exact"/>
        </dgm:presLayoutVars>
      </dgm:prSet>
      <dgm:spPr/>
    </dgm:pt>
    <dgm:pt modelId="{C2049665-CE5D-4A7B-AFD0-BACD69F508C4}" type="pres">
      <dgm:prSet presAssocID="{C184760D-6AC6-41A2-940D-AC8E04289B5E}" presName="linNode" presStyleCnt="0"/>
      <dgm:spPr/>
    </dgm:pt>
    <dgm:pt modelId="{4DE15098-BBC2-4A9E-BA7B-AAC577A23079}" type="pres">
      <dgm:prSet presAssocID="{C184760D-6AC6-41A2-940D-AC8E04289B5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C4F12D7-2A8F-4751-B9AD-3DDD6F81C6DF}" type="pres">
      <dgm:prSet presAssocID="{C184760D-6AC6-41A2-940D-AC8E04289B5E}" presName="descendantText" presStyleLbl="alignAccFollowNode1" presStyleIdx="0" presStyleCnt="3">
        <dgm:presLayoutVars>
          <dgm:bulletEnabled val="1"/>
        </dgm:presLayoutVars>
      </dgm:prSet>
      <dgm:spPr/>
    </dgm:pt>
    <dgm:pt modelId="{2D3BE133-EF52-4DC8-9EBA-FB8A1CA6DC8F}" type="pres">
      <dgm:prSet presAssocID="{D1F2397D-33F7-4C6E-9F08-C4ED03B9195F}" presName="sp" presStyleCnt="0"/>
      <dgm:spPr/>
    </dgm:pt>
    <dgm:pt modelId="{95AF0136-49D3-497A-B76E-0985923A759F}" type="pres">
      <dgm:prSet presAssocID="{B45C550D-C9FA-417A-920D-BA7E737CF790}" presName="linNode" presStyleCnt="0"/>
      <dgm:spPr/>
    </dgm:pt>
    <dgm:pt modelId="{928658D7-8306-43B0-8636-FCA93B9D4DDA}" type="pres">
      <dgm:prSet presAssocID="{B45C550D-C9FA-417A-920D-BA7E737CF79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F310A66-433F-4CA4-9CA3-5BB02C86B868}" type="pres">
      <dgm:prSet presAssocID="{B45C550D-C9FA-417A-920D-BA7E737CF790}" presName="descendantText" presStyleLbl="alignAccFollowNode1" presStyleIdx="1" presStyleCnt="3">
        <dgm:presLayoutVars>
          <dgm:bulletEnabled val="1"/>
        </dgm:presLayoutVars>
      </dgm:prSet>
      <dgm:spPr/>
    </dgm:pt>
    <dgm:pt modelId="{C22BACAF-07A4-43B1-A1B6-B82EE9507E2B}" type="pres">
      <dgm:prSet presAssocID="{3E6AB544-8DD7-42E9-B53B-225B60CBA495}" presName="sp" presStyleCnt="0"/>
      <dgm:spPr/>
    </dgm:pt>
    <dgm:pt modelId="{BC44F24C-2F96-4DAC-86C5-EBAEA6831C94}" type="pres">
      <dgm:prSet presAssocID="{2B416287-CD95-4BEB-A6EA-E6302D09A2D2}" presName="linNode" presStyleCnt="0"/>
      <dgm:spPr/>
    </dgm:pt>
    <dgm:pt modelId="{23424DC7-9010-436D-9F62-5A0AE027C1CE}" type="pres">
      <dgm:prSet presAssocID="{2B416287-CD95-4BEB-A6EA-E6302D09A2D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4A0702D-070D-4B98-A6EA-BF3253A03160}" type="pres">
      <dgm:prSet presAssocID="{2B416287-CD95-4BEB-A6EA-E6302D09A2D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CF54E00-AAAD-4F26-B662-6E9ACCEDD61A}" srcId="{7E7E9571-66EF-4D02-934B-ED5F618233FF}" destId="{2B416287-CD95-4BEB-A6EA-E6302D09A2D2}" srcOrd="2" destOrd="0" parTransId="{116F7A6A-00B2-4031-98CD-440322AAB404}" sibTransId="{6FCEF48E-5C3A-4499-8ACE-3A1BF298D1B9}"/>
    <dgm:cxn modelId="{B00D5613-CDD2-4297-B62C-0C182802539B}" srcId="{7E7E9571-66EF-4D02-934B-ED5F618233FF}" destId="{B45C550D-C9FA-417A-920D-BA7E737CF790}" srcOrd="1" destOrd="0" parTransId="{F0DD5320-6356-4E13-BB6D-9E002379D115}" sibTransId="{3E6AB544-8DD7-42E9-B53B-225B60CBA495}"/>
    <dgm:cxn modelId="{C622DE18-E5FE-4A61-B127-32EF115E42B7}" srcId="{2B416287-CD95-4BEB-A6EA-E6302D09A2D2}" destId="{62A6310F-84FB-4916-AC52-99A3AAE6E001}" srcOrd="0" destOrd="0" parTransId="{2CBDA397-58A1-45CE-9538-C9C14AEC6507}" sibTransId="{B4377280-4473-42A3-8865-3B84CE755F4D}"/>
    <dgm:cxn modelId="{0D8C8020-9267-4DC0-96A8-772BC8319038}" type="presOf" srcId="{2B416287-CD95-4BEB-A6EA-E6302D09A2D2}" destId="{23424DC7-9010-436D-9F62-5A0AE027C1CE}" srcOrd="0" destOrd="0" presId="urn:microsoft.com/office/officeart/2005/8/layout/vList5"/>
    <dgm:cxn modelId="{7D98E522-8588-4D75-8276-28C058881698}" srcId="{C184760D-6AC6-41A2-940D-AC8E04289B5E}" destId="{08CFA390-F53D-4843-9D23-B39A33A43BDE}" srcOrd="0" destOrd="0" parTransId="{22D658D8-63C3-4CB1-A57A-9205911299EC}" sibTransId="{D051AFA1-D933-493A-9FD7-F2C5DF636ADC}"/>
    <dgm:cxn modelId="{27DAA92D-934A-42BA-BC57-2A0795DA602E}" type="presOf" srcId="{B914143F-8ECA-417B-9CEB-6776E188C438}" destId="{EC4F12D7-2A8F-4751-B9AD-3DDD6F81C6DF}" srcOrd="0" destOrd="1" presId="urn:microsoft.com/office/officeart/2005/8/layout/vList5"/>
    <dgm:cxn modelId="{124D6732-547D-4421-9FFB-544BAD4CBA40}" type="presOf" srcId="{7E7E9571-66EF-4D02-934B-ED5F618233FF}" destId="{83E9B733-34E8-4EB9-B178-224AAAEE80CF}" srcOrd="0" destOrd="0" presId="urn:microsoft.com/office/officeart/2005/8/layout/vList5"/>
    <dgm:cxn modelId="{88813246-8F27-4523-A066-D3D12AEA37F6}" type="presOf" srcId="{C184760D-6AC6-41A2-940D-AC8E04289B5E}" destId="{4DE15098-BBC2-4A9E-BA7B-AAC577A23079}" srcOrd="0" destOrd="0" presId="urn:microsoft.com/office/officeart/2005/8/layout/vList5"/>
    <dgm:cxn modelId="{2675526B-9C09-4FCF-9919-FA074E370DCB}" srcId="{B45C550D-C9FA-417A-920D-BA7E737CF790}" destId="{E67A4363-AB52-43E6-A24E-839ECE34FCAA}" srcOrd="0" destOrd="0" parTransId="{888B96A3-0AD3-4FB7-A96F-ABCB008C49BC}" sibTransId="{EA0395D1-941A-4404-81DE-2F597B81E53A}"/>
    <dgm:cxn modelId="{7D107B6D-63D0-41AB-80F2-532AFCAF7D78}" type="presOf" srcId="{AB969DB9-60AD-4926-8BB4-3815726AF65C}" destId="{C4A0702D-070D-4B98-A6EA-BF3253A03160}" srcOrd="0" destOrd="1" presId="urn:microsoft.com/office/officeart/2005/8/layout/vList5"/>
    <dgm:cxn modelId="{29C87D54-51BB-439A-8CD9-9FA54B370056}" type="presOf" srcId="{E67A4363-AB52-43E6-A24E-839ECE34FCAA}" destId="{8F310A66-433F-4CA4-9CA3-5BB02C86B868}" srcOrd="0" destOrd="0" presId="urn:microsoft.com/office/officeart/2005/8/layout/vList5"/>
    <dgm:cxn modelId="{D0B38986-106A-400E-9D0E-6C01A51F5653}" type="presOf" srcId="{BBBCE167-89EB-4A43-B18F-321BA5132AB3}" destId="{8F310A66-433F-4CA4-9CA3-5BB02C86B868}" srcOrd="0" destOrd="1" presId="urn:microsoft.com/office/officeart/2005/8/layout/vList5"/>
    <dgm:cxn modelId="{7BDEFD9A-4A17-4182-9A36-A8081C1D84F4}" type="presOf" srcId="{08CFA390-F53D-4843-9D23-B39A33A43BDE}" destId="{EC4F12D7-2A8F-4751-B9AD-3DDD6F81C6DF}" srcOrd="0" destOrd="0" presId="urn:microsoft.com/office/officeart/2005/8/layout/vList5"/>
    <dgm:cxn modelId="{34A780A1-1162-437B-A8C9-1892F3291A5B}" type="presOf" srcId="{B45C550D-C9FA-417A-920D-BA7E737CF790}" destId="{928658D7-8306-43B0-8636-FCA93B9D4DDA}" srcOrd="0" destOrd="0" presId="urn:microsoft.com/office/officeart/2005/8/layout/vList5"/>
    <dgm:cxn modelId="{04716FBF-5A48-4779-9334-2F22D22FD501}" srcId="{C184760D-6AC6-41A2-940D-AC8E04289B5E}" destId="{B914143F-8ECA-417B-9CEB-6776E188C438}" srcOrd="1" destOrd="0" parTransId="{2037CD52-3528-4683-BDA0-4FFB7A6B73A5}" sibTransId="{FD192F60-193B-4546-9B48-91BBDDD0B44D}"/>
    <dgm:cxn modelId="{0B6C70D1-3A5E-4A3C-89B3-68F5EF1AB572}" srcId="{2B416287-CD95-4BEB-A6EA-E6302D09A2D2}" destId="{AB969DB9-60AD-4926-8BB4-3815726AF65C}" srcOrd="1" destOrd="0" parTransId="{2A9D30D8-DECA-454A-942B-0AD7324F8C36}" sibTransId="{39F2BBD9-E08D-4ED3-8C59-704E70915117}"/>
    <dgm:cxn modelId="{3FB692DB-2D21-4BAB-881B-DCF09A35585E}" srcId="{B45C550D-C9FA-417A-920D-BA7E737CF790}" destId="{BBBCE167-89EB-4A43-B18F-321BA5132AB3}" srcOrd="1" destOrd="0" parTransId="{98E1B9E7-81A5-4E70-B8CF-0306995DF4AF}" sibTransId="{B11855EB-9EFD-4943-8FB9-D99EB86CEBF4}"/>
    <dgm:cxn modelId="{49E077EB-9329-4BA0-8AC6-27623FE12A1A}" srcId="{7E7E9571-66EF-4D02-934B-ED5F618233FF}" destId="{C184760D-6AC6-41A2-940D-AC8E04289B5E}" srcOrd="0" destOrd="0" parTransId="{1EF7339B-DD8F-4185-A9D8-89C6A136322F}" sibTransId="{D1F2397D-33F7-4C6E-9F08-C4ED03B9195F}"/>
    <dgm:cxn modelId="{F1B733EC-D666-4C41-BC3C-C0EE7ECDBCFA}" type="presOf" srcId="{62A6310F-84FB-4916-AC52-99A3AAE6E001}" destId="{C4A0702D-070D-4B98-A6EA-BF3253A03160}" srcOrd="0" destOrd="0" presId="urn:microsoft.com/office/officeart/2005/8/layout/vList5"/>
    <dgm:cxn modelId="{30198FCA-018A-446A-B60D-859D44C8ED4A}" type="presParOf" srcId="{83E9B733-34E8-4EB9-B178-224AAAEE80CF}" destId="{C2049665-CE5D-4A7B-AFD0-BACD69F508C4}" srcOrd="0" destOrd="0" presId="urn:microsoft.com/office/officeart/2005/8/layout/vList5"/>
    <dgm:cxn modelId="{17FB99A1-2D9F-4116-B729-0C0F32F2017E}" type="presParOf" srcId="{C2049665-CE5D-4A7B-AFD0-BACD69F508C4}" destId="{4DE15098-BBC2-4A9E-BA7B-AAC577A23079}" srcOrd="0" destOrd="0" presId="urn:microsoft.com/office/officeart/2005/8/layout/vList5"/>
    <dgm:cxn modelId="{7B412EE1-EC0B-42E6-B46D-AFB103B406D2}" type="presParOf" srcId="{C2049665-CE5D-4A7B-AFD0-BACD69F508C4}" destId="{EC4F12D7-2A8F-4751-B9AD-3DDD6F81C6DF}" srcOrd="1" destOrd="0" presId="urn:microsoft.com/office/officeart/2005/8/layout/vList5"/>
    <dgm:cxn modelId="{ECA4B55E-B214-4578-BD61-C0967660E6B7}" type="presParOf" srcId="{83E9B733-34E8-4EB9-B178-224AAAEE80CF}" destId="{2D3BE133-EF52-4DC8-9EBA-FB8A1CA6DC8F}" srcOrd="1" destOrd="0" presId="urn:microsoft.com/office/officeart/2005/8/layout/vList5"/>
    <dgm:cxn modelId="{33ABD4C4-DBC9-4AED-AA89-95FA118EE16C}" type="presParOf" srcId="{83E9B733-34E8-4EB9-B178-224AAAEE80CF}" destId="{95AF0136-49D3-497A-B76E-0985923A759F}" srcOrd="2" destOrd="0" presId="urn:microsoft.com/office/officeart/2005/8/layout/vList5"/>
    <dgm:cxn modelId="{6047717F-D930-4333-9300-5E63A61455CF}" type="presParOf" srcId="{95AF0136-49D3-497A-B76E-0985923A759F}" destId="{928658D7-8306-43B0-8636-FCA93B9D4DDA}" srcOrd="0" destOrd="0" presId="urn:microsoft.com/office/officeart/2005/8/layout/vList5"/>
    <dgm:cxn modelId="{1BECDC66-7713-4C89-95F7-71A6ECAAF8D8}" type="presParOf" srcId="{95AF0136-49D3-497A-B76E-0985923A759F}" destId="{8F310A66-433F-4CA4-9CA3-5BB02C86B868}" srcOrd="1" destOrd="0" presId="urn:microsoft.com/office/officeart/2005/8/layout/vList5"/>
    <dgm:cxn modelId="{E00A29BE-B5B6-4004-9264-C3F5A47B6BB0}" type="presParOf" srcId="{83E9B733-34E8-4EB9-B178-224AAAEE80CF}" destId="{C22BACAF-07A4-43B1-A1B6-B82EE9507E2B}" srcOrd="3" destOrd="0" presId="urn:microsoft.com/office/officeart/2005/8/layout/vList5"/>
    <dgm:cxn modelId="{41D9EEFC-92B5-49F8-84C1-FE85D6DD587E}" type="presParOf" srcId="{83E9B733-34E8-4EB9-B178-224AAAEE80CF}" destId="{BC44F24C-2F96-4DAC-86C5-EBAEA6831C94}" srcOrd="4" destOrd="0" presId="urn:microsoft.com/office/officeart/2005/8/layout/vList5"/>
    <dgm:cxn modelId="{1495E7D1-2783-4621-8D47-215D63533854}" type="presParOf" srcId="{BC44F24C-2F96-4DAC-86C5-EBAEA6831C94}" destId="{23424DC7-9010-436D-9F62-5A0AE027C1CE}" srcOrd="0" destOrd="0" presId="urn:microsoft.com/office/officeart/2005/8/layout/vList5"/>
    <dgm:cxn modelId="{3BD6E5EE-3612-45E1-BBF0-13238568FD25}" type="presParOf" srcId="{BC44F24C-2F96-4DAC-86C5-EBAEA6831C94}" destId="{C4A0702D-070D-4B98-A6EA-BF3253A031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CDD24-6339-492E-BBD9-2B06CB5E43D4}">
      <dsp:nvSpPr>
        <dsp:cNvPr id="0" name=""/>
        <dsp:cNvSpPr/>
      </dsp:nvSpPr>
      <dsp:spPr>
        <a:xfrm>
          <a:off x="2233467" y="0"/>
          <a:ext cx="6048664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43EAE-9753-4A44-A3C7-17AFD9917D42}">
      <dsp:nvSpPr>
        <dsp:cNvPr id="0" name=""/>
        <dsp:cNvSpPr/>
      </dsp:nvSpPr>
      <dsp:spPr>
        <a:xfrm>
          <a:off x="2455416" y="282836"/>
          <a:ext cx="2547586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540382" y="367802"/>
        <a:ext cx="2377654" cy="1570603"/>
      </dsp:txXfrm>
    </dsp:sp>
    <dsp:sp modelId="{2880F3F9-0711-49C5-B349-6B6132860760}">
      <dsp:nvSpPr>
        <dsp:cNvPr id="0" name=""/>
        <dsp:cNvSpPr/>
      </dsp:nvSpPr>
      <dsp:spPr>
        <a:xfrm>
          <a:off x="5533309" y="282836"/>
          <a:ext cx="2506161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5618275" y="367802"/>
        <a:ext cx="2336229" cy="1570603"/>
      </dsp:txXfrm>
    </dsp:sp>
    <dsp:sp modelId="{F57768EE-D6AB-45DA-9889-C0AC9A8BB071}">
      <dsp:nvSpPr>
        <dsp:cNvPr id="0" name=""/>
        <dsp:cNvSpPr/>
      </dsp:nvSpPr>
      <dsp:spPr>
        <a:xfrm>
          <a:off x="2455416" y="2327965"/>
          <a:ext cx="2547586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540382" y="2412931"/>
        <a:ext cx="2377654" cy="1570603"/>
      </dsp:txXfrm>
    </dsp:sp>
    <dsp:sp modelId="{23A8CCDB-4FD4-405E-8964-815BD70CE681}">
      <dsp:nvSpPr>
        <dsp:cNvPr id="0" name=""/>
        <dsp:cNvSpPr/>
      </dsp:nvSpPr>
      <dsp:spPr>
        <a:xfrm>
          <a:off x="5533309" y="2327965"/>
          <a:ext cx="2506161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5618275" y="2412931"/>
        <a:ext cx="2336229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A0AA6-DF3C-4723-9D13-DED774DD7C78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21CCC-FF23-48FD-B5AF-D3C06D15A385}">
      <dsp:nvSpPr>
        <dsp:cNvPr id="0" name=""/>
        <dsp:cNvSpPr/>
      </dsp:nvSpPr>
      <dsp:spPr>
        <a:xfrm>
          <a:off x="4160" y="1305401"/>
          <a:ext cx="2007801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Preparation</a:t>
          </a:r>
        </a:p>
      </dsp:txBody>
      <dsp:txXfrm>
        <a:off x="89126" y="1390367"/>
        <a:ext cx="1837869" cy="1570603"/>
      </dsp:txXfrm>
    </dsp:sp>
    <dsp:sp modelId="{2D78E0D6-6A15-408D-958C-7567809FDE51}">
      <dsp:nvSpPr>
        <dsp:cNvPr id="0" name=""/>
        <dsp:cNvSpPr/>
      </dsp:nvSpPr>
      <dsp:spPr>
        <a:xfrm>
          <a:off x="2129030" y="1305401"/>
          <a:ext cx="2007801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 Analysis</a:t>
          </a:r>
        </a:p>
      </dsp:txBody>
      <dsp:txXfrm>
        <a:off x="2213996" y="1390367"/>
        <a:ext cx="1837869" cy="1570603"/>
      </dsp:txXfrm>
    </dsp:sp>
    <dsp:sp modelId="{9DEDD62D-69EF-43AF-A2E3-8AB5D1AE505A}">
      <dsp:nvSpPr>
        <dsp:cNvPr id="0" name=""/>
        <dsp:cNvSpPr/>
      </dsp:nvSpPr>
      <dsp:spPr>
        <a:xfrm>
          <a:off x="4253899" y="1305401"/>
          <a:ext cx="2007801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Inference / Prediction</a:t>
          </a:r>
        </a:p>
      </dsp:txBody>
      <dsp:txXfrm>
        <a:off x="4338865" y="1390367"/>
        <a:ext cx="1837869" cy="1570603"/>
      </dsp:txXfrm>
    </dsp:sp>
    <dsp:sp modelId="{30B76BF5-3E50-4681-89F6-D2CC212E1162}">
      <dsp:nvSpPr>
        <dsp:cNvPr id="0" name=""/>
        <dsp:cNvSpPr/>
      </dsp:nvSpPr>
      <dsp:spPr>
        <a:xfrm>
          <a:off x="6378768" y="1305401"/>
          <a:ext cx="2007801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Solution Implementation</a:t>
          </a:r>
        </a:p>
      </dsp:txBody>
      <dsp:txXfrm>
        <a:off x="6463734" y="1390367"/>
        <a:ext cx="1837869" cy="1570603"/>
      </dsp:txXfrm>
    </dsp:sp>
    <dsp:sp modelId="{E1D5938E-132C-4246-9682-371AAB71658F}">
      <dsp:nvSpPr>
        <dsp:cNvPr id="0" name=""/>
        <dsp:cNvSpPr/>
      </dsp:nvSpPr>
      <dsp:spPr>
        <a:xfrm>
          <a:off x="8503638" y="1305401"/>
          <a:ext cx="2007801" cy="174053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Results Communication</a:t>
          </a:r>
        </a:p>
      </dsp:txBody>
      <dsp:txXfrm>
        <a:off x="8588604" y="1390367"/>
        <a:ext cx="1837869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F12D7-2A8F-4751-B9AD-3DDD6F81C6DF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Is the data representative of the problem space?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Any missing observations / attributes?</a:t>
          </a:r>
        </a:p>
      </dsp:txBody>
      <dsp:txXfrm rot="-5400000">
        <a:off x="3785616" y="197117"/>
        <a:ext cx="6675221" cy="1012303"/>
      </dsp:txXfrm>
    </dsp:sp>
    <dsp:sp modelId="{4DE15098-BBC2-4A9E-BA7B-AAC577A23079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Completeness</a:t>
          </a:r>
        </a:p>
      </dsp:txBody>
      <dsp:txXfrm>
        <a:off x="68454" y="70578"/>
        <a:ext cx="3648708" cy="1265378"/>
      </dsp:txXfrm>
    </dsp:sp>
    <dsp:sp modelId="{8F310A66-433F-4CA4-9CA3-5BB02C86B868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Do the measurements capture the reality?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Any issues of bias or variance?</a:t>
          </a:r>
        </a:p>
      </dsp:txBody>
      <dsp:txXfrm rot="-5400000">
        <a:off x="3785616" y="1669517"/>
        <a:ext cx="6675221" cy="1012303"/>
      </dsp:txXfrm>
    </dsp:sp>
    <dsp:sp modelId="{928658D7-8306-43B0-8636-FCA93B9D4DDA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Fidelity</a:t>
          </a:r>
        </a:p>
      </dsp:txBody>
      <dsp:txXfrm>
        <a:off x="68454" y="1542979"/>
        <a:ext cx="3648708" cy="1265378"/>
      </dsp:txXfrm>
    </dsp:sp>
    <dsp:sp modelId="{C4A0702D-070D-4B98-A6EA-BF3253A03160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Are values follow data types specified?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Do different attributes agree with each other?</a:t>
          </a:r>
        </a:p>
      </dsp:txBody>
      <dsp:txXfrm rot="-5400000">
        <a:off x="3785616" y="3141918"/>
        <a:ext cx="6675221" cy="1012303"/>
      </dsp:txXfrm>
    </dsp:sp>
    <dsp:sp modelId="{23424DC7-9010-436D-9F62-5A0AE027C1CE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Consistency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09E5-D74B-4DD2-8E7A-E5E25C341DE8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DB31A-1493-4A08-8978-227D8710F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ways to talk about data, but there are so many</a:t>
            </a:r>
            <a:r>
              <a:rPr lang="en-US" baseline="0" dirty="0"/>
              <a:t> myths on data that you can organize the whole talk around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2979-39E7-4749-AEB9-58B77E96BB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7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Truths:</a:t>
            </a:r>
            <a:r>
              <a:rPr lang="en-US" baseline="0" dirty="0"/>
              <a:t> I work with small data all the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DB31A-1493-4A08-8978-227D8710F7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Would you use a tower crane just to build a cabin?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2979-39E7-4749-AEB9-58B77E96BB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are very important for cost considerations in industry…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DB31A-1493-4A08-8978-227D8710F7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2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B2A0E-0FE9-40EB-ADA9-19357929FB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5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B2A0E-0FE9-40EB-ADA9-19357929FB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statistical</a:t>
            </a:r>
            <a:r>
              <a:rPr lang="en-US" baseline="0" dirty="0"/>
              <a:t> techniques that allow you to deal with these….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DB31A-1493-4A08-8978-227D8710F70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DB31A-1493-4A08-8978-227D8710F7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5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3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72C9-AB7F-4D5E-BCDE-CE3B036FA6A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F3C8-0281-46F4-BF54-BEADA8239F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an.rstudio.com/web/packages/dplyr/vignettes/introduc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0633"/>
            <a:ext cx="9144000" cy="2387600"/>
          </a:xfrm>
        </p:spPr>
        <p:txBody>
          <a:bodyPr/>
          <a:lstStyle/>
          <a:p>
            <a:r>
              <a:rPr lang="en-US" dirty="0"/>
              <a:t>Data Science: </a:t>
            </a:r>
            <a:br>
              <a:rPr lang="en-US" dirty="0"/>
            </a:br>
            <a:r>
              <a:rPr lang="en-US" dirty="0"/>
              <a:t>Statistics in the Wild</a:t>
            </a:r>
          </a:p>
        </p:txBody>
      </p:sp>
    </p:spTree>
    <p:extLst>
      <p:ext uri="{BB962C8B-B14F-4D97-AF65-F5344CB8AC3E}">
        <p14:creationId xmlns:p14="http://schemas.microsoft.com/office/powerpoint/2010/main" val="336259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Tools for Data Science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Oval 14"/>
          <p:cNvSpPr/>
          <p:nvPr/>
        </p:nvSpPr>
        <p:spPr>
          <a:xfrm>
            <a:off x="9471078" y="4519684"/>
            <a:ext cx="1723664" cy="71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Excel</a:t>
            </a:r>
          </a:p>
        </p:txBody>
      </p:sp>
      <p:sp>
        <p:nvSpPr>
          <p:cNvPr id="16" name="Oval 15"/>
          <p:cNvSpPr/>
          <p:nvPr/>
        </p:nvSpPr>
        <p:spPr>
          <a:xfrm>
            <a:off x="1014684" y="4558278"/>
            <a:ext cx="1630866" cy="745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Hadoop</a:t>
            </a:r>
          </a:p>
        </p:txBody>
      </p:sp>
      <p:sp>
        <p:nvSpPr>
          <p:cNvPr id="17" name="Oval 16"/>
          <p:cNvSpPr/>
          <p:nvPr/>
        </p:nvSpPr>
        <p:spPr>
          <a:xfrm>
            <a:off x="1014684" y="5103547"/>
            <a:ext cx="1630866" cy="748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RDBMS </a:t>
            </a:r>
            <a:br>
              <a:rPr lang="en-US" b="1" dirty="0"/>
            </a:br>
            <a:r>
              <a:rPr lang="en-US" b="1" dirty="0"/>
              <a:t>/ SQL</a:t>
            </a:r>
          </a:p>
        </p:txBody>
      </p:sp>
      <p:sp>
        <p:nvSpPr>
          <p:cNvPr id="21" name="Oval 20"/>
          <p:cNvSpPr/>
          <p:nvPr/>
        </p:nvSpPr>
        <p:spPr>
          <a:xfrm>
            <a:off x="7389040" y="4519684"/>
            <a:ext cx="1621795" cy="781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22" name="Oval 21"/>
          <p:cNvSpPr/>
          <p:nvPr/>
        </p:nvSpPr>
        <p:spPr>
          <a:xfrm>
            <a:off x="3143978" y="4550479"/>
            <a:ext cx="1645610" cy="71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Excel</a:t>
            </a:r>
          </a:p>
        </p:txBody>
      </p:sp>
      <p:sp>
        <p:nvSpPr>
          <p:cNvPr id="23" name="Oval 22"/>
          <p:cNvSpPr/>
          <p:nvPr/>
        </p:nvSpPr>
        <p:spPr>
          <a:xfrm>
            <a:off x="3150037" y="5103547"/>
            <a:ext cx="1633491" cy="748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5243673" y="4519684"/>
            <a:ext cx="1621795" cy="781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26" name="Oval 25"/>
          <p:cNvSpPr/>
          <p:nvPr/>
        </p:nvSpPr>
        <p:spPr>
          <a:xfrm>
            <a:off x="7389040" y="5113245"/>
            <a:ext cx="1621795" cy="781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</a:t>
            </a:r>
            <a:br>
              <a:rPr lang="en-US" b="1" dirty="0"/>
            </a:br>
            <a:r>
              <a:rPr lang="en-US" b="1" dirty="0"/>
              <a:t>Code</a:t>
            </a:r>
          </a:p>
        </p:txBody>
      </p:sp>
      <p:sp>
        <p:nvSpPr>
          <p:cNvPr id="20" name="Oval 19"/>
          <p:cNvSpPr/>
          <p:nvPr/>
        </p:nvSpPr>
        <p:spPr>
          <a:xfrm>
            <a:off x="5237826" y="5146687"/>
            <a:ext cx="1633491" cy="748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</a:t>
            </a:r>
            <a:endParaRPr lang="en-US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the right toolset in different stages</a:t>
            </a:r>
          </a:p>
        </p:txBody>
      </p:sp>
    </p:spTree>
    <p:extLst>
      <p:ext uri="{BB962C8B-B14F-4D97-AF65-F5344CB8AC3E}">
        <p14:creationId xmlns:p14="http://schemas.microsoft.com/office/powerpoint/2010/main" val="8820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 is no more difficult than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b="1" dirty="0" err="1"/>
              <a:t>Hadley</a:t>
            </a:r>
            <a:r>
              <a:rPr lang="en-US" dirty="0" err="1"/>
              <a:t>verse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8709" y="6311900"/>
            <a:ext cx="7053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http://cran.rstudio.com/web/packages/dplyr/vignettes/introduction.html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42376"/>
          <a:stretch/>
        </p:blipFill>
        <p:spPr>
          <a:xfrm>
            <a:off x="838200" y="2386827"/>
            <a:ext cx="9897562" cy="34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matters more is the ability to choose and learn right tools and methods…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528" y="1825625"/>
            <a:ext cx="5208103" cy="45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297" y="2839876"/>
            <a:ext cx="10976296" cy="1325563"/>
          </a:xfrm>
        </p:spPr>
        <p:txBody>
          <a:bodyPr/>
          <a:lstStyle/>
          <a:p>
            <a:r>
              <a:rPr lang="en-US" dirty="0"/>
              <a:t>You spend most of time analyzing data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4920" y="2306971"/>
            <a:ext cx="10515600" cy="1325563"/>
            <a:chOff x="-629873" y="-167780"/>
            <a:chExt cx="10515600" cy="132556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-629873" y="-167780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You spend most of time preparing data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50971" y="1027909"/>
              <a:ext cx="89709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0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763" y="317386"/>
            <a:ext cx="9083827" cy="53192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410" y="4422696"/>
            <a:ext cx="8528807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Data scientists, according to interviews and expert estimates, spend from </a:t>
            </a:r>
            <a:r>
              <a:rPr lang="en-US" sz="2800" b="1" i="0" u="sng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50 percent to 80 percent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of their time mired in this more mundane labor of collecting and preparing unruly digital data, before it can be explored for useful nuggets.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4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can go wrong in many different levels…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Inherent noise / bias in data</a:t>
            </a:r>
          </a:p>
          <a:p>
            <a:endParaRPr lang="en-US" dirty="0"/>
          </a:p>
          <a:p>
            <a:r>
              <a:rPr lang="en-US" dirty="0"/>
              <a:t>The process of collecting the data (instrumentation)</a:t>
            </a:r>
          </a:p>
          <a:p>
            <a:endParaRPr lang="en-US" dirty="0"/>
          </a:p>
          <a:p>
            <a:r>
              <a:rPr lang="en-US" dirty="0"/>
              <a:t>The process of processing the data</a:t>
            </a:r>
          </a:p>
          <a:p>
            <a:endParaRPr lang="en-US" dirty="0"/>
          </a:p>
          <a:p>
            <a:r>
              <a:rPr lang="en-US" dirty="0"/>
              <a:t>Interpretation of processed data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080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 check for quality issues!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02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myths &amp; truths about data science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Introduce a few projects representative of Data Science in industry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in </a:t>
            </a:r>
            <a:r>
              <a:rPr lang="en-US"/>
              <a:t>between them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0734" cy="1325563"/>
          </a:xfrm>
        </p:spPr>
        <p:txBody>
          <a:bodyPr/>
          <a:lstStyle/>
          <a:p>
            <a:r>
              <a:rPr lang="en-US" dirty="0"/>
              <a:t>Myths &amp; Truths about Data Science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1728"/>
            <a:ext cx="10515600" cy="481671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You need big data to do anything interesting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You spend most of time analyzing &amp; building models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You need to be a hard-core programmer to be successful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You can communicate results after analysis is done</a:t>
            </a:r>
          </a:p>
        </p:txBody>
      </p:sp>
      <p:sp>
        <p:nvSpPr>
          <p:cNvPr id="5" name="Cloud 4"/>
          <p:cNvSpPr/>
          <p:nvPr/>
        </p:nvSpPr>
        <p:spPr>
          <a:xfrm>
            <a:off x="8271481" y="4742184"/>
            <a:ext cx="3755960" cy="18889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Can you guess which one is true?</a:t>
            </a:r>
          </a:p>
        </p:txBody>
      </p:sp>
    </p:spTree>
    <p:extLst>
      <p:ext uri="{BB962C8B-B14F-4D97-AF65-F5344CB8AC3E}">
        <p14:creationId xmlns:p14="http://schemas.microsoft.com/office/powerpoint/2010/main" val="332281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929" y="2856654"/>
            <a:ext cx="10515600" cy="1325563"/>
          </a:xfrm>
        </p:spPr>
        <p:txBody>
          <a:bodyPr/>
          <a:lstStyle/>
          <a:p>
            <a:r>
              <a:rPr lang="en-US" dirty="0"/>
              <a:t>You need ‘big’ data to do anything interesting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700" y="2374083"/>
            <a:ext cx="10965109" cy="1325563"/>
            <a:chOff x="250971" y="-117446"/>
            <a:chExt cx="10965109" cy="132556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250971" y="-117446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You won’t need big data most of the time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735085" y="1027907"/>
              <a:ext cx="10480995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6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M4qjJhMCrXs/TuCueWY521I/AAAAAAAAAE0/7qgG7ENNjnE/s1600/tower-crane-balanced-construction-machiner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5150" y="1780062"/>
            <a:ext cx="5276850" cy="499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Burdens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is costly to collect and store</a:t>
            </a:r>
          </a:p>
          <a:p>
            <a:endParaRPr lang="en-US" dirty="0"/>
          </a:p>
          <a:p>
            <a:r>
              <a:rPr lang="en-US" dirty="0"/>
              <a:t>Big data slows down the iteration</a:t>
            </a:r>
          </a:p>
          <a:p>
            <a:endParaRPr lang="en-US" dirty="0"/>
          </a:p>
          <a:p>
            <a:r>
              <a:rPr lang="en-US" dirty="0"/>
              <a:t>Big data is useful only if:</a:t>
            </a:r>
          </a:p>
          <a:p>
            <a:pPr lvl="1"/>
            <a:r>
              <a:rPr lang="en-US" dirty="0"/>
              <a:t>You’re trying to build a data product (i.e., search engine)</a:t>
            </a:r>
          </a:p>
          <a:p>
            <a:pPr lvl="1"/>
            <a:r>
              <a:rPr lang="en-US" dirty="0"/>
              <a:t>You’re dealing with very noisy measurement (i.e., A/B testing)</a:t>
            </a:r>
          </a:p>
          <a:p>
            <a:pPr lvl="1"/>
            <a:r>
              <a:rPr lang="en-US" dirty="0"/>
              <a:t>You’re interested in identifying the exceptions (outliers)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92036" y="5834722"/>
            <a:ext cx="6000750" cy="775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 then, </a:t>
            </a:r>
            <a:r>
              <a:rPr lang="en-US" sz="2800" b="1" u="sng" dirty="0"/>
              <a:t>start with small data</a:t>
            </a:r>
            <a:r>
              <a:rPr lang="en-US" sz="2800" dirty="0"/>
              <a:t>!</a:t>
            </a:r>
          </a:p>
        </p:txBody>
      </p:sp>
      <p:pic>
        <p:nvPicPr>
          <p:cNvPr id="6" name="Picture 2" descr="http://clv.h-cdn.co/assets/cm/15/10/640x480/gallery_54f0d9d889efa_-_01-millertinyhouse-048-edit1-lg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66" y="5940556"/>
            <a:ext cx="930860" cy="6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8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how much data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  <a:p>
            <a:pPr lvl="1"/>
            <a:r>
              <a:rPr lang="en-US" dirty="0"/>
              <a:t>Do we have enough coverage for all edge cases? (i.e., outliers)</a:t>
            </a:r>
          </a:p>
          <a:p>
            <a:endParaRPr lang="en-US" dirty="0"/>
          </a:p>
          <a:p>
            <a:r>
              <a:rPr lang="en-US" dirty="0"/>
              <a:t>Statistical Inference</a:t>
            </a:r>
          </a:p>
          <a:p>
            <a:pPr lvl="1"/>
            <a:r>
              <a:rPr lang="en-US" dirty="0"/>
              <a:t>Is our confidence interval narrow enough?</a:t>
            </a:r>
          </a:p>
          <a:p>
            <a:pPr lvl="1"/>
            <a:r>
              <a:rPr lang="en-US" dirty="0"/>
              <a:t>Do we have enough statistical power to validate our hypotheses?</a:t>
            </a:r>
          </a:p>
          <a:p>
            <a:endParaRPr lang="en-US" dirty="0"/>
          </a:p>
          <a:p>
            <a:r>
              <a:rPr lang="en-US" dirty="0"/>
              <a:t>Predictive Analysis</a:t>
            </a:r>
          </a:p>
          <a:p>
            <a:pPr lvl="1"/>
            <a:r>
              <a:rPr lang="en-US" dirty="0"/>
              <a:t>Do we have enough data to train/evaluate our model?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929" y="2717051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 need to be a hard-core programmer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700" y="2374083"/>
            <a:ext cx="10965109" cy="1325563"/>
            <a:chOff x="250971" y="-117446"/>
            <a:chExt cx="10965109" cy="132556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250971" y="-117446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Basic skills (e.g., SQL) get you pretty far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735085" y="1027907"/>
              <a:ext cx="10480995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Science Tool Usage Survey </a:t>
            </a:r>
            <a:r>
              <a:rPr lang="en-US" baseline="-25000" dirty="0"/>
              <a:t>(2016/</a:t>
            </a:r>
            <a:r>
              <a:rPr lang="en-US" baseline="-25000" dirty="0" err="1"/>
              <a:t>O’Rielly</a:t>
            </a:r>
            <a:r>
              <a:rPr lang="en-US" baseline="-25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dominated by simple tools…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78" y="2338388"/>
            <a:ext cx="6291373" cy="45196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380763" y="3239186"/>
            <a:ext cx="2715237" cy="5788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Tools for Data Science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88094" y="3675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Small</a:t>
            </a:r>
          </a:p>
          <a:p>
            <a:r>
              <a:rPr lang="en-US" b="1" dirty="0"/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23900" y="3675356"/>
            <a:ext cx="633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</a:t>
            </a:r>
          </a:p>
          <a:p>
            <a:r>
              <a:rPr lang="en-US" b="1" dirty="0"/>
              <a:t>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1581" y="142612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End-user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1581" y="6175677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Developer</a:t>
            </a:r>
          </a:p>
        </p:txBody>
      </p:sp>
      <p:sp>
        <p:nvSpPr>
          <p:cNvPr id="11" name="Oval 10"/>
          <p:cNvSpPr/>
          <p:nvPr/>
        </p:nvSpPr>
        <p:spPr>
          <a:xfrm>
            <a:off x="3374590" y="2192497"/>
            <a:ext cx="2156991" cy="1053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Excel</a:t>
            </a:r>
          </a:p>
        </p:txBody>
      </p:sp>
      <p:sp>
        <p:nvSpPr>
          <p:cNvPr id="12" name="Oval 11"/>
          <p:cNvSpPr/>
          <p:nvPr/>
        </p:nvSpPr>
        <p:spPr>
          <a:xfrm>
            <a:off x="4932958" y="3496063"/>
            <a:ext cx="2364488" cy="1004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RDBMS </a:t>
            </a:r>
            <a:br>
              <a:rPr lang="en-US" b="1" dirty="0"/>
            </a:br>
            <a:r>
              <a:rPr lang="en-US" b="1" dirty="0"/>
              <a:t>/ SQL</a:t>
            </a:r>
          </a:p>
        </p:txBody>
      </p:sp>
      <p:sp>
        <p:nvSpPr>
          <p:cNvPr id="13" name="Oval 12"/>
          <p:cNvSpPr/>
          <p:nvPr/>
        </p:nvSpPr>
        <p:spPr>
          <a:xfrm>
            <a:off x="7193539" y="5087188"/>
            <a:ext cx="1630866" cy="751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Hadoop</a:t>
            </a:r>
          </a:p>
        </p:txBody>
      </p:sp>
      <p:sp>
        <p:nvSpPr>
          <p:cNvPr id="14" name="Oval 13"/>
          <p:cNvSpPr/>
          <p:nvPr/>
        </p:nvSpPr>
        <p:spPr>
          <a:xfrm>
            <a:off x="3286948" y="4056798"/>
            <a:ext cx="1578015" cy="781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4690229" y="4543924"/>
            <a:ext cx="1268936" cy="543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6469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601</Words>
  <Application>Microsoft Office PowerPoint</Application>
  <PresentationFormat>Widescreen</PresentationFormat>
  <Paragraphs>113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Office Theme</vt:lpstr>
      <vt:lpstr>Data Science:  Statistics in the Wild</vt:lpstr>
      <vt:lpstr>Agenda</vt:lpstr>
      <vt:lpstr>Myths &amp; Truths about Data Science in Industry</vt:lpstr>
      <vt:lpstr>You need ‘big’ data to do anything interesting</vt:lpstr>
      <vt:lpstr>Burdens of Big Data</vt:lpstr>
      <vt:lpstr>Determining how much data you need</vt:lpstr>
      <vt:lpstr>You need to be a hard-core programmer</vt:lpstr>
      <vt:lpstr>Data Science Tool Usage Survey (2016/O’Rielly)</vt:lpstr>
      <vt:lpstr>Choosing Tools for Data Science</vt:lpstr>
      <vt:lpstr>Chaining Tools for Data Science</vt:lpstr>
      <vt:lpstr>Modern R is no more difficult than SQL</vt:lpstr>
      <vt:lpstr>What matters more is the ability to choose and learn right tools and methods…</vt:lpstr>
      <vt:lpstr>You spend most of time analyzing data</vt:lpstr>
      <vt:lpstr>PowerPoint Presentation</vt:lpstr>
      <vt:lpstr>Things can go wrong in many different levels…</vt:lpstr>
      <vt:lpstr>Make sure you check for quality issues!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Kim</dc:creator>
  <cp:lastModifiedBy>Takkellapati Gangadhar</cp:lastModifiedBy>
  <cp:revision>34</cp:revision>
  <dcterms:created xsi:type="dcterms:W3CDTF">2015-06-02T17:49:27Z</dcterms:created>
  <dcterms:modified xsi:type="dcterms:W3CDTF">2022-03-17T14:35:17Z</dcterms:modified>
</cp:coreProperties>
</file>