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676" r:id="rId2"/>
    <p:sldMasterId id="2147483688" r:id="rId3"/>
  </p:sldMasterIdLst>
  <p:notesMasterIdLst>
    <p:notesMasterId r:id="rId11"/>
  </p:notesMasterIdLst>
  <p:sldIdLst>
    <p:sldId id="256" r:id="rId4"/>
    <p:sldId id="257" r:id="rId5"/>
    <p:sldId id="258" r:id="rId6"/>
    <p:sldId id="262" r:id="rId7"/>
    <p:sldId id="260" r:id="rId8"/>
    <p:sldId id="259" r:id="rId9"/>
    <p:sldId id="261" r:id="rId10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6" autoAdjust="0"/>
    <p:restoredTop sz="90192" autoAdjust="0"/>
  </p:normalViewPr>
  <p:slideViewPr>
    <p:cSldViewPr showGuides="1">
      <p:cViewPr varScale="1">
        <p:scale>
          <a:sx n="113" d="100"/>
          <a:sy n="113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A6DE7E79-9E1B-4C6B-975F-14D913DD3C1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827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DA81A-9641-42DE-AF2D-3C861B6BA555}" type="slidenum">
              <a:rPr lang="cs-CZ"/>
              <a:pPr/>
              <a:t>1</a:t>
            </a:fld>
            <a:endParaRPr lang="cs-CZ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Klepněte a vložte poznámky.</a:t>
            </a:r>
          </a:p>
        </p:txBody>
      </p:sp>
    </p:spTree>
    <p:extLst>
      <p:ext uri="{BB962C8B-B14F-4D97-AF65-F5344CB8AC3E}">
        <p14:creationId xmlns:p14="http://schemas.microsoft.com/office/powerpoint/2010/main" val="63759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smtClean="0"/>
              <a:t>Kliknutím lze upravit styl.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cs-CZ" noProof="0" smtClean="0"/>
              <a:t>Kliknutím lze upravit styl předlohy.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7E70233-828A-4C36-AAB2-47FE3371639D}" type="datetime1">
              <a:rPr lang="cs-CZ" smtClean="0"/>
              <a:t>26. 11. 2019</a:t>
            </a:fld>
            <a:endParaRPr lang="cs-CZ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5329A2A-8BF4-463F-B7E1-4BD143DD36D2}" type="slidenum">
              <a:rPr lang="cs-CZ" smtClean="0"/>
              <a:pPr/>
              <a:t>‹#›</a:t>
            </a:fld>
            <a:r>
              <a:rPr lang="cs-CZ" smtClean="0"/>
              <a:t> z 66</a:t>
            </a:r>
            <a:endParaRPr lang="cs-CZ" dirty="0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D53BC6-3F41-478B-AB26-DC336C7B2EAD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754ED3A-27F3-42BF-94CF-C5B015A44F6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92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07B-0AE6-4E34-A653-12CB2230EBF5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10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0525-93FE-4129-970A-E2E4382134F9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257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1CE1-8FB6-41A5-A827-10D6612EC64B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118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668E-A66B-4708-80C1-3A90CE769AC8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122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A758-EABA-4D49-BCC6-BFAA1727C3FE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394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FFC-0F4A-43AF-BC6C-AF0599FBD6D3}" type="datetime1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470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A0FB-5B69-4A91-96FC-0553C4FC055B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0989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F12A-8043-420C-817B-8864FCDD8487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9296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926C-7CF2-4705-A21B-6411A9BBFFF5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430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itchFamily="18" charset="0"/>
              </a:defRPr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Palatino Linotype" panose="02040502050505030304" pitchFamily="18" charset="0"/>
              </a:defRPr>
            </a:lvl1pPr>
            <a:lvl2pPr>
              <a:defRPr sz="2400">
                <a:latin typeface="Palatino Linotype" panose="02040502050505030304" pitchFamily="18" charset="0"/>
              </a:defRPr>
            </a:lvl2pPr>
            <a:lvl3pPr>
              <a:defRPr sz="20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35A04D-10E9-4FF3-9C38-226B93F970B4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B87D9-9FF2-47CD-B9B9-80F4D380F43F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357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F3A3-A1D9-46C1-91E2-187AAC4A2A7E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3033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D25A-A72F-4030-B317-9AFA0ABD6E0F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0822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0EF8-4718-4AFD-9FB5-5136255348E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97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ED6-4308-46A2-BE59-D2A3351AE24E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2165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75D0-2650-47F6-90A8-95C6D8709096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875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366-5821-4978-AFC3-A0CFC103A703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7663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8DC9-AE3A-4E60-9505-13698FB94110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248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0576-CC3A-44D3-ABA9-14BE859A9128}" type="datetime1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50860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B58-5E6F-4889-AF65-A849541CE80E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80447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7685-C509-41A3-A157-0019227ECA0F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29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FC2D9F-1B99-49D5-AFA9-30A24BE3A863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38509-4E5D-4968-896D-1E76473E30C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6694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AADA-CA8D-425B-990E-EB27190D7772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5737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1E48-A962-4C52-87F9-E7B13B0DDDD6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4039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2F6F-11FE-4EB4-8B43-5EEBF93E6393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97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3EB11E-5849-4A4B-B98E-43DB7EA42490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9BCD0-EA33-4F72-B858-EDCEBAEE45CD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3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BF840-22DD-437E-9392-1D86BEECDF81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1F36C-B5E0-4FED-982A-E15C1986EDA9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768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9B8190-8C1E-4C50-9CC3-3014764ED19B}" type="datetime1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99E3-CF39-4FA0-A4EE-2489BD2849D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7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542B40-5685-4270-B309-06DBB6C24D85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DA43C-04C9-470B-9031-26B037ACA33A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80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CDE7A-9EA0-4FF8-8C54-7358DB430B7A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79AB7-6A89-40C3-81AE-7E26F204BC7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78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3BE526-D98C-4622-AB29-E717074ED2EF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471A4-A861-4056-A74A-BF2FDD3196E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59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E8FEA84-92FB-422B-B19E-B7D820DE9F2B}" type="datetime1">
              <a:rPr lang="cs-CZ" smtClean="0"/>
              <a:t>26. 11. 2019</a:t>
            </a:fld>
            <a:endParaRPr lang="cs-CZ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CAF1C22-4A48-496A-AB95-29BFE4D94AD7}" type="slidenum">
              <a:rPr lang="cs-CZ" smtClean="0"/>
              <a:pPr/>
              <a:t>‹#›</a:t>
            </a:fld>
            <a:r>
              <a:rPr lang="cs-CZ" dirty="0" smtClean="0"/>
              <a:t> z  66</a:t>
            </a:r>
            <a:endParaRPr lang="cs-CZ" dirty="0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5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711C-2E3C-474E-A7E0-83151EE0E1D3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33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2354-C695-4CAC-BC04-B89C5205E6A6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455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457200"/>
            <a:ext cx="6624736" cy="2323728"/>
          </a:xfrm>
        </p:spPr>
        <p:txBody>
          <a:bodyPr/>
          <a:lstStyle/>
          <a:p>
            <a:pPr algn="ctr"/>
            <a:r>
              <a:rPr lang="cs-CZ" sz="3600" dirty="0" smtClean="0">
                <a:latin typeface="Palatino Linotype" panose="02040502050505030304" pitchFamily="18" charset="0"/>
              </a:rPr>
              <a:t>Bezdrátové senzorické sítě</a:t>
            </a:r>
            <a:br>
              <a:rPr lang="cs-CZ" sz="3600" dirty="0" smtClean="0">
                <a:latin typeface="Palatino Linotype" panose="02040502050505030304" pitchFamily="18" charset="0"/>
              </a:rPr>
            </a:br>
            <a:r>
              <a:rPr lang="cs-CZ" sz="3600" dirty="0" smtClean="0">
                <a:latin typeface="Palatino Linotype" panose="02040502050505030304" pitchFamily="18" charset="0"/>
              </a:rPr>
              <a:t>senzory</a:t>
            </a:r>
            <a:endParaRPr lang="cs-CZ" sz="3600" dirty="0">
              <a:latin typeface="Palatino Linotype" panose="0204050205050503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049588"/>
            <a:ext cx="6696743" cy="2362200"/>
          </a:xfrm>
        </p:spPr>
        <p:txBody>
          <a:bodyPr/>
          <a:lstStyle/>
          <a:p>
            <a:r>
              <a:rPr lang="cs-CZ" sz="2400" dirty="0" smtClean="0"/>
              <a:t>Bezdrátové senzorické sítě</a:t>
            </a:r>
          </a:p>
          <a:p>
            <a:r>
              <a:rPr lang="cs-CZ" sz="2400" smtClean="0"/>
              <a:t>BSS-13-senzory</a:t>
            </a:r>
            <a:endParaRPr lang="cs-CZ" sz="2400" dirty="0"/>
          </a:p>
          <a:p>
            <a:r>
              <a:rPr lang="cs-CZ" sz="2400" dirty="0"/>
              <a:t>Ing. Jiří Ledvina, CSc.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Přehled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9555"/>
            <a:ext cx="8229600" cy="4411662"/>
          </a:xfrm>
        </p:spPr>
        <p:txBody>
          <a:bodyPr/>
          <a:lstStyle/>
          <a:p>
            <a:r>
              <a:rPr lang="cs-CZ" dirty="0" smtClean="0"/>
              <a:t>Procesor</a:t>
            </a:r>
          </a:p>
          <a:p>
            <a:pPr lvl="1"/>
            <a:r>
              <a:rPr lang="cs-CZ" dirty="0" smtClean="0"/>
              <a:t>Komunikační procesor (rádio)</a:t>
            </a:r>
          </a:p>
          <a:p>
            <a:pPr lvl="2"/>
            <a:r>
              <a:rPr lang="cs-CZ" dirty="0" smtClean="0"/>
              <a:t>Komunikace procesor – komunikační procesor</a:t>
            </a:r>
          </a:p>
          <a:p>
            <a:pPr lvl="2"/>
            <a:r>
              <a:rPr lang="cs-CZ" dirty="0" smtClean="0"/>
              <a:t>Podpora koncového zesilovače</a:t>
            </a:r>
          </a:p>
          <a:p>
            <a:pPr lvl="1"/>
            <a:r>
              <a:rPr lang="cs-CZ" dirty="0" smtClean="0"/>
              <a:t>Speciální procesor</a:t>
            </a:r>
          </a:p>
          <a:p>
            <a:pPr lvl="2"/>
            <a:r>
              <a:rPr lang="cs-CZ" dirty="0" smtClean="0"/>
              <a:t>Komunikace se senzory</a:t>
            </a:r>
          </a:p>
          <a:p>
            <a:pPr lvl="1"/>
            <a:r>
              <a:rPr lang="cs-CZ" dirty="0" err="1" smtClean="0"/>
              <a:t>Power</a:t>
            </a:r>
            <a:r>
              <a:rPr lang="cs-CZ" dirty="0" smtClean="0"/>
              <a:t> Up – aktivace hlavního procesoru rádiovým signálem</a:t>
            </a:r>
          </a:p>
          <a:p>
            <a:r>
              <a:rPr lang="cs-CZ" dirty="0" smtClean="0"/>
              <a:t>Paměť</a:t>
            </a:r>
          </a:p>
          <a:p>
            <a:pPr lvl="1"/>
            <a:r>
              <a:rPr lang="cs-CZ" dirty="0" smtClean="0"/>
              <a:t>Paměť programu</a:t>
            </a:r>
          </a:p>
          <a:p>
            <a:pPr lvl="1"/>
            <a:r>
              <a:rPr lang="cs-CZ" dirty="0" smtClean="0"/>
              <a:t>Externí paměť na data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A04D-10E9-4FF3-9C38-226B93F970B4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499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Přehled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Komunikační rozhraní</a:t>
            </a:r>
          </a:p>
          <a:p>
            <a:pPr lvl="1"/>
            <a:r>
              <a:rPr lang="cs-CZ" dirty="0" smtClean="0"/>
              <a:t>SPI – Seriál </a:t>
            </a:r>
            <a:r>
              <a:rPr lang="cs-CZ" dirty="0" err="1" smtClean="0"/>
              <a:t>Peripheral</a:t>
            </a:r>
            <a:r>
              <a:rPr lang="cs-CZ" dirty="0" smtClean="0"/>
              <a:t> Interface</a:t>
            </a:r>
          </a:p>
          <a:p>
            <a:pPr lvl="2"/>
            <a:r>
              <a:rPr lang="cs-CZ" dirty="0" smtClean="0"/>
              <a:t>Master/slave, čtyři vodiče, 4Mb/s</a:t>
            </a:r>
          </a:p>
          <a:p>
            <a:pPr lvl="1"/>
            <a:r>
              <a:rPr lang="cs-CZ" dirty="0" smtClean="0"/>
              <a:t>I</a:t>
            </a:r>
            <a:r>
              <a:rPr lang="cs-CZ" baseline="30000" dirty="0" smtClean="0"/>
              <a:t>2</a:t>
            </a:r>
            <a:r>
              <a:rPr lang="cs-CZ" dirty="0" smtClean="0"/>
              <a:t>C – IIC – Inter Integrated Circuit</a:t>
            </a:r>
          </a:p>
          <a:p>
            <a:pPr lvl="2"/>
            <a:r>
              <a:rPr lang="cs-CZ" dirty="0" smtClean="0"/>
              <a:t>Master/slave, dva vodiče, 400kb/s</a:t>
            </a:r>
          </a:p>
          <a:p>
            <a:pPr lvl="1"/>
            <a:r>
              <a:rPr lang="cs-CZ" dirty="0" smtClean="0"/>
              <a:t>UART – Universal Asynchronous Receiver-</a:t>
            </a:r>
            <a:r>
              <a:rPr lang="cs-CZ" dirty="0" err="1" smtClean="0"/>
              <a:t>transmitter</a:t>
            </a:r>
            <a:endParaRPr lang="cs-CZ" dirty="0" smtClean="0"/>
          </a:p>
          <a:p>
            <a:pPr lvl="2"/>
            <a:r>
              <a:rPr lang="cs-CZ" dirty="0" smtClean="0"/>
              <a:t>Asynchronní (arytmický) duplexní přenos dat</a:t>
            </a:r>
          </a:p>
          <a:p>
            <a:pPr lvl="2"/>
            <a:r>
              <a:rPr lang="cs-CZ" dirty="0" smtClean="0"/>
              <a:t>Rychlost přenosu až 921600 </a:t>
            </a:r>
            <a:r>
              <a:rPr lang="cs-CZ" dirty="0" err="1" smtClean="0"/>
              <a:t>Bd</a:t>
            </a:r>
            <a:endParaRPr lang="cs-CZ" dirty="0" smtClean="0"/>
          </a:p>
          <a:p>
            <a:r>
              <a:rPr lang="cs-CZ" dirty="0" smtClean="0"/>
              <a:t>Architektura senzorů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A04D-10E9-4FF3-9C38-226B93F970B4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732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Přehled - MEMS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MEMS – </a:t>
            </a:r>
            <a:r>
              <a:rPr lang="cs-CZ" dirty="0" err="1" smtClean="0"/>
              <a:t>Micro</a:t>
            </a:r>
            <a:r>
              <a:rPr lang="cs-CZ" dirty="0" smtClean="0"/>
              <a:t> </a:t>
            </a:r>
            <a:r>
              <a:rPr lang="cs-CZ" dirty="0" err="1" smtClean="0"/>
              <a:t>Electro</a:t>
            </a:r>
            <a:r>
              <a:rPr lang="cs-CZ" dirty="0" smtClean="0"/>
              <a:t> </a:t>
            </a:r>
            <a:r>
              <a:rPr lang="cs-CZ" dirty="0" err="1" smtClean="0"/>
              <a:t>Mechanical</a:t>
            </a:r>
            <a:r>
              <a:rPr lang="cs-CZ" dirty="0" smtClean="0"/>
              <a:t> Systems</a:t>
            </a:r>
          </a:p>
          <a:p>
            <a:r>
              <a:rPr lang="cs-CZ" dirty="0" smtClean="0"/>
              <a:t>MOEMS – </a:t>
            </a:r>
            <a:r>
              <a:rPr lang="cs-CZ" dirty="0" err="1" smtClean="0"/>
              <a:t>Micro</a:t>
            </a:r>
            <a:r>
              <a:rPr lang="cs-CZ" dirty="0" smtClean="0"/>
              <a:t> </a:t>
            </a:r>
            <a:r>
              <a:rPr lang="cs-CZ" dirty="0" err="1" smtClean="0"/>
              <a:t>Opto</a:t>
            </a:r>
            <a:r>
              <a:rPr lang="cs-CZ" dirty="0" smtClean="0"/>
              <a:t> </a:t>
            </a:r>
            <a:r>
              <a:rPr lang="cs-CZ" dirty="0" err="1" smtClean="0"/>
              <a:t>Electro</a:t>
            </a:r>
            <a:r>
              <a:rPr lang="cs-CZ" dirty="0" smtClean="0"/>
              <a:t> </a:t>
            </a:r>
            <a:r>
              <a:rPr lang="cs-CZ" dirty="0" err="1" smtClean="0"/>
              <a:t>Mechanical</a:t>
            </a:r>
            <a:r>
              <a:rPr lang="cs-CZ" dirty="0" smtClean="0"/>
              <a:t> Systems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A04D-10E9-4FF3-9C38-226B93F970B4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755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Přehled - principy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Senzory</a:t>
            </a:r>
          </a:p>
          <a:p>
            <a:pPr lvl="1"/>
            <a:r>
              <a:rPr lang="cs-CZ" dirty="0" smtClean="0"/>
              <a:t>Odporové</a:t>
            </a:r>
          </a:p>
          <a:p>
            <a:pPr lvl="1"/>
            <a:r>
              <a:rPr lang="cs-CZ" dirty="0" smtClean="0"/>
              <a:t>Kapacitní</a:t>
            </a:r>
          </a:p>
          <a:p>
            <a:pPr lvl="1"/>
            <a:r>
              <a:rPr lang="cs-CZ" dirty="0" smtClean="0"/>
              <a:t>Indukční</a:t>
            </a:r>
          </a:p>
          <a:p>
            <a:pPr lvl="1"/>
            <a:r>
              <a:rPr lang="cs-CZ" dirty="0" smtClean="0"/>
              <a:t>Magnetické </a:t>
            </a:r>
          </a:p>
          <a:p>
            <a:pPr lvl="1"/>
            <a:r>
              <a:rPr lang="cs-CZ" dirty="0" smtClean="0"/>
              <a:t>Piezoelektrické</a:t>
            </a:r>
          </a:p>
          <a:p>
            <a:pPr lvl="1"/>
            <a:r>
              <a:rPr lang="cs-CZ" dirty="0" smtClean="0"/>
              <a:t>Akustické</a:t>
            </a:r>
          </a:p>
          <a:p>
            <a:pPr lvl="1"/>
            <a:r>
              <a:rPr lang="cs-CZ" dirty="0" smtClean="0"/>
              <a:t>Termoelektrické</a:t>
            </a:r>
          </a:p>
          <a:p>
            <a:pPr lvl="1"/>
            <a:r>
              <a:rPr lang="cs-CZ" dirty="0" smtClean="0"/>
              <a:t>Optoelektrické</a:t>
            </a:r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A04D-10E9-4FF3-9C38-226B93F970B4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360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Přehled - senzory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 smtClean="0"/>
              <a:t>Teplota – odpor, polovodič</a:t>
            </a:r>
          </a:p>
          <a:p>
            <a:r>
              <a:rPr lang="cs-CZ" sz="2400" dirty="0" smtClean="0"/>
              <a:t>Tlak - kapacitní</a:t>
            </a:r>
          </a:p>
          <a:p>
            <a:r>
              <a:rPr lang="cs-CZ" sz="2400" dirty="0" smtClean="0"/>
              <a:t>Vlhkost – nasáklivost, odpor</a:t>
            </a:r>
          </a:p>
          <a:p>
            <a:r>
              <a:rPr lang="cs-CZ" sz="2400" dirty="0" smtClean="0"/>
              <a:t>Světlo, světelné závory </a:t>
            </a:r>
          </a:p>
          <a:p>
            <a:r>
              <a:rPr lang="cs-CZ" sz="2400" dirty="0" smtClean="0"/>
              <a:t>Přiblížení, dotyk</a:t>
            </a:r>
          </a:p>
          <a:p>
            <a:r>
              <a:rPr lang="cs-CZ" sz="2400" dirty="0" smtClean="0"/>
              <a:t>Zrychlení – kapacitní</a:t>
            </a:r>
          </a:p>
          <a:p>
            <a:pPr lvl="1"/>
            <a:r>
              <a:rPr lang="cs-CZ" sz="2000" dirty="0" smtClean="0"/>
              <a:t>Gyroskop </a:t>
            </a:r>
          </a:p>
          <a:p>
            <a:pPr lvl="1"/>
            <a:r>
              <a:rPr lang="cs-CZ" sz="2000" dirty="0" smtClean="0"/>
              <a:t>Přímočaré, </a:t>
            </a:r>
            <a:r>
              <a:rPr lang="cs-CZ" sz="2000" dirty="0" err="1" smtClean="0"/>
              <a:t>Coriolisova</a:t>
            </a:r>
            <a:r>
              <a:rPr lang="cs-CZ" sz="2000" dirty="0" smtClean="0"/>
              <a:t> síla</a:t>
            </a:r>
          </a:p>
          <a:p>
            <a:r>
              <a:rPr lang="cs-CZ" sz="2400" dirty="0" smtClean="0"/>
              <a:t>Mechanické namáhání – tenzory</a:t>
            </a:r>
          </a:p>
          <a:p>
            <a:r>
              <a:rPr lang="cs-CZ" sz="2400" dirty="0" smtClean="0"/>
              <a:t>Zvuk - mikrofon</a:t>
            </a:r>
          </a:p>
          <a:p>
            <a:r>
              <a:rPr lang="cs-CZ" sz="2400" dirty="0" smtClean="0"/>
              <a:t>Chemické senzory a </a:t>
            </a:r>
            <a:r>
              <a:rPr lang="cs-CZ" sz="2400" dirty="0" err="1" smtClean="0"/>
              <a:t>biosenzory</a:t>
            </a:r>
            <a:endParaRPr lang="cs-CZ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A04D-10E9-4FF3-9C38-226B93F970B4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607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Přehled - senzory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cs-CZ" sz="2400" dirty="0" smtClean="0"/>
              <a:t>Průtokoměry – mechanické, indukční, ultrazvukové</a:t>
            </a:r>
          </a:p>
          <a:p>
            <a:r>
              <a:rPr lang="cs-CZ" sz="2400" dirty="0"/>
              <a:t>Magnetické </a:t>
            </a:r>
            <a:r>
              <a:rPr lang="cs-CZ" sz="2400" dirty="0" smtClean="0"/>
              <a:t>pole</a:t>
            </a:r>
          </a:p>
          <a:p>
            <a:pPr lvl="1"/>
            <a:r>
              <a:rPr lang="cs-CZ" sz="2000" dirty="0" err="1" smtClean="0"/>
              <a:t>Hallova</a:t>
            </a:r>
            <a:r>
              <a:rPr lang="cs-CZ" sz="2000" dirty="0" smtClean="0"/>
              <a:t> sonda</a:t>
            </a:r>
          </a:p>
          <a:p>
            <a:pPr lvl="1"/>
            <a:r>
              <a:rPr lang="cs-CZ" sz="2000" dirty="0" smtClean="0"/>
              <a:t>ARM – </a:t>
            </a:r>
            <a:r>
              <a:rPr lang="cs-CZ" sz="2000" dirty="0" err="1" smtClean="0"/>
              <a:t>Anizotropická</a:t>
            </a:r>
            <a:r>
              <a:rPr lang="cs-CZ" sz="2000" dirty="0" smtClean="0"/>
              <a:t> Magnetická </a:t>
            </a:r>
            <a:r>
              <a:rPr lang="cs-CZ" sz="2000" dirty="0" err="1" smtClean="0"/>
              <a:t>Resistance</a:t>
            </a:r>
            <a:r>
              <a:rPr lang="cs-CZ" sz="2000" dirty="0" smtClean="0"/>
              <a:t> – </a:t>
            </a:r>
            <a:r>
              <a:rPr lang="cs-CZ" sz="2000" dirty="0" err="1" smtClean="0"/>
              <a:t>permaloy</a:t>
            </a:r>
            <a:r>
              <a:rPr lang="cs-CZ" sz="2000" dirty="0" smtClean="0"/>
              <a:t> (</a:t>
            </a:r>
            <a:r>
              <a:rPr lang="cs-CZ" sz="2000" dirty="0" err="1" smtClean="0"/>
              <a:t>FeNi</a:t>
            </a:r>
            <a:r>
              <a:rPr lang="cs-CZ" sz="2000" dirty="0" smtClean="0"/>
              <a:t>), změna odporu (2 – 3</a:t>
            </a:r>
            <a:r>
              <a:rPr lang="en-US" sz="2000" dirty="0" smtClean="0"/>
              <a:t>%</a:t>
            </a:r>
            <a:r>
              <a:rPr lang="cs-CZ" sz="2000" dirty="0" smtClean="0"/>
              <a:t>)</a:t>
            </a:r>
          </a:p>
          <a:p>
            <a:pPr lvl="1"/>
            <a:r>
              <a:rPr lang="cs-CZ" sz="2000" dirty="0" smtClean="0"/>
              <a:t> GRM – </a:t>
            </a:r>
            <a:r>
              <a:rPr lang="cs-CZ" sz="2000" dirty="0" err="1" smtClean="0"/>
              <a:t>Giant</a:t>
            </a:r>
            <a:r>
              <a:rPr lang="cs-CZ" sz="2000" dirty="0" smtClean="0"/>
              <a:t> </a:t>
            </a:r>
            <a:r>
              <a:rPr lang="cs-CZ" sz="2000" dirty="0" err="1" smtClean="0"/>
              <a:t>Magneto</a:t>
            </a:r>
            <a:r>
              <a:rPr lang="cs-CZ" sz="2000" dirty="0" smtClean="0"/>
              <a:t> </a:t>
            </a:r>
            <a:r>
              <a:rPr lang="cs-CZ" sz="2000" dirty="0" err="1" smtClean="0"/>
              <a:t>Resistive</a:t>
            </a:r>
            <a:r>
              <a:rPr lang="cs-CZ" sz="2000" dirty="0" smtClean="0"/>
              <a:t> </a:t>
            </a:r>
            <a:r>
              <a:rPr lang="cs-CZ" sz="2000" dirty="0" err="1" smtClean="0"/>
              <a:t>Effect</a:t>
            </a:r>
            <a:r>
              <a:rPr lang="cs-CZ" sz="2000" dirty="0" smtClean="0"/>
              <a:t> – feromagnetické slitiny (velmi tenká vrstva), mezivrstva </a:t>
            </a:r>
            <a:r>
              <a:rPr lang="cs-CZ" sz="2000" dirty="0" err="1" smtClean="0"/>
              <a:t>Cu</a:t>
            </a:r>
            <a:r>
              <a:rPr lang="cs-CZ" sz="2000" dirty="0" smtClean="0"/>
              <a:t>, změna odporu 10 – 50</a:t>
            </a:r>
            <a:r>
              <a:rPr lang="en-US" sz="2000" dirty="0" smtClean="0"/>
              <a:t>%</a:t>
            </a:r>
            <a:endParaRPr lang="cs-CZ" sz="2000" dirty="0" smtClean="0"/>
          </a:p>
          <a:p>
            <a:pPr lvl="1"/>
            <a:r>
              <a:rPr lang="cs-CZ" sz="2000" dirty="0" smtClean="0"/>
              <a:t>TMR – </a:t>
            </a:r>
            <a:r>
              <a:rPr lang="cs-CZ" sz="2000" dirty="0" err="1" smtClean="0"/>
              <a:t>Tunnel</a:t>
            </a:r>
            <a:r>
              <a:rPr lang="cs-CZ" sz="2000" dirty="0" smtClean="0"/>
              <a:t> </a:t>
            </a:r>
            <a:r>
              <a:rPr lang="cs-CZ" sz="2000" dirty="0" err="1" smtClean="0"/>
              <a:t>Magnetoresistance</a:t>
            </a:r>
            <a:r>
              <a:rPr lang="cs-CZ" sz="2000" dirty="0" smtClean="0"/>
              <a:t> – feromagnetické slitiny, mezivrstva oxid Al, změna nelineární 30 – 70 </a:t>
            </a:r>
            <a:r>
              <a:rPr lang="en-US" sz="2000" dirty="0" smtClean="0"/>
              <a:t>%</a:t>
            </a:r>
            <a:r>
              <a:rPr lang="cs-CZ" sz="2000" dirty="0" smtClean="0"/>
              <a:t>.</a:t>
            </a:r>
          </a:p>
          <a:p>
            <a:r>
              <a:rPr lang="cs-CZ" dirty="0" err="1" smtClean="0"/>
              <a:t>Mikrozrcadla</a:t>
            </a:r>
            <a:r>
              <a:rPr lang="cs-CZ" dirty="0" smtClean="0"/>
              <a:t> </a:t>
            </a:r>
            <a:endParaRPr lang="cs-CZ" dirty="0"/>
          </a:p>
          <a:p>
            <a:endParaRPr lang="cs-CZ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A04D-10E9-4FF3-9C38-226B93F970B4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6529131"/>
      </p:ext>
    </p:extLst>
  </p:cSld>
  <p:clrMapOvr>
    <a:masterClrMapping/>
  </p:clrMapOvr>
</p:sld>
</file>

<file path=ppt/theme/theme1.xml><?xml version="1.0" encoding="utf-8"?>
<a:theme xmlns:a="http://schemas.openxmlformats.org/drawingml/2006/main" name="06088808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06088808</Template>
  <TotalTime>730</TotalTime>
  <Words>277</Words>
  <Application>Microsoft Office PowerPoint</Application>
  <PresentationFormat>Předvádění na obrazovce (4:3)</PresentationFormat>
  <Paragraphs>78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Palatino Linotype</vt:lpstr>
      <vt:lpstr>Wingdings</vt:lpstr>
      <vt:lpstr>06088808</vt:lpstr>
      <vt:lpstr>Vlastní návrh</vt:lpstr>
      <vt:lpstr>1_Vlastní návrh</vt:lpstr>
      <vt:lpstr>Bezdrátové senzorické sítě senzory</vt:lpstr>
      <vt:lpstr>Přehled</vt:lpstr>
      <vt:lpstr>Přehled</vt:lpstr>
      <vt:lpstr>Přehled - MEMS</vt:lpstr>
      <vt:lpstr>Přehled - principy</vt:lpstr>
      <vt:lpstr>Přehled - senzory</vt:lpstr>
      <vt:lpstr>Přehled - senzory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školicí prezentace</dc:title>
  <dc:creator>ledvina</dc:creator>
  <cp:lastModifiedBy>un331</cp:lastModifiedBy>
  <cp:revision>51</cp:revision>
  <dcterms:created xsi:type="dcterms:W3CDTF">2011-05-03T04:12:24Z</dcterms:created>
  <dcterms:modified xsi:type="dcterms:W3CDTF">2019-11-26T08:27:26Z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TC060888081029</vt:lpwstr>
  </property>
</Properties>
</file>