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CEA09-F366-4241-A1C5-F876E58D68E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BAA-A3F8-49E3-9D26-F3B3EE28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8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D0442-5A17-413D-A0C9-670A3B6E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9FD635-49A0-4F8A-9C83-717444B2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0216EC-6666-44E7-A1A3-376AA4F9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58FAE-7C9A-4370-895B-D6F3F016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A1BD0-1BB7-4A3A-917F-33FC82D3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47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60209-9410-4674-9DEE-42FB17B6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8492D1-0830-4B24-8866-A10327E0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D6C418-BBE2-47D8-9B73-906774FB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FC308-17AB-4944-A7F4-11FCFB2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17C89-989D-476C-9EE5-494E28A4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0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56709C-05F9-4093-B6FE-2B9F35B7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F57B93-0A1F-4C49-874A-E29D61C7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DD458-73CD-4C78-824A-FB7C2BB7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12436-FA46-446C-ACE5-9D1B76CE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769D3-096C-4643-811A-6339E7B3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2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E32EC-5AF1-4C9A-AAD6-4FB3FA45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CF700-CCDC-479D-8A9F-1BD65BD0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8AFC79-63AD-4FC4-A139-FC3D4D9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029FAE-0F37-4319-A458-6A249B2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42D72-D592-46BD-A13C-97A98940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56009-7A8A-46B2-96EC-1F61C2BC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3F2DCA-5B97-4C5F-BC0C-93CEB000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021602-14FB-4DE1-B671-15D39E76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2322-13E2-4261-A397-2C92B9B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F9E5F-B49C-4E5F-B05B-8E7C344A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1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F8AF0-6FC4-4C0C-9422-B4267339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81B0-115C-4A3D-A7A6-7B3E0A5A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00501-D76B-447C-9290-C9BBA48DB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FA04F3-30E1-4A6E-B9F5-B117A4DE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A0A346-9713-4AD1-AD72-3FE9E1BC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C0C054-7D61-4230-8E83-F7F115C3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8AB2D-BC70-427D-A0D4-59F2F98C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C93153-6E12-4886-8A42-6BD45E6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0D377-7EF4-4B0A-8642-8228EF61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E408EA-E003-489B-87D4-4F094CC34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BFBDC7-C8E0-42E9-94B2-F987FCFB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88B99A-7AD2-4D38-9EE4-B66B4C5F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3AA7FF-8FAF-4990-8D8D-8E04940B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7B7C83-526E-4522-9C11-8229B8A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FFF5B-CC96-49FD-92E9-CA424231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B492F7-029A-45DE-89EF-5C1C91DB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4B86A4-2460-4448-8DE3-20C8A530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CA9AC-96A6-48BD-9208-D4158BFC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C6F8A9-3661-407A-A1ED-E9234860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0C85DC-CEA4-4A51-AF33-340F3B2D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FF1FF0-E0A3-400F-A303-BF4D770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2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6F08-A552-42B9-B9EB-377EC115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625F-57EB-49EB-85F2-7895E9E0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05AFC2-83A8-4456-8947-8173CABB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8C39AB-4FE3-4A29-96D3-3AF33595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9DEB4-AE7C-49B6-87A7-A4124FE0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83EAEB-0AC2-49A2-B829-CD853D3F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99791-750A-4EDA-A1AB-F0722410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3B571C-C0EA-41B7-8E8E-B9C5914B0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C6A4E-725D-40F2-8444-8A272221B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A1391-BF22-4028-9994-88037764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5B8BE-F383-4F7F-A9EE-C12354E1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435DE-33AE-436E-923F-F91499D6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7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2E735-8005-448D-AE0F-508948EF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1F37F4-F759-4614-B598-A4C640B8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939DD-E26D-41C8-B173-B9DB70EF8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2C28-6E69-4FAB-8C7F-267A0F1A19C2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40015-FF73-44DF-A146-F4DB7C98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A1EEE-6B11-4A88-B571-AAAE2FA9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8107-1B97-4069-A176-207692A5F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0DEF5-C39F-4935-A757-4ADC0EB15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Управляющее воздействие и программа для управления роботом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24889A-08A7-48A0-B65A-3A366FD4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D673E7-8DE5-4F6A-9EC2-F0827F87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5" y="0"/>
            <a:ext cx="2333106" cy="6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A379B-4BAF-4B3D-9470-A507970E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65" y="1535707"/>
            <a:ext cx="6109069" cy="52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79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A379B-4BAF-4B3D-9470-A507970E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79" y="1601023"/>
            <a:ext cx="6109069" cy="5256977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467B7FB-D081-4DF0-919D-7A64312C9D6B}"/>
              </a:ext>
            </a:extLst>
          </p:cNvPr>
          <p:cNvCxnSpPr>
            <a:cxnSpLocks/>
          </p:cNvCxnSpPr>
          <p:nvPr/>
        </p:nvCxnSpPr>
        <p:spPr>
          <a:xfrm>
            <a:off x="6590522" y="2091905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AA398F-43DB-49C1-AA17-7BB71B048368}"/>
              </a:ext>
            </a:extLst>
          </p:cNvPr>
          <p:cNvSpPr txBox="1"/>
          <p:nvPr/>
        </p:nvSpPr>
        <p:spPr>
          <a:xfrm>
            <a:off x="7501812" y="1907239"/>
            <a:ext cx="451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Определение времени на каждой итерации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2B5735E-6F35-49D1-ACD8-4514B81AB8F3}"/>
              </a:ext>
            </a:extLst>
          </p:cNvPr>
          <p:cNvCxnSpPr>
            <a:cxnSpLocks/>
          </p:cNvCxnSpPr>
          <p:nvPr/>
        </p:nvCxnSpPr>
        <p:spPr>
          <a:xfrm>
            <a:off x="6590522" y="2888117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AAD61C-063A-4923-8EDE-83F0C2D02C2A}"/>
              </a:ext>
            </a:extLst>
          </p:cNvPr>
          <p:cNvSpPr txBox="1"/>
          <p:nvPr/>
        </p:nvSpPr>
        <p:spPr>
          <a:xfrm>
            <a:off x="7549742" y="2564951"/>
            <a:ext cx="442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Расчёт параметров по которым будет </a:t>
            </a:r>
          </a:p>
          <a:p>
            <a:r>
              <a:rPr lang="ru-RU" dirty="0"/>
              <a:t>формироваться управляющее воздействие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87F3D-EB2B-4BFD-8BAE-1022DA0026B7}"/>
              </a:ext>
            </a:extLst>
          </p:cNvPr>
          <p:cNvCxnSpPr>
            <a:cxnSpLocks/>
          </p:cNvCxnSpPr>
          <p:nvPr/>
        </p:nvCxnSpPr>
        <p:spPr>
          <a:xfrm>
            <a:off x="6590522" y="3780349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707489-B207-4D4C-8643-F2D61D050156}"/>
              </a:ext>
            </a:extLst>
          </p:cNvPr>
          <p:cNvSpPr txBox="1"/>
          <p:nvPr/>
        </p:nvSpPr>
        <p:spPr>
          <a:xfrm>
            <a:off x="8937942" y="359892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Расчёт ошибок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40189C7-8306-431F-87D3-6160D09C400B}"/>
              </a:ext>
            </a:extLst>
          </p:cNvPr>
          <p:cNvCxnSpPr>
            <a:cxnSpLocks/>
          </p:cNvCxnSpPr>
          <p:nvPr/>
        </p:nvCxnSpPr>
        <p:spPr>
          <a:xfrm>
            <a:off x="6590522" y="4403804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26FECF-32AE-43DF-9445-0E466730A587}"/>
              </a:ext>
            </a:extLst>
          </p:cNvPr>
          <p:cNvSpPr txBox="1"/>
          <p:nvPr/>
        </p:nvSpPr>
        <p:spPr>
          <a:xfrm>
            <a:off x="7608699" y="4220448"/>
            <a:ext cx="43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Формирование подаваемого напряжения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548E858-AD41-48B4-8540-5BCE2B53039C}"/>
              </a:ext>
            </a:extLst>
          </p:cNvPr>
          <p:cNvCxnSpPr>
            <a:cxnSpLocks/>
          </p:cNvCxnSpPr>
          <p:nvPr/>
        </p:nvCxnSpPr>
        <p:spPr>
          <a:xfrm>
            <a:off x="6590522" y="4894256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5C6546-8922-4DBF-BD01-BDB1111AFE8F}"/>
              </a:ext>
            </a:extLst>
          </p:cNvPr>
          <p:cNvSpPr txBox="1"/>
          <p:nvPr/>
        </p:nvSpPr>
        <p:spPr>
          <a:xfrm>
            <a:off x="8016118" y="4571090"/>
            <a:ext cx="348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Блоки ограничения подаваемого </a:t>
            </a:r>
          </a:p>
          <a:p>
            <a:pPr algn="ctr"/>
            <a:r>
              <a:rPr lang="ru-RU" dirty="0"/>
              <a:t>напряжения максимальным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3A224E2-869D-49B9-B65D-38C3FB693B8D}"/>
              </a:ext>
            </a:extLst>
          </p:cNvPr>
          <p:cNvCxnSpPr>
            <a:cxnSpLocks/>
          </p:cNvCxnSpPr>
          <p:nvPr/>
        </p:nvCxnSpPr>
        <p:spPr>
          <a:xfrm>
            <a:off x="6584993" y="5758317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2AE68A-CF27-4EA8-8A46-36A95504D7E0}"/>
              </a:ext>
            </a:extLst>
          </p:cNvPr>
          <p:cNvSpPr txBox="1"/>
          <p:nvPr/>
        </p:nvSpPr>
        <p:spPr>
          <a:xfrm>
            <a:off x="8223927" y="5568063"/>
            <a:ext cx="32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Подача напряжения на моторы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AFBFF86-B54B-4779-AD11-484D2EE8E552}"/>
              </a:ext>
            </a:extLst>
          </p:cNvPr>
          <p:cNvCxnSpPr>
            <a:cxnSpLocks/>
          </p:cNvCxnSpPr>
          <p:nvPr/>
        </p:nvCxnSpPr>
        <p:spPr>
          <a:xfrm>
            <a:off x="6587930" y="6427183"/>
            <a:ext cx="65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980627-5C3B-47BE-B4D3-B4D87F37AE45}"/>
              </a:ext>
            </a:extLst>
          </p:cNvPr>
          <p:cNvSpPr txBox="1"/>
          <p:nvPr/>
        </p:nvSpPr>
        <p:spPr>
          <a:xfrm>
            <a:off x="8310717" y="6242517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Запись информации в файл</a:t>
            </a:r>
          </a:p>
        </p:txBody>
      </p:sp>
    </p:spTree>
    <p:extLst>
      <p:ext uri="{BB962C8B-B14F-4D97-AF65-F5344CB8AC3E}">
        <p14:creationId xmlns:p14="http://schemas.microsoft.com/office/powerpoint/2010/main" val="3013576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9502A8-FB60-4C81-A8C2-D3769552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28" y="2952683"/>
            <a:ext cx="424874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0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9502A8-FB60-4C81-A8C2-D3769552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2683"/>
            <a:ext cx="4248743" cy="952633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15B0F65-CCBB-4841-8383-288D0B07D6F1}"/>
              </a:ext>
            </a:extLst>
          </p:cNvPr>
          <p:cNvCxnSpPr>
            <a:cxnSpLocks/>
          </p:cNvCxnSpPr>
          <p:nvPr/>
        </p:nvCxnSpPr>
        <p:spPr>
          <a:xfrm>
            <a:off x="6198636" y="3137349"/>
            <a:ext cx="144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F20F00-9E98-4CA2-BC71-B79F9709A7C1}"/>
              </a:ext>
            </a:extLst>
          </p:cNvPr>
          <p:cNvCxnSpPr>
            <a:cxnSpLocks/>
          </p:cNvCxnSpPr>
          <p:nvPr/>
        </p:nvCxnSpPr>
        <p:spPr>
          <a:xfrm>
            <a:off x="6198636" y="3547164"/>
            <a:ext cx="144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2BA5A8-79CB-442F-8FB9-FD5964F1FC21}"/>
              </a:ext>
            </a:extLst>
          </p:cNvPr>
          <p:cNvSpPr txBox="1"/>
          <p:nvPr/>
        </p:nvSpPr>
        <p:spPr>
          <a:xfrm>
            <a:off x="8784569" y="29526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Закрытие файла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6AE59-1D9C-47C3-BC04-B56E80F1DAC6}"/>
              </a:ext>
            </a:extLst>
          </p:cNvPr>
          <p:cNvSpPr txBox="1"/>
          <p:nvPr/>
        </p:nvSpPr>
        <p:spPr>
          <a:xfrm>
            <a:off x="8651327" y="3351320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Остановка моторов</a:t>
            </a:r>
          </a:p>
        </p:txBody>
      </p:sp>
    </p:spTree>
    <p:extLst>
      <p:ext uri="{BB962C8B-B14F-4D97-AF65-F5344CB8AC3E}">
        <p14:creationId xmlns:p14="http://schemas.microsoft.com/office/powerpoint/2010/main" val="3938028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9DFAF-2E79-4E17-A567-F2471EB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688" y="301778"/>
            <a:ext cx="6710265" cy="1214827"/>
          </a:xfrm>
        </p:spPr>
        <p:txBody>
          <a:bodyPr/>
          <a:lstStyle/>
          <a:p>
            <a:r>
              <a:rPr lang="ru-RU" dirty="0"/>
              <a:t>Управляющее воздействие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9F9079-0A5D-4C5C-8397-8DF68B42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907" y="1516605"/>
            <a:ext cx="3617826" cy="435133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3348F-1580-4128-8EE8-C3C157D7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30" y="0"/>
            <a:ext cx="2334970" cy="603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B41CA-3975-4C88-8998-22B107062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5" y="0"/>
            <a:ext cx="2333106" cy="602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00DDE-E34C-4C16-9415-854F85DE1AC9}"/>
              </a:ext>
            </a:extLst>
          </p:cNvPr>
          <p:cNvSpPr txBox="1"/>
          <p:nvPr/>
        </p:nvSpPr>
        <p:spPr>
          <a:xfrm>
            <a:off x="3558073" y="6087630"/>
            <a:ext cx="50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1. Робот в прямоугольной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1419426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9DFAF-2E79-4E17-A567-F2471EB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688" y="301778"/>
            <a:ext cx="6710265" cy="1214827"/>
          </a:xfrm>
        </p:spPr>
        <p:txBody>
          <a:bodyPr/>
          <a:lstStyle/>
          <a:p>
            <a:r>
              <a:rPr lang="ru-RU" dirty="0"/>
              <a:t>Управляющее воздействие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9F9079-0A5D-4C5C-8397-8DF68B42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75" y="1614583"/>
            <a:ext cx="3617826" cy="435133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3348F-1580-4128-8EE8-C3C157D7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30" y="0"/>
            <a:ext cx="2334970" cy="603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B41CA-3975-4C88-8998-22B107062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5" y="0"/>
            <a:ext cx="2333106" cy="602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00DDE-E34C-4C16-9415-854F85DE1AC9}"/>
              </a:ext>
            </a:extLst>
          </p:cNvPr>
          <p:cNvSpPr txBox="1"/>
          <p:nvPr/>
        </p:nvSpPr>
        <p:spPr>
          <a:xfrm>
            <a:off x="290945" y="6186890"/>
            <a:ext cx="50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1. Робот в прямоугольной системе координат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2497CF-6F7B-4E94-804F-50095F8C5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401" y="2366078"/>
            <a:ext cx="1469869" cy="21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9DFAF-2E79-4E17-A567-F2471EB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688" y="301778"/>
            <a:ext cx="6710265" cy="1214827"/>
          </a:xfrm>
        </p:spPr>
        <p:txBody>
          <a:bodyPr/>
          <a:lstStyle/>
          <a:p>
            <a:r>
              <a:rPr lang="ru-RU" dirty="0"/>
              <a:t>Управляющее воздействие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9F9079-0A5D-4C5C-8397-8DF68B42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75" y="1614583"/>
            <a:ext cx="3617826" cy="435133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3348F-1580-4128-8EE8-C3C157D7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30" y="0"/>
            <a:ext cx="2334970" cy="603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B41CA-3975-4C88-8998-22B107062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5" y="0"/>
            <a:ext cx="2333106" cy="602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00DDE-E34C-4C16-9415-854F85DE1AC9}"/>
              </a:ext>
            </a:extLst>
          </p:cNvPr>
          <p:cNvSpPr txBox="1"/>
          <p:nvPr/>
        </p:nvSpPr>
        <p:spPr>
          <a:xfrm>
            <a:off x="290945" y="6186890"/>
            <a:ext cx="50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1. Робот в прямоугольной системе координат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2497CF-6F7B-4E94-804F-50095F8C5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17" y="2366078"/>
            <a:ext cx="1469869" cy="2125844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636C3F4-C32D-48F5-8CB7-E93B4E26EE0D}"/>
              </a:ext>
            </a:extLst>
          </p:cNvPr>
          <p:cNvCxnSpPr>
            <a:cxnSpLocks/>
          </p:cNvCxnSpPr>
          <p:nvPr/>
        </p:nvCxnSpPr>
        <p:spPr>
          <a:xfrm>
            <a:off x="7481455" y="3433156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2D2C0A-1C5C-4C9E-B462-D28B160287E1}"/>
              </a:ext>
            </a:extLst>
          </p:cNvPr>
          <p:cNvSpPr txBox="1"/>
          <p:nvPr/>
        </p:nvSpPr>
        <p:spPr>
          <a:xfrm>
            <a:off x="8125530" y="2551837"/>
            <a:ext cx="406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MeanAngle</a:t>
            </a:r>
            <a:endParaRPr lang="en-US" sz="3600" dirty="0"/>
          </a:p>
          <a:p>
            <a:r>
              <a:rPr lang="en-US" sz="3600" dirty="0" err="1"/>
              <a:t>difAngleTetta</a:t>
            </a:r>
            <a:endParaRPr lang="en-US" sz="3600" dirty="0"/>
          </a:p>
          <a:p>
            <a:r>
              <a:rPr lang="en-US" sz="3600" dirty="0" err="1"/>
              <a:t>MeanRotationAngle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5102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9DFAF-2E79-4E17-A567-F2471EB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688" y="301778"/>
            <a:ext cx="6710265" cy="1214827"/>
          </a:xfrm>
        </p:spPr>
        <p:txBody>
          <a:bodyPr/>
          <a:lstStyle/>
          <a:p>
            <a:r>
              <a:rPr lang="ru-RU" dirty="0"/>
              <a:t>Управляющее воздействие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9F9079-0A5D-4C5C-8397-8DF68B42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75" y="1614583"/>
            <a:ext cx="3617826" cy="435133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3348F-1580-4128-8EE8-C3C157D7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30" y="0"/>
            <a:ext cx="2334970" cy="603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B41CA-3975-4C88-8998-22B107062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5" y="0"/>
            <a:ext cx="2333106" cy="602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00DDE-E34C-4C16-9415-854F85DE1AC9}"/>
              </a:ext>
            </a:extLst>
          </p:cNvPr>
          <p:cNvSpPr txBox="1"/>
          <p:nvPr/>
        </p:nvSpPr>
        <p:spPr>
          <a:xfrm>
            <a:off x="290945" y="6186890"/>
            <a:ext cx="50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1. Робот в прямоугольной системе координат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2497CF-6F7B-4E94-804F-50095F8C5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17" y="2366078"/>
            <a:ext cx="1469869" cy="2125844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636C3F4-C32D-48F5-8CB7-E93B4E26EE0D}"/>
              </a:ext>
            </a:extLst>
          </p:cNvPr>
          <p:cNvCxnSpPr>
            <a:cxnSpLocks/>
          </p:cNvCxnSpPr>
          <p:nvPr/>
        </p:nvCxnSpPr>
        <p:spPr>
          <a:xfrm>
            <a:off x="7481455" y="3433156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2D2C0A-1C5C-4C9E-B462-D28B160287E1}"/>
              </a:ext>
            </a:extLst>
          </p:cNvPr>
          <p:cNvSpPr txBox="1"/>
          <p:nvPr/>
        </p:nvSpPr>
        <p:spPr>
          <a:xfrm>
            <a:off x="8195289" y="2551837"/>
            <a:ext cx="406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ErrorAngle</a:t>
            </a:r>
            <a:endParaRPr lang="en-US" sz="3600" dirty="0"/>
          </a:p>
          <a:p>
            <a:r>
              <a:rPr lang="en-US" sz="3600" dirty="0" err="1"/>
              <a:t>ErrorDifAngleTetta</a:t>
            </a:r>
            <a:endParaRPr lang="en-US" sz="3600" dirty="0"/>
          </a:p>
          <a:p>
            <a:r>
              <a:rPr lang="en-US" sz="3600" dirty="0" err="1"/>
              <a:t>ErrorRotationAngle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51154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CEB020-8EB7-4E2C-AEB1-9AFCF112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5884" y="1712872"/>
            <a:ext cx="2580232" cy="4780003"/>
          </a:xfrm>
        </p:spPr>
      </p:pic>
    </p:spTree>
    <p:extLst>
      <p:ext uri="{BB962C8B-B14F-4D97-AF65-F5344CB8AC3E}">
        <p14:creationId xmlns:p14="http://schemas.microsoft.com/office/powerpoint/2010/main" val="137109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CEB020-8EB7-4E2C-AEB1-9AFCF112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2580232" cy="4780003"/>
          </a:xfr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A16ADD8-B1C2-4B57-BA51-150D5FE00D94}"/>
              </a:ext>
            </a:extLst>
          </p:cNvPr>
          <p:cNvCxnSpPr>
            <a:cxnSpLocks/>
          </p:cNvCxnSpPr>
          <p:nvPr/>
        </p:nvCxnSpPr>
        <p:spPr>
          <a:xfrm>
            <a:off x="3629608" y="2080727"/>
            <a:ext cx="18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C13A3BF-2DEA-4F00-912E-6898F04BC773}"/>
              </a:ext>
            </a:extLst>
          </p:cNvPr>
          <p:cNvCxnSpPr>
            <a:cxnSpLocks/>
          </p:cNvCxnSpPr>
          <p:nvPr/>
        </p:nvCxnSpPr>
        <p:spPr>
          <a:xfrm>
            <a:off x="3629608" y="2723578"/>
            <a:ext cx="18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317BC1D-7269-4403-A6B4-A57741EC7F32}"/>
              </a:ext>
            </a:extLst>
          </p:cNvPr>
          <p:cNvCxnSpPr>
            <a:cxnSpLocks/>
          </p:cNvCxnSpPr>
          <p:nvPr/>
        </p:nvCxnSpPr>
        <p:spPr>
          <a:xfrm flipV="1">
            <a:off x="3629608" y="3338718"/>
            <a:ext cx="1848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232069F-A0EE-41A3-906B-01AEBB6CECB3}"/>
              </a:ext>
            </a:extLst>
          </p:cNvPr>
          <p:cNvCxnSpPr>
            <a:cxnSpLocks/>
          </p:cNvCxnSpPr>
          <p:nvPr/>
        </p:nvCxnSpPr>
        <p:spPr>
          <a:xfrm>
            <a:off x="3629608" y="4028677"/>
            <a:ext cx="18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6403EAD-1369-4E6E-ACB3-539CAFA27C8E}"/>
              </a:ext>
            </a:extLst>
          </p:cNvPr>
          <p:cNvCxnSpPr>
            <a:cxnSpLocks/>
          </p:cNvCxnSpPr>
          <p:nvPr/>
        </p:nvCxnSpPr>
        <p:spPr>
          <a:xfrm>
            <a:off x="3629608" y="4652131"/>
            <a:ext cx="18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03EC79-AE94-49A1-847F-F6D44A259320}"/>
              </a:ext>
            </a:extLst>
          </p:cNvPr>
          <p:cNvCxnSpPr>
            <a:cxnSpLocks/>
          </p:cNvCxnSpPr>
          <p:nvPr/>
        </p:nvCxnSpPr>
        <p:spPr>
          <a:xfrm>
            <a:off x="3629608" y="5217396"/>
            <a:ext cx="18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29188FF-2103-408D-B1A0-BE62CA255C72}"/>
              </a:ext>
            </a:extLst>
          </p:cNvPr>
          <p:cNvCxnSpPr>
            <a:cxnSpLocks/>
          </p:cNvCxnSpPr>
          <p:nvPr/>
        </p:nvCxnSpPr>
        <p:spPr>
          <a:xfrm>
            <a:off x="3629608" y="6032043"/>
            <a:ext cx="18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B98D1B-E06B-44B2-9E42-F46677D44F5E}"/>
              </a:ext>
            </a:extLst>
          </p:cNvPr>
          <p:cNvSpPr txBox="1"/>
          <p:nvPr/>
        </p:nvSpPr>
        <p:spPr>
          <a:xfrm>
            <a:off x="5735852" y="1896061"/>
            <a:ext cx="561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Импорт необходимых элементов из сторонних пакетов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F555CB-C61D-4257-9176-C00204CD0D6C}"/>
              </a:ext>
            </a:extLst>
          </p:cNvPr>
          <p:cNvSpPr txBox="1"/>
          <p:nvPr/>
        </p:nvSpPr>
        <p:spPr>
          <a:xfrm>
            <a:off x="5800260" y="2538912"/>
            <a:ext cx="561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Определение максимального напряжения в процентах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A900C-A209-41EA-A8C4-E89F6576F1EB}"/>
              </a:ext>
            </a:extLst>
          </p:cNvPr>
          <p:cNvSpPr txBox="1"/>
          <p:nvPr/>
        </p:nvSpPr>
        <p:spPr>
          <a:xfrm>
            <a:off x="5974922" y="3015553"/>
            <a:ext cx="513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Инициализация коэффициентов </a:t>
            </a:r>
          </a:p>
          <a:p>
            <a:pPr algn="ctr"/>
            <a:r>
              <a:rPr lang="ru-RU" dirty="0"/>
              <a:t>для пропорциональной составляющей регулятора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29CA1-00EC-4B38-B6AA-936B6CCC3A25}"/>
              </a:ext>
            </a:extLst>
          </p:cNvPr>
          <p:cNvSpPr txBox="1"/>
          <p:nvPr/>
        </p:nvSpPr>
        <p:spPr>
          <a:xfrm>
            <a:off x="7400055" y="3844011"/>
            <a:ext cx="264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Инициализация моторов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01193D-F701-4C82-BEFA-7C2550B304C1}"/>
              </a:ext>
            </a:extLst>
          </p:cNvPr>
          <p:cNvSpPr txBox="1"/>
          <p:nvPr/>
        </p:nvSpPr>
        <p:spPr>
          <a:xfrm>
            <a:off x="6655620" y="4467465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Обнуление начальных условий моторов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17C22-77E4-455F-AD72-09E2DECB2BE0}"/>
              </a:ext>
            </a:extLst>
          </p:cNvPr>
          <p:cNvSpPr txBox="1"/>
          <p:nvPr/>
        </p:nvSpPr>
        <p:spPr>
          <a:xfrm>
            <a:off x="6992798" y="5032730"/>
            <a:ext cx="323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Начало отсчитывания времени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1EA07-47A2-4E67-8251-874F66910F5C}"/>
              </a:ext>
            </a:extLst>
          </p:cNvPr>
          <p:cNvSpPr txBox="1"/>
          <p:nvPr/>
        </p:nvSpPr>
        <p:spPr>
          <a:xfrm>
            <a:off x="7256906" y="5847377"/>
            <a:ext cx="292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Инициализация гироскопов</a:t>
            </a:r>
          </a:p>
        </p:txBody>
      </p:sp>
    </p:spTree>
    <p:extLst>
      <p:ext uri="{BB962C8B-B14F-4D97-AF65-F5344CB8AC3E}">
        <p14:creationId xmlns:p14="http://schemas.microsoft.com/office/powerpoint/2010/main" val="4284091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E07E3680-8689-4866-8066-1BEC7CA71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6094" y="2922631"/>
            <a:ext cx="5239811" cy="1012737"/>
          </a:xfrm>
        </p:spPr>
      </p:pic>
    </p:spTree>
    <p:extLst>
      <p:ext uri="{BB962C8B-B14F-4D97-AF65-F5344CB8AC3E}">
        <p14:creationId xmlns:p14="http://schemas.microsoft.com/office/powerpoint/2010/main" val="1333000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B096-F08D-48B4-9272-00B8B3E7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управления роботом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43DE-BE1F-43BA-8229-FF6A36AF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-3625"/>
            <a:ext cx="2333106" cy="602564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E07E3680-8689-4866-8066-1BEC7CA71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22631"/>
            <a:ext cx="5239811" cy="1012737"/>
          </a:xfr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35C66DB-3F65-4724-8165-395D5A33D33C}"/>
              </a:ext>
            </a:extLst>
          </p:cNvPr>
          <p:cNvCxnSpPr>
            <a:cxnSpLocks/>
          </p:cNvCxnSpPr>
          <p:nvPr/>
        </p:nvCxnSpPr>
        <p:spPr>
          <a:xfrm>
            <a:off x="6310604" y="3172408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5139C6C-208D-44A2-9E20-81DC59B4CA67}"/>
              </a:ext>
            </a:extLst>
          </p:cNvPr>
          <p:cNvCxnSpPr>
            <a:cxnSpLocks/>
          </p:cNvCxnSpPr>
          <p:nvPr/>
        </p:nvCxnSpPr>
        <p:spPr>
          <a:xfrm>
            <a:off x="6310604" y="3769568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87C89-E231-486A-8992-97564E62E6DD}"/>
              </a:ext>
            </a:extLst>
          </p:cNvPr>
          <p:cNvSpPr txBox="1"/>
          <p:nvPr/>
        </p:nvSpPr>
        <p:spPr>
          <a:xfrm>
            <a:off x="7790389" y="2987742"/>
            <a:ext cx="42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Снятие начальных показаний гироскопов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0FE2-D7F6-430C-BB08-A397B8B4D24E}"/>
              </a:ext>
            </a:extLst>
          </p:cNvPr>
          <p:cNvSpPr txBox="1"/>
          <p:nvPr/>
        </p:nvSpPr>
        <p:spPr>
          <a:xfrm>
            <a:off x="7722509" y="3584902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Открытие файла для записи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610885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161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Управляющее воздействие и программа для управления роботом</vt:lpstr>
      <vt:lpstr>Управляющее воздействие</vt:lpstr>
      <vt:lpstr>Управляющее воздействие</vt:lpstr>
      <vt:lpstr>Управляющее воздействие</vt:lpstr>
      <vt:lpstr>Управляющее воздействие</vt:lpstr>
      <vt:lpstr>Программа для управления роботом</vt:lpstr>
      <vt:lpstr>Программа для управления роботом</vt:lpstr>
      <vt:lpstr>Программа для управления роботом</vt:lpstr>
      <vt:lpstr>Программа для управления роботом</vt:lpstr>
      <vt:lpstr>Программа для управления роботом</vt:lpstr>
      <vt:lpstr>Программа для управления роботом</vt:lpstr>
      <vt:lpstr>Программа для управления роботом</vt:lpstr>
      <vt:lpstr>Программа для управления роботом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Управляющее воздействие и программа для управления роботом</dc:title>
  <dc:creator>Кирбаба Денис Дмитриевич</dc:creator>
  <cp:lastModifiedBy>Кирбаба Денис Дмитриевич</cp:lastModifiedBy>
  <cp:revision>7</cp:revision>
  <dcterms:created xsi:type="dcterms:W3CDTF">2021-06-06T07:27:06Z</dcterms:created>
  <dcterms:modified xsi:type="dcterms:W3CDTF">2021-06-06T09:24:00Z</dcterms:modified>
</cp:coreProperties>
</file>