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50" d="100"/>
          <a:sy n="50" d="100"/>
        </p:scale>
        <p:origin x="274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Shuyang" userId="11787355-b61e-4fa6-bbb7-69e61e091a81" providerId="ADAL" clId="{E08CD0A5-9F0B-4E1E-B3A1-2F38E4DDEAC3}"/>
    <pc:docChg chg="undo custSel addSld delSld modSld">
      <pc:chgData name="JiangShuyang" userId="11787355-b61e-4fa6-bbb7-69e61e091a81" providerId="ADAL" clId="{E08CD0A5-9F0B-4E1E-B3A1-2F38E4DDEAC3}" dt="2022-06-02T08:36:50.285" v="1003" actId="164"/>
      <pc:docMkLst>
        <pc:docMk/>
      </pc:docMkLst>
      <pc:sldChg chg="addSp delSp modSp add">
        <pc:chgData name="JiangShuyang" userId="11787355-b61e-4fa6-bbb7-69e61e091a81" providerId="ADAL" clId="{E08CD0A5-9F0B-4E1E-B3A1-2F38E4DDEAC3}" dt="2022-06-02T08:11:43.729" v="593" actId="207"/>
        <pc:sldMkLst>
          <pc:docMk/>
          <pc:sldMk cId="29523568" sldId="257"/>
        </pc:sldMkLst>
        <pc:spChg chg="add del mod">
          <ac:chgData name="JiangShuyang" userId="11787355-b61e-4fa6-bbb7-69e61e091a81" providerId="ADAL" clId="{E08CD0A5-9F0B-4E1E-B3A1-2F38E4DDEAC3}" dt="2022-06-02T07:11:42.308" v="71" actId="478"/>
          <ac:spMkLst>
            <pc:docMk/>
            <pc:sldMk cId="29523568" sldId="257"/>
            <ac:spMk id="2" creationId="{5710B0EC-42F9-4AB4-A1B8-A5E4F4F1C2AD}"/>
          </ac:spMkLst>
        </pc:spChg>
        <pc:spChg chg="add mod">
          <ac:chgData name="JiangShuyang" userId="11787355-b61e-4fa6-bbb7-69e61e091a81" providerId="ADAL" clId="{E08CD0A5-9F0B-4E1E-B3A1-2F38E4DDEAC3}" dt="2022-06-02T07:38:00.684" v="352" actId="2085"/>
          <ac:spMkLst>
            <pc:docMk/>
            <pc:sldMk cId="29523568" sldId="257"/>
            <ac:spMk id="3" creationId="{F442D440-7E33-4CF5-9345-657089780C33}"/>
          </ac:spMkLst>
        </pc:spChg>
        <pc:spChg chg="add del mod">
          <ac:chgData name="JiangShuyang" userId="11787355-b61e-4fa6-bbb7-69e61e091a81" providerId="ADAL" clId="{E08CD0A5-9F0B-4E1E-B3A1-2F38E4DDEAC3}" dt="2022-06-02T07:10:44.306" v="57" actId="478"/>
          <ac:spMkLst>
            <pc:docMk/>
            <pc:sldMk cId="29523568" sldId="257"/>
            <ac:spMk id="4" creationId="{074011DF-B40C-4186-99C1-C73487471655}"/>
          </ac:spMkLst>
        </pc:spChg>
        <pc:spChg chg="add mod">
          <ac:chgData name="JiangShuyang" userId="11787355-b61e-4fa6-bbb7-69e61e091a81" providerId="ADAL" clId="{E08CD0A5-9F0B-4E1E-B3A1-2F38E4DDEAC3}" dt="2022-06-02T07:38:00.684" v="352" actId="2085"/>
          <ac:spMkLst>
            <pc:docMk/>
            <pc:sldMk cId="29523568" sldId="257"/>
            <ac:spMk id="5" creationId="{D699554A-8C75-42EA-8439-2AADF4DEE260}"/>
          </ac:spMkLst>
        </pc:spChg>
        <pc:spChg chg="add del mod">
          <ac:chgData name="JiangShuyang" userId="11787355-b61e-4fa6-bbb7-69e61e091a81" providerId="ADAL" clId="{E08CD0A5-9F0B-4E1E-B3A1-2F38E4DDEAC3}" dt="2022-06-02T07:11:44.559" v="72" actId="478"/>
          <ac:spMkLst>
            <pc:docMk/>
            <pc:sldMk cId="29523568" sldId="257"/>
            <ac:spMk id="7" creationId="{3776F99E-B018-49D4-B149-734B82CE8334}"/>
          </ac:spMkLst>
        </pc:spChg>
        <pc:spChg chg="add mod topLvl">
          <ac:chgData name="JiangShuyang" userId="11787355-b61e-4fa6-bbb7-69e61e091a81" providerId="ADAL" clId="{E08CD0A5-9F0B-4E1E-B3A1-2F38E4DDEAC3}" dt="2022-06-02T07:36:48.535" v="334" actId="164"/>
          <ac:spMkLst>
            <pc:docMk/>
            <pc:sldMk cId="29523568" sldId="257"/>
            <ac:spMk id="10" creationId="{350C21A7-9CFA-48FC-A1AA-656E0C4C227A}"/>
          </ac:spMkLst>
        </pc:spChg>
        <pc:spChg chg="add mod topLvl">
          <ac:chgData name="JiangShuyang" userId="11787355-b61e-4fa6-bbb7-69e61e091a81" providerId="ADAL" clId="{E08CD0A5-9F0B-4E1E-B3A1-2F38E4DDEAC3}" dt="2022-06-02T07:36:48.535" v="334" actId="164"/>
          <ac:spMkLst>
            <pc:docMk/>
            <pc:sldMk cId="29523568" sldId="257"/>
            <ac:spMk id="11" creationId="{CCEC18D0-7C37-466D-9F0A-895EC7D2424C}"/>
          </ac:spMkLst>
        </pc:spChg>
        <pc:spChg chg="add mod topLvl">
          <ac:chgData name="JiangShuyang" userId="11787355-b61e-4fa6-bbb7-69e61e091a81" providerId="ADAL" clId="{E08CD0A5-9F0B-4E1E-B3A1-2F38E4DDEAC3}" dt="2022-06-02T07:36:48.535" v="334" actId="164"/>
          <ac:spMkLst>
            <pc:docMk/>
            <pc:sldMk cId="29523568" sldId="257"/>
            <ac:spMk id="12" creationId="{8BF40B6D-B144-4264-B912-4D373689712D}"/>
          </ac:spMkLst>
        </pc:spChg>
        <pc:spChg chg="add mod topLvl">
          <ac:chgData name="JiangShuyang" userId="11787355-b61e-4fa6-bbb7-69e61e091a81" providerId="ADAL" clId="{E08CD0A5-9F0B-4E1E-B3A1-2F38E4DDEAC3}" dt="2022-06-02T07:36:48.535" v="334" actId="164"/>
          <ac:spMkLst>
            <pc:docMk/>
            <pc:sldMk cId="29523568" sldId="257"/>
            <ac:spMk id="13" creationId="{A677E420-0D8E-4BCE-B616-E9209D483FE2}"/>
          </ac:spMkLst>
        </pc:spChg>
        <pc:spChg chg="add del mod">
          <ac:chgData name="JiangShuyang" userId="11787355-b61e-4fa6-bbb7-69e61e091a81" providerId="ADAL" clId="{E08CD0A5-9F0B-4E1E-B3A1-2F38E4DDEAC3}" dt="2022-06-02T07:35:43.065" v="316" actId="478"/>
          <ac:spMkLst>
            <pc:docMk/>
            <pc:sldMk cId="29523568" sldId="257"/>
            <ac:spMk id="14" creationId="{911D99AD-D941-417B-B539-6BB10C292CD1}"/>
          </ac:spMkLst>
        </pc:spChg>
        <pc:spChg chg="add del mod topLvl">
          <ac:chgData name="JiangShuyang" userId="11787355-b61e-4fa6-bbb7-69e61e091a81" providerId="ADAL" clId="{E08CD0A5-9F0B-4E1E-B3A1-2F38E4DDEAC3}" dt="2022-06-02T07:36:43.523" v="333" actId="478"/>
          <ac:spMkLst>
            <pc:docMk/>
            <pc:sldMk cId="29523568" sldId="257"/>
            <ac:spMk id="15" creationId="{21BFC346-3AAE-4EE4-AD06-049292920BD0}"/>
          </ac:spMkLst>
        </pc:spChg>
        <pc:spChg chg="add del mod topLvl">
          <ac:chgData name="JiangShuyang" userId="11787355-b61e-4fa6-bbb7-69e61e091a81" providerId="ADAL" clId="{E08CD0A5-9F0B-4E1E-B3A1-2F38E4DDEAC3}" dt="2022-06-02T07:36:43.523" v="333" actId="478"/>
          <ac:spMkLst>
            <pc:docMk/>
            <pc:sldMk cId="29523568" sldId="257"/>
            <ac:spMk id="16" creationId="{615ED1CD-C33C-43A5-989A-E3F61343590E}"/>
          </ac:spMkLst>
        </pc:spChg>
        <pc:spChg chg="add del mod topLvl">
          <ac:chgData name="JiangShuyang" userId="11787355-b61e-4fa6-bbb7-69e61e091a81" providerId="ADAL" clId="{E08CD0A5-9F0B-4E1E-B3A1-2F38E4DDEAC3}" dt="2022-06-02T07:36:43.523" v="333" actId="478"/>
          <ac:spMkLst>
            <pc:docMk/>
            <pc:sldMk cId="29523568" sldId="257"/>
            <ac:spMk id="17" creationId="{3C35FE5B-8239-4A55-87C4-F926884A950A}"/>
          </ac:spMkLst>
        </pc:spChg>
        <pc:spChg chg="add del mod">
          <ac:chgData name="JiangShuyang" userId="11787355-b61e-4fa6-bbb7-69e61e091a81" providerId="ADAL" clId="{E08CD0A5-9F0B-4E1E-B3A1-2F38E4DDEAC3}" dt="2022-06-02T07:22:04.529" v="125" actId="478"/>
          <ac:spMkLst>
            <pc:docMk/>
            <pc:sldMk cId="29523568" sldId="257"/>
            <ac:spMk id="18" creationId="{F17D68DC-4384-4879-A5A3-715735592A05}"/>
          </ac:spMkLst>
        </pc:spChg>
        <pc:spChg chg="add mod ord topLvl">
          <ac:chgData name="JiangShuyang" userId="11787355-b61e-4fa6-bbb7-69e61e091a81" providerId="ADAL" clId="{E08CD0A5-9F0B-4E1E-B3A1-2F38E4DDEAC3}" dt="2022-06-02T07:37:40.223" v="348" actId="164"/>
          <ac:spMkLst>
            <pc:docMk/>
            <pc:sldMk cId="29523568" sldId="257"/>
            <ac:spMk id="19" creationId="{97C0A400-506B-49AD-A486-E007366CA40F}"/>
          </ac:spMkLst>
        </pc:spChg>
        <pc:spChg chg="add mod ord topLvl">
          <ac:chgData name="JiangShuyang" userId="11787355-b61e-4fa6-bbb7-69e61e091a81" providerId="ADAL" clId="{E08CD0A5-9F0B-4E1E-B3A1-2F38E4DDEAC3}" dt="2022-06-02T07:37:40.223" v="348" actId="164"/>
          <ac:spMkLst>
            <pc:docMk/>
            <pc:sldMk cId="29523568" sldId="257"/>
            <ac:spMk id="20" creationId="{C8F1040A-B0B7-469D-9E1B-2F03A26A3859}"/>
          </ac:spMkLst>
        </pc:spChg>
        <pc:spChg chg="add mod topLvl">
          <ac:chgData name="JiangShuyang" userId="11787355-b61e-4fa6-bbb7-69e61e091a81" providerId="ADAL" clId="{E08CD0A5-9F0B-4E1E-B3A1-2F38E4DDEAC3}" dt="2022-06-02T07:37:40.223" v="348" actId="164"/>
          <ac:spMkLst>
            <pc:docMk/>
            <pc:sldMk cId="29523568" sldId="257"/>
            <ac:spMk id="21" creationId="{E83ABAB2-DF90-45BD-A95F-66E400EFA4D0}"/>
          </ac:spMkLst>
        </pc:spChg>
        <pc:spChg chg="add del mod topLvl">
          <ac:chgData name="JiangShuyang" userId="11787355-b61e-4fa6-bbb7-69e61e091a81" providerId="ADAL" clId="{E08CD0A5-9F0B-4E1E-B3A1-2F38E4DDEAC3}" dt="2022-06-02T07:37:13.024" v="338" actId="478"/>
          <ac:spMkLst>
            <pc:docMk/>
            <pc:sldMk cId="29523568" sldId="257"/>
            <ac:spMk id="22" creationId="{69903297-5ECC-46BD-A0F1-42E8F0B951EB}"/>
          </ac:spMkLst>
        </pc:spChg>
        <pc:spChg chg="add del mod topLvl">
          <ac:chgData name="JiangShuyang" userId="11787355-b61e-4fa6-bbb7-69e61e091a81" providerId="ADAL" clId="{E08CD0A5-9F0B-4E1E-B3A1-2F38E4DDEAC3}" dt="2022-06-02T07:37:30.347" v="346" actId="478"/>
          <ac:spMkLst>
            <pc:docMk/>
            <pc:sldMk cId="29523568" sldId="257"/>
            <ac:spMk id="23" creationId="{5FADADA4-DBAF-4935-AD94-BB76930C4BCA}"/>
          </ac:spMkLst>
        </pc:spChg>
        <pc:spChg chg="add del mod topLvl">
          <ac:chgData name="JiangShuyang" userId="11787355-b61e-4fa6-bbb7-69e61e091a81" providerId="ADAL" clId="{E08CD0A5-9F0B-4E1E-B3A1-2F38E4DDEAC3}" dt="2022-06-02T07:37:30.347" v="346" actId="478"/>
          <ac:spMkLst>
            <pc:docMk/>
            <pc:sldMk cId="29523568" sldId="257"/>
            <ac:spMk id="24" creationId="{35AD7AEA-194C-4929-B770-D966BA08F7CA}"/>
          </ac:spMkLst>
        </pc:spChg>
        <pc:spChg chg="add del mod">
          <ac:chgData name="JiangShuyang" userId="11787355-b61e-4fa6-bbb7-69e61e091a81" providerId="ADAL" clId="{E08CD0A5-9F0B-4E1E-B3A1-2F38E4DDEAC3}" dt="2022-06-02T07:22:05.744" v="126" actId="478"/>
          <ac:spMkLst>
            <pc:docMk/>
            <pc:sldMk cId="29523568" sldId="257"/>
            <ac:spMk id="25" creationId="{1FD6AA09-2858-42B8-83AE-951DB674415A}"/>
          </ac:spMkLst>
        </pc:spChg>
        <pc:spChg chg="add del mod">
          <ac:chgData name="JiangShuyang" userId="11787355-b61e-4fa6-bbb7-69e61e091a81" providerId="ADAL" clId="{E08CD0A5-9F0B-4E1E-B3A1-2F38E4DDEAC3}" dt="2022-06-02T07:24:34.201" v="160" actId="478"/>
          <ac:spMkLst>
            <pc:docMk/>
            <pc:sldMk cId="29523568" sldId="257"/>
            <ac:spMk id="26" creationId="{97DF4E9E-D316-4268-9D19-FE74D925D786}"/>
          </ac:spMkLst>
        </pc:spChg>
        <pc:spChg chg="add mod">
          <ac:chgData name="JiangShuyang" userId="11787355-b61e-4fa6-bbb7-69e61e091a81" providerId="ADAL" clId="{E08CD0A5-9F0B-4E1E-B3A1-2F38E4DDEAC3}" dt="2022-06-02T07:26:20.815" v="176" actId="164"/>
          <ac:spMkLst>
            <pc:docMk/>
            <pc:sldMk cId="29523568" sldId="257"/>
            <ac:spMk id="27" creationId="{D6F7FBEB-BF2B-4F94-BD53-67DD7565ACA1}"/>
          </ac:spMkLst>
        </pc:spChg>
        <pc:spChg chg="add del mod">
          <ac:chgData name="JiangShuyang" userId="11787355-b61e-4fa6-bbb7-69e61e091a81" providerId="ADAL" clId="{E08CD0A5-9F0B-4E1E-B3A1-2F38E4DDEAC3}" dt="2022-06-02T07:24:37.217" v="161" actId="478"/>
          <ac:spMkLst>
            <pc:docMk/>
            <pc:sldMk cId="29523568" sldId="257"/>
            <ac:spMk id="28" creationId="{3E0CEA98-804A-497A-9975-C2E5A198F010}"/>
          </ac:spMkLst>
        </pc:spChg>
        <pc:spChg chg="add del mod">
          <ac:chgData name="JiangShuyang" userId="11787355-b61e-4fa6-bbb7-69e61e091a81" providerId="ADAL" clId="{E08CD0A5-9F0B-4E1E-B3A1-2F38E4DDEAC3}" dt="2022-06-02T07:24:59.807" v="167" actId="478"/>
          <ac:spMkLst>
            <pc:docMk/>
            <pc:sldMk cId="29523568" sldId="257"/>
            <ac:spMk id="29" creationId="{DD89D2C3-8B59-42DE-839E-409B373D46E6}"/>
          </ac:spMkLst>
        </pc:spChg>
        <pc:spChg chg="add mod">
          <ac:chgData name="JiangShuyang" userId="11787355-b61e-4fa6-bbb7-69e61e091a81" providerId="ADAL" clId="{E08CD0A5-9F0B-4E1E-B3A1-2F38E4DDEAC3}" dt="2022-06-02T07:26:20.815" v="176" actId="164"/>
          <ac:spMkLst>
            <pc:docMk/>
            <pc:sldMk cId="29523568" sldId="257"/>
            <ac:spMk id="30" creationId="{E860DF8E-26AE-4E4E-B50E-BE87A299DC22}"/>
          </ac:spMkLst>
        </pc:spChg>
        <pc:spChg chg="add del mod">
          <ac:chgData name="JiangShuyang" userId="11787355-b61e-4fa6-bbb7-69e61e091a81" providerId="ADAL" clId="{E08CD0A5-9F0B-4E1E-B3A1-2F38E4DDEAC3}" dt="2022-06-02T07:24:40.637" v="163" actId="478"/>
          <ac:spMkLst>
            <pc:docMk/>
            <pc:sldMk cId="29523568" sldId="257"/>
            <ac:spMk id="31" creationId="{C7C5A186-A2D9-4484-8ADF-74E788334A0A}"/>
          </ac:spMkLst>
        </pc:spChg>
        <pc:spChg chg="add del mod">
          <ac:chgData name="JiangShuyang" userId="11787355-b61e-4fa6-bbb7-69e61e091a81" providerId="ADAL" clId="{E08CD0A5-9F0B-4E1E-B3A1-2F38E4DDEAC3}" dt="2022-06-02T07:41:15.620" v="395" actId="478"/>
          <ac:spMkLst>
            <pc:docMk/>
            <pc:sldMk cId="29523568" sldId="257"/>
            <ac:spMk id="32" creationId="{0F5AADE7-2BC5-4AC3-87BD-10F902F6E109}"/>
          </ac:spMkLst>
        </pc:spChg>
        <pc:spChg chg="add del mod">
          <ac:chgData name="JiangShuyang" userId="11787355-b61e-4fa6-bbb7-69e61e091a81" providerId="ADAL" clId="{E08CD0A5-9F0B-4E1E-B3A1-2F38E4DDEAC3}" dt="2022-06-02T07:41:15.620" v="395" actId="478"/>
          <ac:spMkLst>
            <pc:docMk/>
            <pc:sldMk cId="29523568" sldId="257"/>
            <ac:spMk id="33" creationId="{6F377C5E-7A26-47B1-B590-6BDDA12CCA49}"/>
          </ac:spMkLst>
        </pc:spChg>
        <pc:spChg chg="add del mod">
          <ac:chgData name="JiangShuyang" userId="11787355-b61e-4fa6-bbb7-69e61e091a81" providerId="ADAL" clId="{E08CD0A5-9F0B-4E1E-B3A1-2F38E4DDEAC3}" dt="2022-06-02T07:41:15.620" v="395" actId="478"/>
          <ac:spMkLst>
            <pc:docMk/>
            <pc:sldMk cId="29523568" sldId="257"/>
            <ac:spMk id="34" creationId="{271B5A10-9809-4E74-9299-28480AEA322D}"/>
          </ac:spMkLst>
        </pc:spChg>
        <pc:spChg chg="add del mod">
          <ac:chgData name="JiangShuyang" userId="11787355-b61e-4fa6-bbb7-69e61e091a81" providerId="ADAL" clId="{E08CD0A5-9F0B-4E1E-B3A1-2F38E4DDEAC3}" dt="2022-06-02T07:41:15.620" v="395" actId="478"/>
          <ac:spMkLst>
            <pc:docMk/>
            <pc:sldMk cId="29523568" sldId="257"/>
            <ac:spMk id="35" creationId="{23A395F8-345E-46BF-9243-FD9FA3626620}"/>
          </ac:spMkLst>
        </pc:spChg>
        <pc:spChg chg="add del mod">
          <ac:chgData name="JiangShuyang" userId="11787355-b61e-4fa6-bbb7-69e61e091a81" providerId="ADAL" clId="{E08CD0A5-9F0B-4E1E-B3A1-2F38E4DDEAC3}" dt="2022-06-02T07:41:15.620" v="395" actId="478"/>
          <ac:spMkLst>
            <pc:docMk/>
            <pc:sldMk cId="29523568" sldId="257"/>
            <ac:spMk id="36" creationId="{18E02B2E-618D-4EF5-9A95-119ED6EAE8DB}"/>
          </ac:spMkLst>
        </pc:spChg>
        <pc:spChg chg="add del mod">
          <ac:chgData name="JiangShuyang" userId="11787355-b61e-4fa6-bbb7-69e61e091a81" providerId="ADAL" clId="{E08CD0A5-9F0B-4E1E-B3A1-2F38E4DDEAC3}" dt="2022-06-02T07:41:15.620" v="395" actId="478"/>
          <ac:spMkLst>
            <pc:docMk/>
            <pc:sldMk cId="29523568" sldId="257"/>
            <ac:spMk id="37" creationId="{180B5402-7E47-4CAB-8A00-E7F94610ABAE}"/>
          </ac:spMkLst>
        </pc:spChg>
        <pc:spChg chg="mod">
          <ac:chgData name="JiangShuyang" userId="11787355-b61e-4fa6-bbb7-69e61e091a81" providerId="ADAL" clId="{E08CD0A5-9F0B-4E1E-B3A1-2F38E4DDEAC3}" dt="2022-06-02T07:29:53.013" v="229" actId="404"/>
          <ac:spMkLst>
            <pc:docMk/>
            <pc:sldMk cId="29523568" sldId="257"/>
            <ac:spMk id="44" creationId="{43D93055-ACAB-4A7D-894E-F6404B8E8F8E}"/>
          </ac:spMkLst>
        </pc:spChg>
        <pc:spChg chg="add mod">
          <ac:chgData name="JiangShuyang" userId="11787355-b61e-4fa6-bbb7-69e61e091a81" providerId="ADAL" clId="{E08CD0A5-9F0B-4E1E-B3A1-2F38E4DDEAC3}" dt="2022-06-02T07:26:24.597" v="177" actId="164"/>
          <ac:spMkLst>
            <pc:docMk/>
            <pc:sldMk cId="29523568" sldId="257"/>
            <ac:spMk id="47" creationId="{4567C4C6-61B3-4F79-BB59-E3A817DFD70F}"/>
          </ac:spMkLst>
        </pc:spChg>
        <pc:spChg chg="add del mod">
          <ac:chgData name="JiangShuyang" userId="11787355-b61e-4fa6-bbb7-69e61e091a81" providerId="ADAL" clId="{E08CD0A5-9F0B-4E1E-B3A1-2F38E4DDEAC3}" dt="2022-06-02T07:25:05.433" v="169" actId="478"/>
          <ac:spMkLst>
            <pc:docMk/>
            <pc:sldMk cId="29523568" sldId="257"/>
            <ac:spMk id="48" creationId="{41A728DC-B797-4CCA-BD95-3E0F0E35879A}"/>
          </ac:spMkLst>
        </pc:spChg>
        <pc:spChg chg="add mod">
          <ac:chgData name="JiangShuyang" userId="11787355-b61e-4fa6-bbb7-69e61e091a81" providerId="ADAL" clId="{E08CD0A5-9F0B-4E1E-B3A1-2F38E4DDEAC3}" dt="2022-06-02T07:26:24.597" v="177" actId="164"/>
          <ac:spMkLst>
            <pc:docMk/>
            <pc:sldMk cId="29523568" sldId="257"/>
            <ac:spMk id="49" creationId="{738D86CA-1570-4EDB-B4A2-E22D59147C16}"/>
          </ac:spMkLst>
        </pc:spChg>
        <pc:spChg chg="mod">
          <ac:chgData name="JiangShuyang" userId="11787355-b61e-4fa6-bbb7-69e61e091a81" providerId="ADAL" clId="{E08CD0A5-9F0B-4E1E-B3A1-2F38E4DDEAC3}" dt="2022-06-02T07:29:59.316" v="235" actId="404"/>
          <ac:spMkLst>
            <pc:docMk/>
            <pc:sldMk cId="29523568" sldId="257"/>
            <ac:spMk id="54" creationId="{EDF9089E-E092-4307-8A28-4AB2AAE30A6F}"/>
          </ac:spMkLst>
        </pc:spChg>
        <pc:spChg chg="mod topLvl">
          <ac:chgData name="JiangShuyang" userId="11787355-b61e-4fa6-bbb7-69e61e091a81" providerId="ADAL" clId="{E08CD0A5-9F0B-4E1E-B3A1-2F38E4DDEAC3}" dt="2022-06-02T07:28:20.747" v="220" actId="164"/>
          <ac:spMkLst>
            <pc:docMk/>
            <pc:sldMk cId="29523568" sldId="257"/>
            <ac:spMk id="56" creationId="{1E3BC0BE-671D-448C-B32B-B66DF04EEDC1}"/>
          </ac:spMkLst>
        </pc:spChg>
        <pc:spChg chg="del topLvl">
          <ac:chgData name="JiangShuyang" userId="11787355-b61e-4fa6-bbb7-69e61e091a81" providerId="ADAL" clId="{E08CD0A5-9F0B-4E1E-B3A1-2F38E4DDEAC3}" dt="2022-06-02T07:27:25.653" v="204" actId="478"/>
          <ac:spMkLst>
            <pc:docMk/>
            <pc:sldMk cId="29523568" sldId="257"/>
            <ac:spMk id="57" creationId="{18914223-7AA6-4B4F-A9A3-A38AA41351DD}"/>
          </ac:spMkLst>
        </pc:spChg>
        <pc:spChg chg="add mod">
          <ac:chgData name="JiangShuyang" userId="11787355-b61e-4fa6-bbb7-69e61e091a81" providerId="ADAL" clId="{E08CD0A5-9F0B-4E1E-B3A1-2F38E4DDEAC3}" dt="2022-06-02T07:30:01.710" v="238" actId="404"/>
          <ac:spMkLst>
            <pc:docMk/>
            <pc:sldMk cId="29523568" sldId="257"/>
            <ac:spMk id="60" creationId="{82CA4392-870F-4990-BAF9-0E0508F162DE}"/>
          </ac:spMkLst>
        </pc:spChg>
        <pc:spChg chg="mod">
          <ac:chgData name="JiangShuyang" userId="11787355-b61e-4fa6-bbb7-69e61e091a81" providerId="ADAL" clId="{E08CD0A5-9F0B-4E1E-B3A1-2F38E4DDEAC3}" dt="2022-06-02T07:37:56.198" v="351" actId="2085"/>
          <ac:spMkLst>
            <pc:docMk/>
            <pc:sldMk cId="29523568" sldId="257"/>
            <ac:spMk id="76" creationId="{6F7FA55F-6218-468B-B78D-3D36B1DBF57F}"/>
          </ac:spMkLst>
        </pc:spChg>
        <pc:spChg chg="mod">
          <ac:chgData name="JiangShuyang" userId="11787355-b61e-4fa6-bbb7-69e61e091a81" providerId="ADAL" clId="{E08CD0A5-9F0B-4E1E-B3A1-2F38E4DDEAC3}" dt="2022-06-02T07:37:56.198" v="351" actId="2085"/>
          <ac:spMkLst>
            <pc:docMk/>
            <pc:sldMk cId="29523568" sldId="257"/>
            <ac:spMk id="77" creationId="{779E7417-2AE6-4D3F-9A47-5F96BC0F2F88}"/>
          </ac:spMkLst>
        </pc:spChg>
        <pc:spChg chg="add del mod">
          <ac:chgData name="JiangShuyang" userId="11787355-b61e-4fa6-bbb7-69e61e091a81" providerId="ADAL" clId="{E08CD0A5-9F0B-4E1E-B3A1-2F38E4DDEAC3}" dt="2022-06-02T07:36:43.523" v="333" actId="478"/>
          <ac:spMkLst>
            <pc:docMk/>
            <pc:sldMk cId="29523568" sldId="257"/>
            <ac:spMk id="92" creationId="{88B2311E-FE73-425B-97CB-E8353CFD817E}"/>
          </ac:spMkLst>
        </pc:spChg>
        <pc:spChg chg="add mod">
          <ac:chgData name="JiangShuyang" userId="11787355-b61e-4fa6-bbb7-69e61e091a81" providerId="ADAL" clId="{E08CD0A5-9F0B-4E1E-B3A1-2F38E4DDEAC3}" dt="2022-06-02T07:36:58.962" v="336" actId="1035"/>
          <ac:spMkLst>
            <pc:docMk/>
            <pc:sldMk cId="29523568" sldId="257"/>
            <ac:spMk id="93" creationId="{EEF0DD04-649A-4B8A-A649-019054CD0961}"/>
          </ac:spMkLst>
        </pc:spChg>
        <pc:spChg chg="add mod">
          <ac:chgData name="JiangShuyang" userId="11787355-b61e-4fa6-bbb7-69e61e091a81" providerId="ADAL" clId="{E08CD0A5-9F0B-4E1E-B3A1-2F38E4DDEAC3}" dt="2022-06-02T07:36:58.962" v="336" actId="1035"/>
          <ac:spMkLst>
            <pc:docMk/>
            <pc:sldMk cId="29523568" sldId="257"/>
            <ac:spMk id="94" creationId="{00B5486A-4221-4453-8D83-F8A2464313BF}"/>
          </ac:spMkLst>
        </pc:spChg>
        <pc:spChg chg="add mod">
          <ac:chgData name="JiangShuyang" userId="11787355-b61e-4fa6-bbb7-69e61e091a81" providerId="ADAL" clId="{E08CD0A5-9F0B-4E1E-B3A1-2F38E4DDEAC3}" dt="2022-06-02T07:36:58.962" v="336" actId="1035"/>
          <ac:spMkLst>
            <pc:docMk/>
            <pc:sldMk cId="29523568" sldId="257"/>
            <ac:spMk id="95" creationId="{2A4B592B-47E3-4D03-8214-213372E1E92C}"/>
          </ac:spMkLst>
        </pc:spChg>
        <pc:spChg chg="add mod">
          <ac:chgData name="JiangShuyang" userId="11787355-b61e-4fa6-bbb7-69e61e091a81" providerId="ADAL" clId="{E08CD0A5-9F0B-4E1E-B3A1-2F38E4DDEAC3}" dt="2022-06-02T07:36:58.962" v="336" actId="1035"/>
          <ac:spMkLst>
            <pc:docMk/>
            <pc:sldMk cId="29523568" sldId="257"/>
            <ac:spMk id="96" creationId="{16A895ED-DE90-4E45-A3D0-216AE8AD27A6}"/>
          </ac:spMkLst>
        </pc:spChg>
        <pc:spChg chg="add mod">
          <ac:chgData name="JiangShuyang" userId="11787355-b61e-4fa6-bbb7-69e61e091a81" providerId="ADAL" clId="{E08CD0A5-9F0B-4E1E-B3A1-2F38E4DDEAC3}" dt="2022-06-02T07:37:40.223" v="348" actId="164"/>
          <ac:spMkLst>
            <pc:docMk/>
            <pc:sldMk cId="29523568" sldId="257"/>
            <ac:spMk id="98" creationId="{B6CFD844-8544-4B4D-815A-D050F46F2F83}"/>
          </ac:spMkLst>
        </pc:spChg>
        <pc:spChg chg="add mod">
          <ac:chgData name="JiangShuyang" userId="11787355-b61e-4fa6-bbb7-69e61e091a81" providerId="ADAL" clId="{E08CD0A5-9F0B-4E1E-B3A1-2F38E4DDEAC3}" dt="2022-06-02T07:37:40.223" v="348" actId="164"/>
          <ac:spMkLst>
            <pc:docMk/>
            <pc:sldMk cId="29523568" sldId="257"/>
            <ac:spMk id="99" creationId="{8288EB2F-5E7A-4B56-B46C-898AB20E2607}"/>
          </ac:spMkLst>
        </pc:spChg>
        <pc:spChg chg="add mod">
          <ac:chgData name="JiangShuyang" userId="11787355-b61e-4fa6-bbb7-69e61e091a81" providerId="ADAL" clId="{E08CD0A5-9F0B-4E1E-B3A1-2F38E4DDEAC3}" dt="2022-06-02T07:37:40.223" v="348" actId="164"/>
          <ac:spMkLst>
            <pc:docMk/>
            <pc:sldMk cId="29523568" sldId="257"/>
            <ac:spMk id="100" creationId="{21F286BF-1371-4857-BC0C-BF465F3F16D0}"/>
          </ac:spMkLst>
        </pc:spChg>
        <pc:spChg chg="add mod">
          <ac:chgData name="JiangShuyang" userId="11787355-b61e-4fa6-bbb7-69e61e091a81" providerId="ADAL" clId="{E08CD0A5-9F0B-4E1E-B3A1-2F38E4DDEAC3}" dt="2022-06-02T07:40:40.438" v="390" actId="1076"/>
          <ac:spMkLst>
            <pc:docMk/>
            <pc:sldMk cId="29523568" sldId="257"/>
            <ac:spMk id="108" creationId="{C8CB7AA8-BC04-4365-A3A9-60651708DC31}"/>
          </ac:spMkLst>
        </pc:spChg>
        <pc:spChg chg="mod">
          <ac:chgData name="JiangShuyang" userId="11787355-b61e-4fa6-bbb7-69e61e091a81" providerId="ADAL" clId="{E08CD0A5-9F0B-4E1E-B3A1-2F38E4DDEAC3}" dt="2022-06-02T07:48:35.858" v="456" actId="1076"/>
          <ac:spMkLst>
            <pc:docMk/>
            <pc:sldMk cId="29523568" sldId="257"/>
            <ac:spMk id="118" creationId="{6B946028-2FC7-49DF-B342-26D6CF695A8F}"/>
          </ac:spMkLst>
        </pc:spChg>
        <pc:spChg chg="mod">
          <ac:chgData name="JiangShuyang" userId="11787355-b61e-4fa6-bbb7-69e61e091a81" providerId="ADAL" clId="{E08CD0A5-9F0B-4E1E-B3A1-2F38E4DDEAC3}" dt="2022-06-02T07:48:52.604" v="461" actId="688"/>
          <ac:spMkLst>
            <pc:docMk/>
            <pc:sldMk cId="29523568" sldId="257"/>
            <ac:spMk id="119" creationId="{06684CA2-3DF9-4619-9A9C-100F7CEA8279}"/>
          </ac:spMkLst>
        </pc:spChg>
        <pc:spChg chg="add del mod ord">
          <ac:chgData name="JiangShuyang" userId="11787355-b61e-4fa6-bbb7-69e61e091a81" providerId="ADAL" clId="{E08CD0A5-9F0B-4E1E-B3A1-2F38E4DDEAC3}" dt="2022-06-02T07:54:13.587" v="514" actId="478"/>
          <ac:spMkLst>
            <pc:docMk/>
            <pc:sldMk cId="29523568" sldId="257"/>
            <ac:spMk id="120" creationId="{07E2A510-359B-476B-B949-517E022FC240}"/>
          </ac:spMkLst>
        </pc:spChg>
        <pc:spChg chg="add mod ord">
          <ac:chgData name="JiangShuyang" userId="11787355-b61e-4fa6-bbb7-69e61e091a81" providerId="ADAL" clId="{E08CD0A5-9F0B-4E1E-B3A1-2F38E4DDEAC3}" dt="2022-06-02T07:51:43.808" v="487" actId="1076"/>
          <ac:spMkLst>
            <pc:docMk/>
            <pc:sldMk cId="29523568" sldId="257"/>
            <ac:spMk id="121" creationId="{1907655A-CA80-44DC-9D4C-9E45DAAFBA58}"/>
          </ac:spMkLst>
        </pc:spChg>
        <pc:spChg chg="mod">
          <ac:chgData name="JiangShuyang" userId="11787355-b61e-4fa6-bbb7-69e61e091a81" providerId="ADAL" clId="{E08CD0A5-9F0B-4E1E-B3A1-2F38E4DDEAC3}" dt="2022-06-02T07:52:51.206" v="502" actId="2085"/>
          <ac:spMkLst>
            <pc:docMk/>
            <pc:sldMk cId="29523568" sldId="257"/>
            <ac:spMk id="160" creationId="{1A004C59-E200-43E0-8231-B4D9F3EACB39}"/>
          </ac:spMkLst>
        </pc:spChg>
        <pc:spChg chg="mod">
          <ac:chgData name="JiangShuyang" userId="11787355-b61e-4fa6-bbb7-69e61e091a81" providerId="ADAL" clId="{E08CD0A5-9F0B-4E1E-B3A1-2F38E4DDEAC3}" dt="2022-06-02T07:52:51.206" v="502" actId="2085"/>
          <ac:spMkLst>
            <pc:docMk/>
            <pc:sldMk cId="29523568" sldId="257"/>
            <ac:spMk id="161" creationId="{8CFB4394-7D98-48B1-AC05-FDF4ABAEC8B8}"/>
          </ac:spMkLst>
        </pc:spChg>
        <pc:spChg chg="add mod">
          <ac:chgData name="JiangShuyang" userId="11787355-b61e-4fa6-bbb7-69e61e091a81" providerId="ADAL" clId="{E08CD0A5-9F0B-4E1E-B3A1-2F38E4DDEAC3}" dt="2022-06-02T08:00:08.534" v="533" actId="1076"/>
          <ac:spMkLst>
            <pc:docMk/>
            <pc:sldMk cId="29523568" sldId="257"/>
            <ac:spMk id="179" creationId="{3EB477B8-985F-4250-B209-D2F2DF3BB370}"/>
          </ac:spMkLst>
        </pc:spChg>
        <pc:spChg chg="add mod">
          <ac:chgData name="JiangShuyang" userId="11787355-b61e-4fa6-bbb7-69e61e091a81" providerId="ADAL" clId="{E08CD0A5-9F0B-4E1E-B3A1-2F38E4DDEAC3}" dt="2022-06-02T08:00:20.634" v="537" actId="20577"/>
          <ac:spMkLst>
            <pc:docMk/>
            <pc:sldMk cId="29523568" sldId="257"/>
            <ac:spMk id="180" creationId="{D2936DF6-5785-4D47-9117-A01121374E83}"/>
          </ac:spMkLst>
        </pc:spChg>
        <pc:spChg chg="add mod">
          <ac:chgData name="JiangShuyang" userId="11787355-b61e-4fa6-bbb7-69e61e091a81" providerId="ADAL" clId="{E08CD0A5-9F0B-4E1E-B3A1-2F38E4DDEAC3}" dt="2022-06-02T08:00:34.316" v="542" actId="1076"/>
          <ac:spMkLst>
            <pc:docMk/>
            <pc:sldMk cId="29523568" sldId="257"/>
            <ac:spMk id="181" creationId="{7CB1FEFA-141B-440F-A442-BCEF94D39D69}"/>
          </ac:spMkLst>
        </pc:spChg>
        <pc:spChg chg="add mod">
          <ac:chgData name="JiangShuyang" userId="11787355-b61e-4fa6-bbb7-69e61e091a81" providerId="ADAL" clId="{E08CD0A5-9F0B-4E1E-B3A1-2F38E4DDEAC3}" dt="2022-06-02T08:00:41.009" v="544" actId="1076"/>
          <ac:spMkLst>
            <pc:docMk/>
            <pc:sldMk cId="29523568" sldId="257"/>
            <ac:spMk id="182" creationId="{5B228030-9960-4C23-B8AE-E65B13A7271C}"/>
          </ac:spMkLst>
        </pc:spChg>
        <pc:spChg chg="add mod">
          <ac:chgData name="JiangShuyang" userId="11787355-b61e-4fa6-bbb7-69e61e091a81" providerId="ADAL" clId="{E08CD0A5-9F0B-4E1E-B3A1-2F38E4DDEAC3}" dt="2022-06-02T08:00:49.931" v="548" actId="20577"/>
          <ac:spMkLst>
            <pc:docMk/>
            <pc:sldMk cId="29523568" sldId="257"/>
            <ac:spMk id="183" creationId="{B7964442-F0E4-47EE-A93D-41B4EFEC0DB3}"/>
          </ac:spMkLst>
        </pc:spChg>
        <pc:spChg chg="add mod">
          <ac:chgData name="JiangShuyang" userId="11787355-b61e-4fa6-bbb7-69e61e091a81" providerId="ADAL" clId="{E08CD0A5-9F0B-4E1E-B3A1-2F38E4DDEAC3}" dt="2022-06-02T08:00:57.675" v="550" actId="1076"/>
          <ac:spMkLst>
            <pc:docMk/>
            <pc:sldMk cId="29523568" sldId="257"/>
            <ac:spMk id="184" creationId="{286D24B8-F64B-43CC-8BFB-AAB903FB7F5E}"/>
          </ac:spMkLst>
        </pc:spChg>
        <pc:spChg chg="add mod">
          <ac:chgData name="JiangShuyang" userId="11787355-b61e-4fa6-bbb7-69e61e091a81" providerId="ADAL" clId="{E08CD0A5-9F0B-4E1E-B3A1-2F38E4DDEAC3}" dt="2022-06-02T08:01:22.573" v="556" actId="1076"/>
          <ac:spMkLst>
            <pc:docMk/>
            <pc:sldMk cId="29523568" sldId="257"/>
            <ac:spMk id="185" creationId="{5F3B6A4C-CD82-4C79-8F28-E9D3B6464195}"/>
          </ac:spMkLst>
        </pc:spChg>
        <pc:spChg chg="add mod">
          <ac:chgData name="JiangShuyang" userId="11787355-b61e-4fa6-bbb7-69e61e091a81" providerId="ADAL" clId="{E08CD0A5-9F0B-4E1E-B3A1-2F38E4DDEAC3}" dt="2022-06-02T08:01:27.853" v="558" actId="1076"/>
          <ac:spMkLst>
            <pc:docMk/>
            <pc:sldMk cId="29523568" sldId="257"/>
            <ac:spMk id="186" creationId="{211336D4-ABA0-43EE-9469-15968A8DFC09}"/>
          </ac:spMkLst>
        </pc:spChg>
        <pc:spChg chg="add mod">
          <ac:chgData name="JiangShuyang" userId="11787355-b61e-4fa6-bbb7-69e61e091a81" providerId="ADAL" clId="{E08CD0A5-9F0B-4E1E-B3A1-2F38E4DDEAC3}" dt="2022-06-02T08:11:40.580" v="592" actId="207"/>
          <ac:spMkLst>
            <pc:docMk/>
            <pc:sldMk cId="29523568" sldId="257"/>
            <ac:spMk id="187" creationId="{CD38FE0A-A3C6-4AAD-8353-0C4F0EFD647C}"/>
          </ac:spMkLst>
        </pc:spChg>
        <pc:spChg chg="add mod">
          <ac:chgData name="JiangShuyang" userId="11787355-b61e-4fa6-bbb7-69e61e091a81" providerId="ADAL" clId="{E08CD0A5-9F0B-4E1E-B3A1-2F38E4DDEAC3}" dt="2022-06-02T08:11:43.729" v="593" actId="207"/>
          <ac:spMkLst>
            <pc:docMk/>
            <pc:sldMk cId="29523568" sldId="257"/>
            <ac:spMk id="188" creationId="{C9DC08C7-24E7-4611-93C4-D321C130E355}"/>
          </ac:spMkLst>
        </pc:spChg>
        <pc:grpChg chg="add mod topLvl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6" creationId="{910AEF74-2A60-4623-B743-D376893DCBBA}"/>
          </ac:grpSpMkLst>
        </pc:grpChg>
        <pc:grpChg chg="add del mod topLvl">
          <ac:chgData name="JiangShuyang" userId="11787355-b61e-4fa6-bbb7-69e61e091a81" providerId="ADAL" clId="{E08CD0A5-9F0B-4E1E-B3A1-2F38E4DDEAC3}" dt="2022-06-02T07:36:26.701" v="326" actId="165"/>
          <ac:grpSpMkLst>
            <pc:docMk/>
            <pc:sldMk cId="29523568" sldId="257"/>
            <ac:grpSpMk id="38" creationId="{1DCD36C7-0DFC-47E6-913D-0E6180CA5EA6}"/>
          </ac:grpSpMkLst>
        </pc:grpChg>
        <pc:grpChg chg="add del mod topLvl">
          <ac:chgData name="JiangShuyang" userId="11787355-b61e-4fa6-bbb7-69e61e091a81" providerId="ADAL" clId="{E08CD0A5-9F0B-4E1E-B3A1-2F38E4DDEAC3}" dt="2022-06-02T07:32:29.294" v="282" actId="478"/>
          <ac:grpSpMkLst>
            <pc:docMk/>
            <pc:sldMk cId="29523568" sldId="257"/>
            <ac:grpSpMk id="42" creationId="{B5810C1D-4305-4D6D-8DEA-CAF0AFFAFD8A}"/>
          </ac:grpSpMkLst>
        </pc:grpChg>
        <pc:grpChg chg="add mod topLvl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50" creationId="{932BAF7D-C2E8-4F0B-9190-DB94AFB7ADDD}"/>
          </ac:grpSpMkLst>
        </pc:grpChg>
        <pc:grpChg chg="add mod topLvl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51" creationId="{9F2D739A-0C73-455E-8657-90C3B34AF554}"/>
          </ac:grpSpMkLst>
        </pc:grpChg>
        <pc:grpChg chg="add del mod topLvl">
          <ac:chgData name="JiangShuyang" userId="11787355-b61e-4fa6-bbb7-69e61e091a81" providerId="ADAL" clId="{E08CD0A5-9F0B-4E1E-B3A1-2F38E4DDEAC3}" dt="2022-06-02T07:39:59.388" v="383" actId="478"/>
          <ac:grpSpMkLst>
            <pc:docMk/>
            <pc:sldMk cId="29523568" sldId="257"/>
            <ac:grpSpMk id="52" creationId="{C8AD0E97-14E4-4BCE-ABF6-EB9FB8EBD105}"/>
          </ac:grpSpMkLst>
        </pc:grpChg>
        <pc:grpChg chg="add del mod">
          <ac:chgData name="JiangShuyang" userId="11787355-b61e-4fa6-bbb7-69e61e091a81" providerId="ADAL" clId="{E08CD0A5-9F0B-4E1E-B3A1-2F38E4DDEAC3}" dt="2022-06-02T07:27:25.653" v="204" actId="478"/>
          <ac:grpSpMkLst>
            <pc:docMk/>
            <pc:sldMk cId="29523568" sldId="257"/>
            <ac:grpSpMk id="55" creationId="{E70425CF-E0A0-47F7-8292-986F2774BFB6}"/>
          </ac:grpSpMkLst>
        </pc:grpChg>
        <pc:grpChg chg="add del mod topLvl">
          <ac:chgData name="JiangShuyang" userId="11787355-b61e-4fa6-bbb7-69e61e091a81" providerId="ADAL" clId="{E08CD0A5-9F0B-4E1E-B3A1-2F38E4DDEAC3}" dt="2022-06-02T07:39:48.635" v="381" actId="478"/>
          <ac:grpSpMkLst>
            <pc:docMk/>
            <pc:sldMk cId="29523568" sldId="257"/>
            <ac:grpSpMk id="66" creationId="{2E203618-DC09-4F0C-8883-6326CCD28E81}"/>
          </ac:grpSpMkLst>
        </pc:grpChg>
        <pc:grpChg chg="add del mod">
          <ac:chgData name="JiangShuyang" userId="11787355-b61e-4fa6-bbb7-69e61e091a81" providerId="ADAL" clId="{E08CD0A5-9F0B-4E1E-B3A1-2F38E4DDEAC3}" dt="2022-06-02T07:31:43.157" v="265" actId="165"/>
          <ac:grpSpMkLst>
            <pc:docMk/>
            <pc:sldMk cId="29523568" sldId="257"/>
            <ac:grpSpMk id="67" creationId="{155FC43C-2741-41C5-AF94-342C77FD20F0}"/>
          </ac:grpSpMkLst>
        </pc:grpChg>
        <pc:grpChg chg="add del mod">
          <ac:chgData name="JiangShuyang" userId="11787355-b61e-4fa6-bbb7-69e61e091a81" providerId="ADAL" clId="{E08CD0A5-9F0B-4E1E-B3A1-2F38E4DDEAC3}" dt="2022-06-02T07:37:22.356" v="341" actId="165"/>
          <ac:grpSpMkLst>
            <pc:docMk/>
            <pc:sldMk cId="29523568" sldId="257"/>
            <ac:grpSpMk id="74" creationId="{A2CF4C26-21C2-4065-B1E3-46A1333F23CF}"/>
          </ac:grpSpMkLst>
        </pc:grpChg>
        <pc:grpChg chg="add mod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75" creationId="{DA8ADC37-DC54-4681-A24F-B8D89BAD05C9}"/>
          </ac:grpSpMkLst>
        </pc:grpChg>
        <pc:grpChg chg="add mod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82" creationId="{5E02D957-7761-4CCD-AB59-B709E63C2748}"/>
          </ac:grpSpMkLst>
        </pc:grpChg>
        <pc:grpChg chg="add mod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85" creationId="{0A304C90-279A-464B-BF67-FA13036C9448}"/>
          </ac:grpSpMkLst>
        </pc:grpChg>
        <pc:grpChg chg="add mod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89" creationId="{A8A49A5C-B700-4543-BDF8-4C0A167BEA5C}"/>
          </ac:grpSpMkLst>
        </pc:grpChg>
        <pc:grpChg chg="add mod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97" creationId="{5C91CCAA-1C8B-4BD6-8BBA-0A50059C8FF2}"/>
          </ac:grpSpMkLst>
        </pc:grpChg>
        <pc:grpChg chg="add mod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101" creationId="{DB5CEF62-F16C-46CA-8C86-FBBC1F88AD60}"/>
          </ac:grpSpMkLst>
        </pc:grpChg>
        <pc:grpChg chg="add mod topLvl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112" creationId="{FB1B3524-0FDA-4D2D-B511-6335EF8C9E72}"/>
          </ac:grpSpMkLst>
        </pc:grpChg>
        <pc:grpChg chg="add del mod">
          <ac:chgData name="JiangShuyang" userId="11787355-b61e-4fa6-bbb7-69e61e091a81" providerId="ADAL" clId="{E08CD0A5-9F0B-4E1E-B3A1-2F38E4DDEAC3}" dt="2022-06-02T07:40:33.601" v="388" actId="165"/>
          <ac:grpSpMkLst>
            <pc:docMk/>
            <pc:sldMk cId="29523568" sldId="257"/>
            <ac:grpSpMk id="113" creationId="{5FCF97D7-5877-478F-A2CE-D946EA9FEC68}"/>
          </ac:grpSpMkLst>
        </pc:grpChg>
        <pc:grpChg chg="add mod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117" creationId="{E479D0CA-C177-488D-9C50-888E225ED9B9}"/>
          </ac:grpSpMkLst>
        </pc:grpChg>
        <pc:grpChg chg="add mod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126" creationId="{AA84CFE5-971E-4A32-A6E8-6DFCCC497E02}"/>
          </ac:grpSpMkLst>
        </pc:grpChg>
        <pc:grpChg chg="add mod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136" creationId="{1D86711E-09A1-4633-B595-1FED8E662F9D}"/>
          </ac:grpSpMkLst>
        </pc:grpChg>
        <pc:grpChg chg="add del mod">
          <ac:chgData name="JiangShuyang" userId="11787355-b61e-4fa6-bbb7-69e61e091a81" providerId="ADAL" clId="{E08CD0A5-9F0B-4E1E-B3A1-2F38E4DDEAC3}" dt="2022-06-02T07:54:13.587" v="514" actId="478"/>
          <ac:grpSpMkLst>
            <pc:docMk/>
            <pc:sldMk cId="29523568" sldId="257"/>
            <ac:grpSpMk id="145" creationId="{2C41E68D-F64A-4497-9ED3-E5627E62DE94}"/>
          </ac:grpSpMkLst>
        </pc:grpChg>
        <pc:grpChg chg="add del mod">
          <ac:chgData name="JiangShuyang" userId="11787355-b61e-4fa6-bbb7-69e61e091a81" providerId="ADAL" clId="{E08CD0A5-9F0B-4E1E-B3A1-2F38E4DDEAC3}" dt="2022-06-02T07:54:13.587" v="514" actId="478"/>
          <ac:grpSpMkLst>
            <pc:docMk/>
            <pc:sldMk cId="29523568" sldId="257"/>
            <ac:grpSpMk id="150" creationId="{86146363-DEC2-40A1-82FD-6E4126FF61D7}"/>
          </ac:grpSpMkLst>
        </pc:grpChg>
        <pc:grpChg chg="add mod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156" creationId="{6916F20F-E5E8-4527-8784-28E188399B0F}"/>
          </ac:grpSpMkLst>
        </pc:grpChg>
        <pc:grpChg chg="add mod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159" creationId="{0040D456-351D-4C38-A357-A332C1A0C8B5}"/>
          </ac:grpSpMkLst>
        </pc:grpChg>
        <pc:grpChg chg="add mod">
          <ac:chgData name="JiangShuyang" userId="11787355-b61e-4fa6-bbb7-69e61e091a81" providerId="ADAL" clId="{E08CD0A5-9F0B-4E1E-B3A1-2F38E4DDEAC3}" dt="2022-06-02T07:54:00.739" v="513" actId="164"/>
          <ac:grpSpMkLst>
            <pc:docMk/>
            <pc:sldMk cId="29523568" sldId="257"/>
            <ac:grpSpMk id="178" creationId="{B3E6C1E9-5011-4088-B3FF-967290BA494D}"/>
          </ac:grpSpMkLst>
        </pc:grpChg>
        <pc:picChg chg="add mod topLvl modCrop">
          <ac:chgData name="JiangShuyang" userId="11787355-b61e-4fa6-bbb7-69e61e091a81" providerId="ADAL" clId="{E08CD0A5-9F0B-4E1E-B3A1-2F38E4DDEAC3}" dt="2022-06-02T07:54:00.739" v="513" actId="164"/>
          <ac:picMkLst>
            <pc:docMk/>
            <pc:sldMk cId="29523568" sldId="257"/>
            <ac:picMk id="9" creationId="{3774014B-C218-4EB7-AF0E-EEDBF9387E2E}"/>
          </ac:picMkLst>
        </pc:picChg>
        <pc:picChg chg="add mod">
          <ac:chgData name="JiangShuyang" userId="11787355-b61e-4fa6-bbb7-69e61e091a81" providerId="ADAL" clId="{E08CD0A5-9F0B-4E1E-B3A1-2F38E4DDEAC3}" dt="2022-06-02T07:54:00.739" v="513" actId="164"/>
          <ac:picMkLst>
            <pc:docMk/>
            <pc:sldMk cId="29523568" sldId="257"/>
            <ac:picMk id="154" creationId="{80DCA044-27DE-4AB4-9FFD-6A86FCA31630}"/>
          </ac:picMkLst>
        </pc:picChg>
        <pc:cxnChg chg="add mod topLvl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40" creationId="{D1567AD6-76B7-4094-86D0-7B5DBE83D0CE}"/>
          </ac:cxnSpMkLst>
        </pc:cxnChg>
        <pc:cxnChg chg="add mod topLvl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41" creationId="{E6D907B9-D5B2-4109-82A1-CC64F9325633}"/>
          </ac:cxnSpMkLst>
        </pc:cxnChg>
        <pc:cxnChg chg="add mod topLvl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45" creationId="{CD4D50BA-94F4-406A-BB93-840ED6455B44}"/>
          </ac:cxnSpMkLst>
        </pc:cxnChg>
        <pc:cxnChg chg="add mod topLvl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46" creationId="{0830842C-8BDC-4E11-BEBB-ECC13A23BA1D}"/>
          </ac:cxnSpMkLst>
        </pc:cxnChg>
        <pc:cxnChg chg="add mod topLvl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61" creationId="{3ABAC099-30A1-4542-8B2A-515A63F9364A}"/>
          </ac:cxnSpMkLst>
        </pc:cxnChg>
        <pc:cxnChg chg="add mod topLvl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63" creationId="{AA2DB608-78EB-4A42-B06D-97398BDDFF92}"/>
          </ac:cxnSpMkLst>
        </pc:cxnChg>
        <pc:cxnChg chg="add mod topLvl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64" creationId="{171CE931-24BC-4449-8C02-A628A9194470}"/>
          </ac:cxnSpMkLst>
        </pc:cxnChg>
        <pc:cxnChg chg="add del mod topLvl">
          <ac:chgData name="JiangShuyang" userId="11787355-b61e-4fa6-bbb7-69e61e091a81" providerId="ADAL" clId="{E08CD0A5-9F0B-4E1E-B3A1-2F38E4DDEAC3}" dt="2022-06-02T07:39:48.635" v="381" actId="478"/>
          <ac:cxnSpMkLst>
            <pc:docMk/>
            <pc:sldMk cId="29523568" sldId="257"/>
            <ac:cxnSpMk id="65" creationId="{19D34FFC-3BDE-4DC3-AFF7-B93FFBCA988C}"/>
          </ac:cxnSpMkLst>
        </pc:cxnChg>
        <pc:cxnChg chg="add mod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88" creationId="{54E86F37-AED1-409D-BE18-E5970C554E2A}"/>
          </ac:cxnSpMkLst>
        </pc:cxnChg>
        <pc:cxnChg chg="add mod">
          <ac:chgData name="JiangShuyang" userId="11787355-b61e-4fa6-bbb7-69e61e091a81" providerId="ADAL" clId="{E08CD0A5-9F0B-4E1E-B3A1-2F38E4DDEAC3}" dt="2022-06-02T07:51:38.217" v="485" actId="14100"/>
          <ac:cxnSpMkLst>
            <pc:docMk/>
            <pc:sldMk cId="29523568" sldId="257"/>
            <ac:cxnSpMk id="103" creationId="{C26B5A29-3F97-466C-8DD5-B979810EE805}"/>
          </ac:cxnSpMkLst>
        </pc:cxnChg>
        <pc:cxnChg chg="add mod">
          <ac:chgData name="JiangShuyang" userId="11787355-b61e-4fa6-bbb7-69e61e091a81" providerId="ADAL" clId="{E08CD0A5-9F0B-4E1E-B3A1-2F38E4DDEAC3}" dt="2022-06-02T07:51:34.984" v="484" actId="14100"/>
          <ac:cxnSpMkLst>
            <pc:docMk/>
            <pc:sldMk cId="29523568" sldId="257"/>
            <ac:cxnSpMk id="105" creationId="{188BEB8B-3CBB-4D6D-949A-28546E3348B6}"/>
          </ac:cxnSpMkLst>
        </pc:cxnChg>
        <pc:cxnChg chg="add del mod">
          <ac:chgData name="JiangShuyang" userId="11787355-b61e-4fa6-bbb7-69e61e091a81" providerId="ADAL" clId="{E08CD0A5-9F0B-4E1E-B3A1-2F38E4DDEAC3}" dt="2022-06-02T07:54:13.587" v="514" actId="478"/>
          <ac:cxnSpMkLst>
            <pc:docMk/>
            <pc:sldMk cId="29523568" sldId="257"/>
            <ac:cxnSpMk id="123" creationId="{FA934CD8-16A2-4A05-AD27-4CE038041AEA}"/>
          </ac:cxnSpMkLst>
        </pc:cxnChg>
        <pc:cxnChg chg="add del mod">
          <ac:chgData name="JiangShuyang" userId="11787355-b61e-4fa6-bbb7-69e61e091a81" providerId="ADAL" clId="{E08CD0A5-9F0B-4E1E-B3A1-2F38E4DDEAC3}" dt="2022-06-02T07:54:13.587" v="514" actId="478"/>
          <ac:cxnSpMkLst>
            <pc:docMk/>
            <pc:sldMk cId="29523568" sldId="257"/>
            <ac:cxnSpMk id="133" creationId="{AF01B687-C45E-4CAF-A2AE-C8EFF48F52F7}"/>
          </ac:cxnSpMkLst>
        </pc:cxnChg>
        <pc:cxnChg chg="add del mod">
          <ac:chgData name="JiangShuyang" userId="11787355-b61e-4fa6-bbb7-69e61e091a81" providerId="ADAL" clId="{E08CD0A5-9F0B-4E1E-B3A1-2F38E4DDEAC3}" dt="2022-06-02T07:54:13.587" v="514" actId="478"/>
          <ac:cxnSpMkLst>
            <pc:docMk/>
            <pc:sldMk cId="29523568" sldId="257"/>
            <ac:cxnSpMk id="148" creationId="{0399CAC8-E13A-4CA4-AD7D-700C6132E0A4}"/>
          </ac:cxnSpMkLst>
        </pc:cxnChg>
        <pc:cxnChg chg="add del mod">
          <ac:chgData name="JiangShuyang" userId="11787355-b61e-4fa6-bbb7-69e61e091a81" providerId="ADAL" clId="{E08CD0A5-9F0B-4E1E-B3A1-2F38E4DDEAC3}" dt="2022-06-02T07:54:13.587" v="514" actId="478"/>
          <ac:cxnSpMkLst>
            <pc:docMk/>
            <pc:sldMk cId="29523568" sldId="257"/>
            <ac:cxnSpMk id="149" creationId="{79CFAA3B-3FD4-47F1-9B39-E08911EDE5E8}"/>
          </ac:cxnSpMkLst>
        </pc:cxnChg>
        <pc:cxnChg chg="add del mod">
          <ac:chgData name="JiangShuyang" userId="11787355-b61e-4fa6-bbb7-69e61e091a81" providerId="ADAL" clId="{E08CD0A5-9F0B-4E1E-B3A1-2F38E4DDEAC3}" dt="2022-06-02T07:54:13.587" v="514" actId="478"/>
          <ac:cxnSpMkLst>
            <pc:docMk/>
            <pc:sldMk cId="29523568" sldId="257"/>
            <ac:cxnSpMk id="153" creationId="{4DAA47CF-1DD0-43C6-B363-DFEA29639B3A}"/>
          </ac:cxnSpMkLst>
        </pc:cxnChg>
        <pc:cxnChg chg="add del mod">
          <ac:chgData name="JiangShuyang" userId="11787355-b61e-4fa6-bbb7-69e61e091a81" providerId="ADAL" clId="{E08CD0A5-9F0B-4E1E-B3A1-2F38E4DDEAC3}" dt="2022-06-02T07:54:13.587" v="514" actId="478"/>
          <ac:cxnSpMkLst>
            <pc:docMk/>
            <pc:sldMk cId="29523568" sldId="257"/>
            <ac:cxnSpMk id="155" creationId="{F623C27B-EEB6-4E83-ADC7-A5770C6209DA}"/>
          </ac:cxnSpMkLst>
        </pc:cxnChg>
        <pc:cxnChg chg="add mod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162" creationId="{BFA266A2-D266-43B6-9952-DE292139C08F}"/>
          </ac:cxnSpMkLst>
        </pc:cxnChg>
        <pc:cxnChg chg="add mod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165" creationId="{1B8E3972-F035-423D-91EB-139D87245475}"/>
          </ac:cxnSpMkLst>
        </pc:cxnChg>
        <pc:cxnChg chg="add mod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169" creationId="{FCAB9450-907C-4DD6-A0D5-CBE1B3AE5258}"/>
          </ac:cxnSpMkLst>
        </pc:cxnChg>
        <pc:cxnChg chg="add mod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170" creationId="{27F8BB6C-11AE-448C-A7B2-FE5A79B63DD8}"/>
          </ac:cxnSpMkLst>
        </pc:cxnChg>
        <pc:cxnChg chg="add mod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176" creationId="{97B39662-C449-475F-9D9B-04C98B87B78A}"/>
          </ac:cxnSpMkLst>
        </pc:cxnChg>
        <pc:cxnChg chg="add mod">
          <ac:chgData name="JiangShuyang" userId="11787355-b61e-4fa6-bbb7-69e61e091a81" providerId="ADAL" clId="{E08CD0A5-9F0B-4E1E-B3A1-2F38E4DDEAC3}" dt="2022-06-02T07:54:00.739" v="513" actId="164"/>
          <ac:cxnSpMkLst>
            <pc:docMk/>
            <pc:sldMk cId="29523568" sldId="257"/>
            <ac:cxnSpMk id="177" creationId="{9ED68FB6-0DCD-429B-81C7-A8D4784E4007}"/>
          </ac:cxnSpMkLst>
        </pc:cxnChg>
      </pc:sldChg>
      <pc:sldChg chg="add del">
        <pc:chgData name="JiangShuyang" userId="11787355-b61e-4fa6-bbb7-69e61e091a81" providerId="ADAL" clId="{E08CD0A5-9F0B-4E1E-B3A1-2F38E4DDEAC3}" dt="2022-06-02T08:15:07.192" v="597" actId="2696"/>
        <pc:sldMkLst>
          <pc:docMk/>
          <pc:sldMk cId="141945703" sldId="258"/>
        </pc:sldMkLst>
      </pc:sldChg>
      <pc:sldChg chg="add del">
        <pc:chgData name="JiangShuyang" userId="11787355-b61e-4fa6-bbb7-69e61e091a81" providerId="ADAL" clId="{E08CD0A5-9F0B-4E1E-B3A1-2F38E4DDEAC3}" dt="2022-06-02T08:15:03.749" v="595" actId="2696"/>
        <pc:sldMkLst>
          <pc:docMk/>
          <pc:sldMk cId="479677863" sldId="258"/>
        </pc:sldMkLst>
      </pc:sldChg>
      <pc:sldChg chg="addSp delSp modSp add">
        <pc:chgData name="JiangShuyang" userId="11787355-b61e-4fa6-bbb7-69e61e091a81" providerId="ADAL" clId="{E08CD0A5-9F0B-4E1E-B3A1-2F38E4DDEAC3}" dt="2022-06-02T08:36:50.285" v="1003" actId="164"/>
        <pc:sldMkLst>
          <pc:docMk/>
          <pc:sldMk cId="4001048325" sldId="258"/>
        </pc:sldMkLst>
        <pc:spChg chg="add del mod">
          <ac:chgData name="JiangShuyang" userId="11787355-b61e-4fa6-bbb7-69e61e091a81" providerId="ADAL" clId="{E08CD0A5-9F0B-4E1E-B3A1-2F38E4DDEAC3}" dt="2022-06-02T08:19:34.153" v="713" actId="478"/>
          <ac:spMkLst>
            <pc:docMk/>
            <pc:sldMk cId="4001048325" sldId="258"/>
            <ac:spMk id="2" creationId="{684E4400-624A-4048-912D-7BDAB0695260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3" creationId="{699BCCEC-3FC8-4C7F-A445-14C6DCF13B27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4" creationId="{424CADBE-4547-4C27-B1C6-D9883D5FA6D0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5" creationId="{6FFCA42F-736B-48FE-9928-3845CAAADB0F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6" creationId="{3C7F97B4-AE42-4FE0-85F9-5EE712982E6B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7" creationId="{9D2C294B-E854-425E-ABED-1E284618935A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8" creationId="{585B0710-2B62-4CA6-BCC9-A447D9C8BC02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9" creationId="{312EA780-FB94-4D3A-B778-0D0937737139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10" creationId="{0EF1BE1F-0756-4BE6-A329-58DA44976723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11" creationId="{A210EADE-F300-45F1-9601-C2254DA0D972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21" creationId="{401732C0-AF18-44E7-B924-44A3C21FA6EE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22" creationId="{DEC4C235-0D28-45CD-B645-DCEBDDABC2D7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23" creationId="{12A9B523-6F22-4120-BAB9-F48ED1029A0B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24" creationId="{62DDB6A6-D309-4BE4-BFCE-BC806CB4D0A9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25" creationId="{640B9747-F820-4A2A-B557-386F9B27A934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26" creationId="{CD194A4B-EE11-4AD3-B4BB-671BF71E5F76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27" creationId="{C3D2D6D1-FDBE-4B93-9E09-1CFA24393429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28" creationId="{FF46B88A-E9D9-4A84-A1AE-522DAF981FA0}"/>
          </ac:spMkLst>
        </pc:spChg>
        <pc:spChg chg="add mod">
          <ac:chgData name="JiangShuyang" userId="11787355-b61e-4fa6-bbb7-69e61e091a81" providerId="ADAL" clId="{E08CD0A5-9F0B-4E1E-B3A1-2F38E4DDEAC3}" dt="2022-06-02T08:35:33.923" v="974" actId="1076"/>
          <ac:spMkLst>
            <pc:docMk/>
            <pc:sldMk cId="4001048325" sldId="258"/>
            <ac:spMk id="52" creationId="{BD2B0969-AD79-47B7-A6BE-4E0000BF590A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53" creationId="{243C9A2B-0D72-48AF-B6BE-CB26A5DCA7B2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54" creationId="{D02C90CD-6A02-462A-BD16-917B06DCBE60}"/>
          </ac:spMkLst>
        </pc:spChg>
        <pc:spChg chg="add mod">
          <ac:chgData name="JiangShuyang" userId="11787355-b61e-4fa6-bbb7-69e61e091a81" providerId="ADAL" clId="{E08CD0A5-9F0B-4E1E-B3A1-2F38E4DDEAC3}" dt="2022-06-02T08:36:50.285" v="1003" actId="164"/>
          <ac:spMkLst>
            <pc:docMk/>
            <pc:sldMk cId="4001048325" sldId="258"/>
            <ac:spMk id="63" creationId="{D7BD8ADC-9BC2-46F7-B31C-BD3F4F6616BB}"/>
          </ac:spMkLst>
        </pc:spChg>
        <pc:spChg chg="add mod">
          <ac:chgData name="JiangShuyang" userId="11787355-b61e-4fa6-bbb7-69e61e091a81" providerId="ADAL" clId="{E08CD0A5-9F0B-4E1E-B3A1-2F38E4DDEAC3}" dt="2022-06-02T08:36:50.285" v="1003" actId="164"/>
          <ac:spMkLst>
            <pc:docMk/>
            <pc:sldMk cId="4001048325" sldId="258"/>
            <ac:spMk id="71" creationId="{D6E87FD2-9D49-4CE1-B98D-FDB726C45A63}"/>
          </ac:spMkLst>
        </pc:spChg>
        <pc:spChg chg="add mod">
          <ac:chgData name="JiangShuyang" userId="11787355-b61e-4fa6-bbb7-69e61e091a81" providerId="ADAL" clId="{E08CD0A5-9F0B-4E1E-B3A1-2F38E4DDEAC3}" dt="2022-06-02T08:35:53.263" v="976" actId="1076"/>
          <ac:spMkLst>
            <pc:docMk/>
            <pc:sldMk cId="4001048325" sldId="258"/>
            <ac:spMk id="98" creationId="{F6C6FD4E-814D-40D6-9F31-4B2C4B0AAA42}"/>
          </ac:spMkLst>
        </pc:spChg>
        <pc:spChg chg="add mod">
          <ac:chgData name="JiangShuyang" userId="11787355-b61e-4fa6-bbb7-69e61e091a81" providerId="ADAL" clId="{E08CD0A5-9F0B-4E1E-B3A1-2F38E4DDEAC3}" dt="2022-06-02T08:36:50.285" v="1003" actId="164"/>
          <ac:spMkLst>
            <pc:docMk/>
            <pc:sldMk cId="4001048325" sldId="258"/>
            <ac:spMk id="99" creationId="{99D8C9D8-BB56-4E80-AE79-46B6CA655A91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108" creationId="{C407CB1E-F173-4691-B3EB-17BC771C9777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109" creationId="{8B5D586B-4E38-4E04-80F6-2035AAF47433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110" creationId="{8557936D-FF71-4AC6-A2C2-6D0EFECA7F68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111" creationId="{8E38C779-2411-498C-B1F5-C6BB54FE2A1E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112" creationId="{186F67E0-2984-4768-B795-2470520FD6B4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113" creationId="{11C3FBB8-F04A-4FEA-9D0E-2BFB294BF8DF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114" creationId="{DFFF7D22-56F8-4677-BA57-BED9DE28976D}"/>
          </ac:spMkLst>
        </pc:spChg>
        <pc:spChg chg="add mod">
          <ac:chgData name="JiangShuyang" userId="11787355-b61e-4fa6-bbb7-69e61e091a81" providerId="ADAL" clId="{E08CD0A5-9F0B-4E1E-B3A1-2F38E4DDEAC3}" dt="2022-06-02T08:34:44.898" v="963" actId="164"/>
          <ac:spMkLst>
            <pc:docMk/>
            <pc:sldMk cId="4001048325" sldId="258"/>
            <ac:spMk id="115" creationId="{D10E8471-6E6A-4FB3-9A55-2F59E3AEE17C}"/>
          </ac:spMkLst>
        </pc:spChg>
        <pc:grpChg chg="add mod">
          <ac:chgData name="JiangShuyang" userId="11787355-b61e-4fa6-bbb7-69e61e091a81" providerId="ADAL" clId="{E08CD0A5-9F0B-4E1E-B3A1-2F38E4DDEAC3}" dt="2022-06-02T08:36:50.285" v="1003" actId="164"/>
          <ac:grpSpMkLst>
            <pc:docMk/>
            <pc:sldMk cId="4001048325" sldId="258"/>
            <ac:grpSpMk id="123" creationId="{A9AE38DE-C1B3-4E3E-9EC5-678E5B78D0D2}"/>
          </ac:grpSpMkLst>
        </pc:grpChg>
        <pc:grpChg chg="add mod">
          <ac:chgData name="JiangShuyang" userId="11787355-b61e-4fa6-bbb7-69e61e091a81" providerId="ADAL" clId="{E08CD0A5-9F0B-4E1E-B3A1-2F38E4DDEAC3}" dt="2022-06-02T08:36:50.285" v="1003" actId="164"/>
          <ac:grpSpMkLst>
            <pc:docMk/>
            <pc:sldMk cId="4001048325" sldId="258"/>
            <ac:grpSpMk id="148" creationId="{392948CF-213C-42E7-B7C2-CDE5A2EF168E}"/>
          </ac:grpSpMkLst>
        </pc:grp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13" creationId="{B6743779-BB67-4EBB-8935-5777E423A19E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14" creationId="{8BB20F57-55C9-4825-A673-108204B99C41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15" creationId="{D2B298C4-210C-462C-A7D9-F7954CF889EB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16" creationId="{079A6000-82CE-4DE3-8670-A3E86A24827A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17" creationId="{A24EC04D-0C64-4424-AA63-0CCCDCF744D0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18" creationId="{B2C34BCC-ED38-4B5B-BFCE-FFB3CB51A5FC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19" creationId="{020FDA98-000B-4543-82A0-5BD5BEF52D65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20" creationId="{417E4BB9-0232-40F8-8591-EEEA641C4780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29" creationId="{ABF0C248-4799-4011-99AF-726F62643678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30" creationId="{B7C6705C-35B1-4172-AEB0-F468AFA8D109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31" creationId="{17FF81DB-02DC-4D3B-A830-8521A39A60A3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32" creationId="{9072C9B5-6B03-4D9D-B60F-BA24A75FACAE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33" creationId="{CCB74A13-6E37-4A4B-B4EB-228D992A6CA8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34" creationId="{28053947-BD66-4861-9671-A6B18B15543B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35" creationId="{22776938-E6D3-4132-8A8C-7AF54ABCDBCE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36" creationId="{4F7A66E5-7D12-4C80-A07D-E1C973D84D94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56" creationId="{B92559A3-BCA6-416E-8968-F183297EDBCF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60" creationId="{11911D7A-24BD-4684-8125-82B0214658C5}"/>
          </ac:cxnSpMkLst>
        </pc:cxnChg>
        <pc:cxnChg chg="add mod">
          <ac:chgData name="JiangShuyang" userId="11787355-b61e-4fa6-bbb7-69e61e091a81" providerId="ADAL" clId="{E08CD0A5-9F0B-4E1E-B3A1-2F38E4DDEAC3}" dt="2022-06-02T08:35:55.967" v="977" actId="14100"/>
          <ac:cxnSpMkLst>
            <pc:docMk/>
            <pc:sldMk cId="4001048325" sldId="258"/>
            <ac:cxnSpMk id="61" creationId="{8E1F1421-9766-431D-8E6B-F724F0E6D5F3}"/>
          </ac:cxnSpMkLst>
        </pc:cxnChg>
        <pc:cxnChg chg="add del">
          <ac:chgData name="JiangShuyang" userId="11787355-b61e-4fa6-bbb7-69e61e091a81" providerId="ADAL" clId="{E08CD0A5-9F0B-4E1E-B3A1-2F38E4DDEAC3}" dt="2022-06-02T08:28:37.667" v="868" actId="478"/>
          <ac:cxnSpMkLst>
            <pc:docMk/>
            <pc:sldMk cId="4001048325" sldId="258"/>
            <ac:cxnSpMk id="72" creationId="{6B0F7416-8B64-4EB4-BEA3-D40EF7E29431}"/>
          </ac:cxnSpMkLst>
        </pc:cxnChg>
        <pc:cxnChg chg="add mod">
          <ac:chgData name="JiangShuyang" userId="11787355-b61e-4fa6-bbb7-69e61e091a81" providerId="ADAL" clId="{E08CD0A5-9F0B-4E1E-B3A1-2F38E4DDEAC3}" dt="2022-06-02T08:36:50.285" v="1003" actId="164"/>
          <ac:cxnSpMkLst>
            <pc:docMk/>
            <pc:sldMk cId="4001048325" sldId="258"/>
            <ac:cxnSpMk id="74" creationId="{6E96744D-6E59-4653-B505-7DC49E112BB7}"/>
          </ac:cxnSpMkLst>
        </pc:cxnChg>
        <pc:cxnChg chg="add mod">
          <ac:chgData name="JiangShuyang" userId="11787355-b61e-4fa6-bbb7-69e61e091a81" providerId="ADAL" clId="{E08CD0A5-9F0B-4E1E-B3A1-2F38E4DDEAC3}" dt="2022-06-02T08:36:50.285" v="1003" actId="164"/>
          <ac:cxnSpMkLst>
            <pc:docMk/>
            <pc:sldMk cId="4001048325" sldId="258"/>
            <ac:cxnSpMk id="75" creationId="{068D853F-C43A-457A-99ED-8AA46E190703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77" creationId="{E5DBC86F-D58B-42EB-B65C-585458228ED9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79" creationId="{E22A5216-1EFA-471F-8460-F695A48493E6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81" creationId="{06D05424-6A7C-44E7-9551-E02124550A7B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83" creationId="{98C9FA6A-95E5-4F78-9DC4-0420DF94BFB4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89" creationId="{A759B531-93C4-4CC5-82D5-7D23057AA2B8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92" creationId="{D8CA6D4F-AA24-441C-B34E-9EAFCBE066D3}"/>
          </ac:cxnSpMkLst>
        </pc:cxnChg>
        <pc:cxnChg chg="add mod">
          <ac:chgData name="JiangShuyang" userId="11787355-b61e-4fa6-bbb7-69e61e091a81" providerId="ADAL" clId="{E08CD0A5-9F0B-4E1E-B3A1-2F38E4DDEAC3}" dt="2022-06-02T08:34:44.898" v="963" actId="164"/>
          <ac:cxnSpMkLst>
            <pc:docMk/>
            <pc:sldMk cId="4001048325" sldId="258"/>
            <ac:cxnSpMk id="95" creationId="{F1A31BBB-7C61-4686-9E11-9D4352CCC02E}"/>
          </ac:cxnSpMkLst>
        </pc:cxnChg>
        <pc:cxnChg chg="add mod">
          <ac:chgData name="JiangShuyang" userId="11787355-b61e-4fa6-bbb7-69e61e091a81" providerId="ADAL" clId="{E08CD0A5-9F0B-4E1E-B3A1-2F38E4DDEAC3}" dt="2022-06-02T08:36:50.285" v="1003" actId="164"/>
          <ac:cxnSpMkLst>
            <pc:docMk/>
            <pc:sldMk cId="4001048325" sldId="258"/>
            <ac:cxnSpMk id="124" creationId="{6F6672A4-2BC1-4089-A37E-35ADB306512D}"/>
          </ac:cxnSpMkLst>
        </pc:cxnChg>
        <pc:cxnChg chg="add mod">
          <ac:chgData name="JiangShuyang" userId="11787355-b61e-4fa6-bbb7-69e61e091a81" providerId="ADAL" clId="{E08CD0A5-9F0B-4E1E-B3A1-2F38E4DDEAC3}" dt="2022-06-02T08:36:50.285" v="1003" actId="164"/>
          <ac:cxnSpMkLst>
            <pc:docMk/>
            <pc:sldMk cId="4001048325" sldId="258"/>
            <ac:cxnSpMk id="127" creationId="{DBB2B1C0-8B70-4A03-BA35-3B0DC633D64D}"/>
          </ac:cxnSpMkLst>
        </pc:cxnChg>
        <pc:cxnChg chg="add mod">
          <ac:chgData name="JiangShuyang" userId="11787355-b61e-4fa6-bbb7-69e61e091a81" providerId="ADAL" clId="{E08CD0A5-9F0B-4E1E-B3A1-2F38E4DDEAC3}" dt="2022-06-02T08:36:50.285" v="1003" actId="164"/>
          <ac:cxnSpMkLst>
            <pc:docMk/>
            <pc:sldMk cId="4001048325" sldId="258"/>
            <ac:cxnSpMk id="130" creationId="{15618CA2-C3FF-4EA6-9B61-C50D85909D90}"/>
          </ac:cxnSpMkLst>
        </pc:cxnChg>
        <pc:cxnChg chg="add mod">
          <ac:chgData name="JiangShuyang" userId="11787355-b61e-4fa6-bbb7-69e61e091a81" providerId="ADAL" clId="{E08CD0A5-9F0B-4E1E-B3A1-2F38E4DDEAC3}" dt="2022-06-02T08:36:50.285" v="1003" actId="164"/>
          <ac:cxnSpMkLst>
            <pc:docMk/>
            <pc:sldMk cId="4001048325" sldId="258"/>
            <ac:cxnSpMk id="133" creationId="{E3031211-0298-4A53-B987-B9048F7318C2}"/>
          </ac:cxnSpMkLst>
        </pc:cxnChg>
        <pc:cxnChg chg="add mod">
          <ac:chgData name="JiangShuyang" userId="11787355-b61e-4fa6-bbb7-69e61e091a81" providerId="ADAL" clId="{E08CD0A5-9F0B-4E1E-B3A1-2F38E4DDEAC3}" dt="2022-06-02T08:36:50.285" v="1003" actId="164"/>
          <ac:cxnSpMkLst>
            <pc:docMk/>
            <pc:sldMk cId="4001048325" sldId="258"/>
            <ac:cxnSpMk id="136" creationId="{626784DB-D274-4EA2-848D-DC522BE8E8AF}"/>
          </ac:cxnSpMkLst>
        </pc:cxnChg>
        <pc:cxnChg chg="add mod">
          <ac:chgData name="JiangShuyang" userId="11787355-b61e-4fa6-bbb7-69e61e091a81" providerId="ADAL" clId="{E08CD0A5-9F0B-4E1E-B3A1-2F38E4DDEAC3}" dt="2022-06-02T08:36:50.285" v="1003" actId="164"/>
          <ac:cxnSpMkLst>
            <pc:docMk/>
            <pc:sldMk cId="4001048325" sldId="258"/>
            <ac:cxnSpMk id="139" creationId="{D2908E2F-26E7-4BFA-83BD-E69716C5EAD4}"/>
          </ac:cxnSpMkLst>
        </pc:cxnChg>
        <pc:cxnChg chg="add mod">
          <ac:chgData name="JiangShuyang" userId="11787355-b61e-4fa6-bbb7-69e61e091a81" providerId="ADAL" clId="{E08CD0A5-9F0B-4E1E-B3A1-2F38E4DDEAC3}" dt="2022-06-02T08:36:50.285" v="1003" actId="164"/>
          <ac:cxnSpMkLst>
            <pc:docMk/>
            <pc:sldMk cId="4001048325" sldId="258"/>
            <ac:cxnSpMk id="142" creationId="{10B2B2C7-09E7-4419-AA28-F832F3AA9B31}"/>
          </ac:cxnSpMkLst>
        </pc:cxnChg>
        <pc:cxnChg chg="add mod">
          <ac:chgData name="JiangShuyang" userId="11787355-b61e-4fa6-bbb7-69e61e091a81" providerId="ADAL" clId="{E08CD0A5-9F0B-4E1E-B3A1-2F38E4DDEAC3}" dt="2022-06-02T08:36:50.285" v="1003" actId="164"/>
          <ac:cxnSpMkLst>
            <pc:docMk/>
            <pc:sldMk cId="4001048325" sldId="258"/>
            <ac:cxnSpMk id="145" creationId="{63E50392-04FA-4D68-8816-2E02080CF67D}"/>
          </ac:cxnSpMkLst>
        </pc:cxnChg>
      </pc:sldChg>
    </pc:docChg>
  </pc:docChgLst>
  <pc:docChgLst>
    <pc:chgData name="JiangShuyang" userId="11787355-b61e-4fa6-bbb7-69e61e091a81" providerId="ADAL" clId="{EEF2E9E0-FE0E-4144-9E8D-23DBEA8A2A69}"/>
    <pc:docChg chg="undo custSel modSld">
      <pc:chgData name="JiangShuyang" userId="11787355-b61e-4fa6-bbb7-69e61e091a81" providerId="ADAL" clId="{EEF2E9E0-FE0E-4144-9E8D-23DBEA8A2A69}" dt="2022-05-31T14:52:02.613" v="147" actId="207"/>
      <pc:docMkLst>
        <pc:docMk/>
      </pc:docMkLst>
      <pc:sldChg chg="addSp delSp modSp mod">
        <pc:chgData name="JiangShuyang" userId="11787355-b61e-4fa6-bbb7-69e61e091a81" providerId="ADAL" clId="{EEF2E9E0-FE0E-4144-9E8D-23DBEA8A2A69}" dt="2022-05-31T14:52:02.613" v="147" actId="207"/>
        <pc:sldMkLst>
          <pc:docMk/>
          <pc:sldMk cId="3615491392" sldId="256"/>
        </pc:sldMkLst>
        <pc:spChg chg="mod">
          <ac:chgData name="JiangShuyang" userId="11787355-b61e-4fa6-bbb7-69e61e091a81" providerId="ADAL" clId="{EEF2E9E0-FE0E-4144-9E8D-23DBEA8A2A69}" dt="2022-05-31T14:46:45.670" v="109" actId="164"/>
          <ac:spMkLst>
            <pc:docMk/>
            <pc:sldMk cId="3615491392" sldId="256"/>
            <ac:spMk id="5" creationId="{23AEF987-CE7A-AC5D-18B2-B66262E5D3F8}"/>
          </ac:spMkLst>
        </pc:spChg>
        <pc:spChg chg="mod">
          <ac:chgData name="JiangShuyang" userId="11787355-b61e-4fa6-bbb7-69e61e091a81" providerId="ADAL" clId="{EEF2E9E0-FE0E-4144-9E8D-23DBEA8A2A69}" dt="2022-05-31T14:47:54.804" v="126" actId="1076"/>
          <ac:spMkLst>
            <pc:docMk/>
            <pc:sldMk cId="3615491392" sldId="256"/>
            <ac:spMk id="6" creationId="{739C2A2F-6AA8-5B73-5A84-D80FE277BB54}"/>
          </ac:spMkLst>
        </pc:spChg>
        <pc:spChg chg="mod">
          <ac:chgData name="JiangShuyang" userId="11787355-b61e-4fa6-bbb7-69e61e091a81" providerId="ADAL" clId="{EEF2E9E0-FE0E-4144-9E8D-23DBEA8A2A69}" dt="2022-05-31T14:49:50.294" v="138" actId="1076"/>
          <ac:spMkLst>
            <pc:docMk/>
            <pc:sldMk cId="3615491392" sldId="256"/>
            <ac:spMk id="7" creationId="{67210503-4664-699C-51A4-795C399DC31B}"/>
          </ac:spMkLst>
        </pc:spChg>
        <pc:spChg chg="del mod">
          <ac:chgData name="JiangShuyang" userId="11787355-b61e-4fa6-bbb7-69e61e091a81" providerId="ADAL" clId="{EEF2E9E0-FE0E-4144-9E8D-23DBEA8A2A69}" dt="2022-05-31T14:36:50.576" v="93" actId="478"/>
          <ac:spMkLst>
            <pc:docMk/>
            <pc:sldMk cId="3615491392" sldId="256"/>
            <ac:spMk id="8" creationId="{7D5EE444-5BDF-675A-2A48-944A7C00A68A}"/>
          </ac:spMkLst>
        </pc:spChg>
        <pc:spChg chg="mod">
          <ac:chgData name="JiangShuyang" userId="11787355-b61e-4fa6-bbb7-69e61e091a81" providerId="ADAL" clId="{EEF2E9E0-FE0E-4144-9E8D-23DBEA8A2A69}" dt="2022-05-31T14:52:02.613" v="147" actId="207"/>
          <ac:spMkLst>
            <pc:docMk/>
            <pc:sldMk cId="3615491392" sldId="256"/>
            <ac:spMk id="9" creationId="{38813123-8500-6CD5-E12A-63A7A041AF76}"/>
          </ac:spMkLst>
        </pc:spChg>
        <pc:spChg chg="mod">
          <ac:chgData name="JiangShuyang" userId="11787355-b61e-4fa6-bbb7-69e61e091a81" providerId="ADAL" clId="{EEF2E9E0-FE0E-4144-9E8D-23DBEA8A2A69}" dt="2022-05-31T14:51:51.113" v="146" actId="207"/>
          <ac:spMkLst>
            <pc:docMk/>
            <pc:sldMk cId="3615491392" sldId="256"/>
            <ac:spMk id="11" creationId="{A679C1AF-ECF3-02A9-CE5D-74AB14671A99}"/>
          </ac:spMkLst>
        </pc:spChg>
        <pc:spChg chg="mod">
          <ac:chgData name="JiangShuyang" userId="11787355-b61e-4fa6-bbb7-69e61e091a81" providerId="ADAL" clId="{EEF2E9E0-FE0E-4144-9E8D-23DBEA8A2A69}" dt="2022-05-31T14:46:45.670" v="109" actId="164"/>
          <ac:spMkLst>
            <pc:docMk/>
            <pc:sldMk cId="3615491392" sldId="256"/>
            <ac:spMk id="13" creationId="{AA497248-D5EC-74F3-540E-422EF58EA243}"/>
          </ac:spMkLst>
        </pc:spChg>
        <pc:spChg chg="mod">
          <ac:chgData name="JiangShuyang" userId="11787355-b61e-4fa6-bbb7-69e61e091a81" providerId="ADAL" clId="{EEF2E9E0-FE0E-4144-9E8D-23DBEA8A2A69}" dt="2022-05-31T14:46:45.670" v="109" actId="164"/>
          <ac:spMkLst>
            <pc:docMk/>
            <pc:sldMk cId="3615491392" sldId="256"/>
            <ac:spMk id="14" creationId="{7B2AED69-F355-86E8-6109-B49BC3F561D1}"/>
          </ac:spMkLst>
        </pc:spChg>
        <pc:spChg chg="add mod">
          <ac:chgData name="JiangShuyang" userId="11787355-b61e-4fa6-bbb7-69e61e091a81" providerId="ADAL" clId="{EEF2E9E0-FE0E-4144-9E8D-23DBEA8A2A69}" dt="2022-05-31T14:47:09.504" v="118" actId="403"/>
          <ac:spMkLst>
            <pc:docMk/>
            <pc:sldMk cId="3615491392" sldId="256"/>
            <ac:spMk id="17" creationId="{2F805F29-2108-8FF4-7C65-23226973A0A7}"/>
          </ac:spMkLst>
        </pc:spChg>
        <pc:spChg chg="mod">
          <ac:chgData name="JiangShuyang" userId="11787355-b61e-4fa6-bbb7-69e61e091a81" providerId="ADAL" clId="{EEF2E9E0-FE0E-4144-9E8D-23DBEA8A2A69}" dt="2022-05-31T14:48:21.566" v="130" actId="1076"/>
          <ac:spMkLst>
            <pc:docMk/>
            <pc:sldMk cId="3615491392" sldId="256"/>
            <ac:spMk id="19" creationId="{4735A4B6-25AA-CB50-FE12-C8A6ABA2E4F8}"/>
          </ac:spMkLst>
        </pc:spChg>
        <pc:spChg chg="add mod">
          <ac:chgData name="JiangShuyang" userId="11787355-b61e-4fa6-bbb7-69e61e091a81" providerId="ADAL" clId="{EEF2E9E0-FE0E-4144-9E8D-23DBEA8A2A69}" dt="2022-05-31T14:46:45.670" v="109" actId="164"/>
          <ac:spMkLst>
            <pc:docMk/>
            <pc:sldMk cId="3615491392" sldId="256"/>
            <ac:spMk id="21" creationId="{B2178EBA-D1DF-6B83-070C-4E159089DC26}"/>
          </ac:spMkLst>
        </pc:spChg>
        <pc:spChg chg="add mod">
          <ac:chgData name="JiangShuyang" userId="11787355-b61e-4fa6-bbb7-69e61e091a81" providerId="ADAL" clId="{EEF2E9E0-FE0E-4144-9E8D-23DBEA8A2A69}" dt="2022-05-31T14:48:29.774" v="131" actId="1076"/>
          <ac:spMkLst>
            <pc:docMk/>
            <pc:sldMk cId="3615491392" sldId="256"/>
            <ac:spMk id="23" creationId="{30DDA8AD-2C7C-048E-076C-CDDCCC7854DB}"/>
          </ac:spMkLst>
        </pc:spChg>
        <pc:spChg chg="add mod">
          <ac:chgData name="JiangShuyang" userId="11787355-b61e-4fa6-bbb7-69e61e091a81" providerId="ADAL" clId="{EEF2E9E0-FE0E-4144-9E8D-23DBEA8A2A69}" dt="2022-05-31T14:47:28.514" v="123" actId="14100"/>
          <ac:spMkLst>
            <pc:docMk/>
            <pc:sldMk cId="3615491392" sldId="256"/>
            <ac:spMk id="24" creationId="{80CE1E01-12D9-9AE9-97BA-1E13D8F00E56}"/>
          </ac:spMkLst>
        </pc:spChg>
        <pc:spChg chg="add mod">
          <ac:chgData name="JiangShuyang" userId="11787355-b61e-4fa6-bbb7-69e61e091a81" providerId="ADAL" clId="{EEF2E9E0-FE0E-4144-9E8D-23DBEA8A2A69}" dt="2022-05-31T14:46:56.645" v="112" actId="1076"/>
          <ac:spMkLst>
            <pc:docMk/>
            <pc:sldMk cId="3615491392" sldId="256"/>
            <ac:spMk id="26" creationId="{B2D3DED9-BC50-18B9-A649-E13EB1FC5FD7}"/>
          </ac:spMkLst>
        </pc:spChg>
        <pc:spChg chg="add mod">
          <ac:chgData name="JiangShuyang" userId="11787355-b61e-4fa6-bbb7-69e61e091a81" providerId="ADAL" clId="{EEF2E9E0-FE0E-4144-9E8D-23DBEA8A2A69}" dt="2022-05-31T14:48:39.722" v="132" actId="1076"/>
          <ac:spMkLst>
            <pc:docMk/>
            <pc:sldMk cId="3615491392" sldId="256"/>
            <ac:spMk id="29" creationId="{5C570749-15AE-DEEF-7B0A-6F44A27FA758}"/>
          </ac:spMkLst>
        </pc:spChg>
        <pc:spChg chg="add mod">
          <ac:chgData name="JiangShuyang" userId="11787355-b61e-4fa6-bbb7-69e61e091a81" providerId="ADAL" clId="{EEF2E9E0-FE0E-4144-9E8D-23DBEA8A2A69}" dt="2022-05-31T14:50:10.844" v="141" actId="1076"/>
          <ac:spMkLst>
            <pc:docMk/>
            <pc:sldMk cId="3615491392" sldId="256"/>
            <ac:spMk id="44" creationId="{88BE68E2-CB04-60F5-6573-2462775506DA}"/>
          </ac:spMkLst>
        </pc:spChg>
        <pc:spChg chg="add mod">
          <ac:chgData name="JiangShuyang" userId="11787355-b61e-4fa6-bbb7-69e61e091a81" providerId="ADAL" clId="{EEF2E9E0-FE0E-4144-9E8D-23DBEA8A2A69}" dt="2022-05-31T14:50:31.424" v="145" actId="1076"/>
          <ac:spMkLst>
            <pc:docMk/>
            <pc:sldMk cId="3615491392" sldId="256"/>
            <ac:spMk id="46" creationId="{31145556-69CA-692E-EECB-F6CA5275B044}"/>
          </ac:spMkLst>
        </pc:spChg>
        <pc:grpChg chg="add mod">
          <ac:chgData name="JiangShuyang" userId="11787355-b61e-4fa6-bbb7-69e61e091a81" providerId="ADAL" clId="{EEF2E9E0-FE0E-4144-9E8D-23DBEA8A2A69}" dt="2022-05-31T14:49:43.332" v="137" actId="1076"/>
          <ac:grpSpMkLst>
            <pc:docMk/>
            <pc:sldMk cId="3615491392" sldId="256"/>
            <ac:grpSpMk id="42" creationId="{C875A58C-ED97-EED2-06D9-78E41E42628B}"/>
          </ac:grpSpMkLst>
        </pc:grpChg>
        <pc:cxnChg chg="mod">
          <ac:chgData name="JiangShuyang" userId="11787355-b61e-4fa6-bbb7-69e61e091a81" providerId="ADAL" clId="{EEF2E9E0-FE0E-4144-9E8D-23DBEA8A2A69}" dt="2022-05-31T14:46:45.670" v="109" actId="164"/>
          <ac:cxnSpMkLst>
            <pc:docMk/>
            <pc:sldMk cId="3615491392" sldId="256"/>
            <ac:cxnSpMk id="16" creationId="{EE90F957-B49F-21A1-BEE2-A6EF2AD3EF47}"/>
          </ac:cxnSpMkLst>
        </pc:cxnChg>
        <pc:cxnChg chg="mod">
          <ac:chgData name="JiangShuyang" userId="11787355-b61e-4fa6-bbb7-69e61e091a81" providerId="ADAL" clId="{EEF2E9E0-FE0E-4144-9E8D-23DBEA8A2A69}" dt="2022-05-31T14:46:45.670" v="109" actId="164"/>
          <ac:cxnSpMkLst>
            <pc:docMk/>
            <pc:sldMk cId="3615491392" sldId="256"/>
            <ac:cxnSpMk id="18" creationId="{4ED457C6-A4EF-5919-4498-FFD1634EDAD9}"/>
          </ac:cxnSpMkLst>
        </pc:cxnChg>
        <pc:cxnChg chg="mod">
          <ac:chgData name="JiangShuyang" userId="11787355-b61e-4fa6-bbb7-69e61e091a81" providerId="ADAL" clId="{EEF2E9E0-FE0E-4144-9E8D-23DBEA8A2A69}" dt="2022-05-31T14:46:45.670" v="109" actId="164"/>
          <ac:cxnSpMkLst>
            <pc:docMk/>
            <pc:sldMk cId="3615491392" sldId="256"/>
            <ac:cxnSpMk id="20" creationId="{AF41A342-34A4-1A2C-B734-49AF471D5D2D}"/>
          </ac:cxnSpMkLst>
        </pc:cxnChg>
        <pc:cxnChg chg="add mod">
          <ac:chgData name="JiangShuyang" userId="11787355-b61e-4fa6-bbb7-69e61e091a81" providerId="ADAL" clId="{EEF2E9E0-FE0E-4144-9E8D-23DBEA8A2A69}" dt="2022-05-31T14:46:45.670" v="109" actId="164"/>
          <ac:cxnSpMkLst>
            <pc:docMk/>
            <pc:sldMk cId="3615491392" sldId="256"/>
            <ac:cxnSpMk id="22" creationId="{34F25251-73F4-5C0B-0440-AE622ECBDD65}"/>
          </ac:cxnSpMkLst>
        </pc:cxnChg>
        <pc:cxnChg chg="add mod">
          <ac:chgData name="JiangShuyang" userId="11787355-b61e-4fa6-bbb7-69e61e091a81" providerId="ADAL" clId="{EEF2E9E0-FE0E-4144-9E8D-23DBEA8A2A69}" dt="2022-05-31T14:46:45.670" v="109" actId="164"/>
          <ac:cxnSpMkLst>
            <pc:docMk/>
            <pc:sldMk cId="3615491392" sldId="256"/>
            <ac:cxnSpMk id="25" creationId="{D2560DE5-2F3B-ADEA-F3D4-6D973D6E1462}"/>
          </ac:cxnSpMkLst>
        </pc:cxnChg>
        <pc:cxnChg chg="add mod">
          <ac:chgData name="JiangShuyang" userId="11787355-b61e-4fa6-bbb7-69e61e091a81" providerId="ADAL" clId="{EEF2E9E0-FE0E-4144-9E8D-23DBEA8A2A69}" dt="2022-05-31T14:47:34.607" v="124" actId="1076"/>
          <ac:cxnSpMkLst>
            <pc:docMk/>
            <pc:sldMk cId="3615491392" sldId="256"/>
            <ac:cxnSpMk id="28" creationId="{7B06400F-C366-13DB-B5E1-6262F633670F}"/>
          </ac:cxnSpMkLst>
        </pc:cxnChg>
        <pc:cxnChg chg="add mod">
          <ac:chgData name="JiangShuyang" userId="11787355-b61e-4fa6-bbb7-69e61e091a81" providerId="ADAL" clId="{EEF2E9E0-FE0E-4144-9E8D-23DBEA8A2A69}" dt="2022-05-31T14:49:57.754" v="139" actId="1076"/>
          <ac:cxnSpMkLst>
            <pc:docMk/>
            <pc:sldMk cId="3615491392" sldId="256"/>
            <ac:cxnSpMk id="43" creationId="{02495A0D-4732-4B32-BB77-7FBA6217935E}"/>
          </ac:cxnSpMkLst>
        </pc:cxnChg>
        <pc:cxnChg chg="add mod">
          <ac:chgData name="JiangShuyang" userId="11787355-b61e-4fa6-bbb7-69e61e091a81" providerId="ADAL" clId="{EEF2E9E0-FE0E-4144-9E8D-23DBEA8A2A69}" dt="2022-05-31T14:50:22.323" v="143" actId="1076"/>
          <ac:cxnSpMkLst>
            <pc:docMk/>
            <pc:sldMk cId="3615491392" sldId="256"/>
            <ac:cxnSpMk id="45" creationId="{67F71433-17B3-7E4A-689D-9C150E608BB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615C3-7C5B-6D9D-9CF4-D31808C90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23DFD-795A-76A8-96B7-C03F3D1A3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DB679-F2D8-E07E-AE82-48B54101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F884-3DFD-45DC-93A2-ADB2CFDC7C6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78180-BF3A-CF34-7751-6117F5B8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DF4E6-6CAF-E47D-E48D-3B73CB50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2DD-0551-4E63-884D-5CAEF3EA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BF098-F508-F80F-7958-E32ED851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7DABA-9E16-07DC-AB13-36F679CC2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FB827-A170-1386-7C16-35CED64A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F884-3DFD-45DC-93A2-ADB2CFDC7C6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D5A81-0549-F6E5-DEA9-ADAAD635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4FADA-61BE-685C-D6E1-DE2EB45C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2DD-0551-4E63-884D-5CAEF3EA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2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26AC82-0778-15A7-C735-36AFCD67F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F17D8-640B-6EF2-BCFD-3C9CD9A2C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29B55-CBB2-895C-0B75-8140FEB4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F884-3DFD-45DC-93A2-ADB2CFDC7C6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AD6C5-A8D3-B78F-51D0-C5CBE412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F473-73A9-4C6B-5B9E-34123301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2DD-0551-4E63-884D-5CAEF3EA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5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4912-7251-E751-C3A0-6B604E8E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22D18-9850-CCE0-C432-4354965A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9B367-B278-729E-91C3-6B3625D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F884-3DFD-45DC-93A2-ADB2CFDC7C6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49256-043E-46E6-4E54-1BD94693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C02FE-388C-6626-D8AF-120E9B13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2DD-0551-4E63-884D-5CAEF3EA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5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F7DED-1EFF-4240-6219-33175EC5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2ADBA-48B7-A7DB-EDE0-7226E02FF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B6ED5-4130-3472-9573-F9857F49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F884-3DFD-45DC-93A2-ADB2CFDC7C6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E5199-F107-563B-B369-E41C4AA0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01CDB-7557-7E0C-B783-E270E686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2DD-0551-4E63-884D-5CAEF3EA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9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8D13E-659D-1DCB-ACFA-56A3EC8A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7A2A3-E722-EE97-DA19-954DA8C84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498FB6-F2FF-988A-A359-6AAFCC94E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46CAA-4D51-DE09-90E1-B57BC4CE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F884-3DFD-45DC-93A2-ADB2CFDC7C6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63A43-80E4-0EC2-5C88-5D9C3BA7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D8C566-3119-07C2-79F2-EB6F14E1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2DD-0551-4E63-884D-5CAEF3EA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6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88643-9A34-C2CE-2D82-550B8945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03990-04B4-7E11-FB37-4EF69538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DB2A9-52D9-8696-F437-944994C1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57CA5D-FC52-50D7-0401-5BDFB4684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A96663-0003-ECF2-3E02-26E17C105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215C08-57E6-4202-6967-2B193AB2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F884-3DFD-45DC-93A2-ADB2CFDC7C6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3293F5-F43C-616D-4FF2-61C5E455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6F753F-121D-CEBA-2C14-3A3815CF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2DD-0551-4E63-884D-5CAEF3EA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2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CAA82-FEC2-0CB9-6358-B41D221E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350E0C-8BEA-ED94-4F50-7AD82BE1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F884-3DFD-45DC-93A2-ADB2CFDC7C6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38DB06-BC8D-8E62-633B-5B760935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3FFB0F-2894-6BC4-5524-8D461653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2DD-0551-4E63-884D-5CAEF3EA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5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43378E-E068-09BD-B24D-6D8F0999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F884-3DFD-45DC-93A2-ADB2CFDC7C6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8321B8-E9F3-E948-7A3C-D68DA48E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ED6AB9-6029-EB37-DC13-0E00AD47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2DD-0551-4E63-884D-5CAEF3EA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6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38F32-EE36-7D73-06FA-820FCA2A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74AA7-B57C-2D2D-38D2-301237BC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025B6A-E444-638C-0D05-18BE4EAF7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D6657-72BF-3E53-76E7-2D9603B8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F884-3DFD-45DC-93A2-ADB2CFDC7C6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28D2B-68A9-CDF2-0FB6-E150C826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F2C6B-5579-810D-5C84-1C1CDB3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2DD-0551-4E63-884D-5CAEF3EA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86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0C827-090D-2DE0-40CB-38C72540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66DC65-1F48-F093-CD32-8EFE1DA55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97B0A9-ED33-6B82-26C2-948BDC370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AD321-2F61-E593-B9BC-590E4D7C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F884-3DFD-45DC-93A2-ADB2CFDC7C6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CE172-93A5-1356-B4D8-7A7B1FBE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B9D03-82ED-769D-6FD4-4315EA22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2DD-0551-4E63-884D-5CAEF3EA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BE934-6B56-D386-EDD0-7BC58BDE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29AD6-1E81-97C4-2390-CDE51D43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B723D-8679-AFF5-8FC7-178DD6567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2F884-3DFD-45DC-93A2-ADB2CFDC7C6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4E3C8-FE6A-8A71-9CD8-F206959EC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2A917-5C11-7C47-01D6-28864C4C6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A2DD-0551-4E63-884D-5CAEF3EA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4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39C2A2F-6AA8-5B73-5A84-D80FE277BB54}"/>
                  </a:ext>
                </a:extLst>
              </p:cNvPr>
              <p:cNvSpPr/>
              <p:nvPr/>
            </p:nvSpPr>
            <p:spPr>
              <a:xfrm>
                <a:off x="31639" y="2767223"/>
                <a:ext cx="1538961" cy="43756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×28×28×1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39C2A2F-6AA8-5B73-5A84-D80FE277B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9" y="2767223"/>
                <a:ext cx="1538961" cy="4375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立方体 8">
            <a:extLst>
              <a:ext uri="{FF2B5EF4-FFF2-40B4-BE49-F238E27FC236}">
                <a16:creationId xmlns:a16="http://schemas.microsoft.com/office/drawing/2014/main" id="{38813123-8500-6CD5-E12A-63A7A041AF76}"/>
              </a:ext>
            </a:extLst>
          </p:cNvPr>
          <p:cNvSpPr/>
          <p:nvPr/>
        </p:nvSpPr>
        <p:spPr>
          <a:xfrm>
            <a:off x="3674430" y="4030653"/>
            <a:ext cx="2125184" cy="981717"/>
          </a:xfrm>
          <a:prstGeom prst="cube">
            <a:avLst>
              <a:gd name="adj" fmla="val 4014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17AE68C9-6935-D5C5-7BF1-7B9FD9F5BBE6}"/>
                  </a:ext>
                </a:extLst>
              </p:cNvPr>
              <p:cNvSpPr/>
              <p:nvPr/>
            </p:nvSpPr>
            <p:spPr>
              <a:xfrm>
                <a:off x="3941830" y="6010918"/>
                <a:ext cx="1795142" cy="6114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×7×7×64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17AE68C9-6935-D5C5-7BF1-7B9FD9F5B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830" y="6010918"/>
                <a:ext cx="1795142" cy="61147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立方体 10">
            <a:extLst>
              <a:ext uri="{FF2B5EF4-FFF2-40B4-BE49-F238E27FC236}">
                <a16:creationId xmlns:a16="http://schemas.microsoft.com/office/drawing/2014/main" id="{A679C1AF-ECF3-02A9-CE5D-74AB14671A99}"/>
              </a:ext>
            </a:extLst>
          </p:cNvPr>
          <p:cNvSpPr/>
          <p:nvPr/>
        </p:nvSpPr>
        <p:spPr>
          <a:xfrm>
            <a:off x="6647632" y="4442974"/>
            <a:ext cx="2905885" cy="235612"/>
          </a:xfrm>
          <a:prstGeom prst="cube">
            <a:avLst>
              <a:gd name="adj" fmla="val 4014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E08B707-B8BA-65B9-90DE-D19821F983CF}"/>
                  </a:ext>
                </a:extLst>
              </p:cNvPr>
              <p:cNvSpPr/>
              <p:nvPr/>
            </p:nvSpPr>
            <p:spPr>
              <a:xfrm>
                <a:off x="7248816" y="5964637"/>
                <a:ext cx="1575425" cy="6114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×3136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E08B707-B8BA-65B9-90DE-D19821F98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816" y="5964637"/>
                <a:ext cx="1575425" cy="61147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735A4B6-25AA-CB50-FE12-C8A6ABA2E4F8}"/>
                  </a:ext>
                </a:extLst>
              </p:cNvPr>
              <p:cNvSpPr/>
              <p:nvPr/>
            </p:nvSpPr>
            <p:spPr>
              <a:xfrm>
                <a:off x="2321880" y="2767223"/>
                <a:ext cx="1577294" cy="43756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×28×28×32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735A4B6-25AA-CB50-FE12-C8A6ABA2E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80" y="2767223"/>
                <a:ext cx="1577294" cy="43756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30DDA8AD-2C7C-048E-076C-CDDCCC7854DB}"/>
                  </a:ext>
                </a:extLst>
              </p:cNvPr>
              <p:cNvSpPr/>
              <p:nvPr/>
            </p:nvSpPr>
            <p:spPr>
              <a:xfrm>
                <a:off x="4650454" y="2759811"/>
                <a:ext cx="1577294" cy="43756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×28×28×32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30DDA8AD-2C7C-048E-076C-CDDCCC785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4" y="2759811"/>
                <a:ext cx="1577294" cy="43756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C875A58C-ED97-EED2-06D9-78E41E42628B}"/>
              </a:ext>
            </a:extLst>
          </p:cNvPr>
          <p:cNvGrpSpPr/>
          <p:nvPr/>
        </p:nvGrpSpPr>
        <p:grpSpPr>
          <a:xfrm>
            <a:off x="328990" y="0"/>
            <a:ext cx="8908624" cy="2389780"/>
            <a:chOff x="395492" y="67319"/>
            <a:chExt cx="10133643" cy="2737589"/>
          </a:xfrm>
        </p:grpSpPr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23AEF987-CE7A-AC5D-18B2-B66262E5D3F8}"/>
                </a:ext>
              </a:extLst>
            </p:cNvPr>
            <p:cNvSpPr/>
            <p:nvPr/>
          </p:nvSpPr>
          <p:spPr>
            <a:xfrm>
              <a:off x="395492" y="67319"/>
              <a:ext cx="922810" cy="2735718"/>
            </a:xfrm>
            <a:prstGeom prst="cube">
              <a:avLst>
                <a:gd name="adj" fmla="val 7900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67210503-4664-699C-51A4-795C399DC31B}"/>
                </a:ext>
              </a:extLst>
            </p:cNvPr>
            <p:cNvSpPr/>
            <p:nvPr/>
          </p:nvSpPr>
          <p:spPr>
            <a:xfrm>
              <a:off x="9202882" y="743427"/>
              <a:ext cx="1326253" cy="1616205"/>
            </a:xfrm>
            <a:prstGeom prst="cube">
              <a:avLst>
                <a:gd name="adj" fmla="val 40143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AA497248-D5EC-74F3-540E-422EF58EA243}"/>
                </a:ext>
              </a:extLst>
            </p:cNvPr>
            <p:cNvSpPr/>
            <p:nvPr/>
          </p:nvSpPr>
          <p:spPr>
            <a:xfrm>
              <a:off x="3020888" y="67319"/>
              <a:ext cx="922810" cy="2735718"/>
            </a:xfrm>
            <a:prstGeom prst="cube">
              <a:avLst>
                <a:gd name="adj" fmla="val 7900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B2AED69-F355-86E8-6109-B49BC3F561D1}"/>
                </a:ext>
              </a:extLst>
            </p:cNvPr>
            <p:cNvSpPr/>
            <p:nvPr/>
          </p:nvSpPr>
          <p:spPr>
            <a:xfrm>
              <a:off x="1452943" y="1217331"/>
              <a:ext cx="1113581" cy="66839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Conv 3x3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E90F957-B49F-21A1-BEE2-A6EF2AD3E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450" y="1609778"/>
              <a:ext cx="498372" cy="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ED457C6-A4EF-5919-4498-FFD1634EDAD9}"/>
                </a:ext>
              </a:extLst>
            </p:cNvPr>
            <p:cNvCxnSpPr>
              <a:cxnSpLocks/>
            </p:cNvCxnSpPr>
            <p:nvPr/>
          </p:nvCxnSpPr>
          <p:spPr>
            <a:xfrm>
              <a:off x="2593608" y="1599733"/>
              <a:ext cx="4043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F41A342-34A4-1A2C-B734-49AF471D5D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2457" y="1599733"/>
              <a:ext cx="415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F805F29-2108-8FF4-7C65-23226973A0A7}"/>
                </a:ext>
              </a:extLst>
            </p:cNvPr>
            <p:cNvSpPr/>
            <p:nvPr/>
          </p:nvSpPr>
          <p:spPr>
            <a:xfrm>
              <a:off x="4077869" y="1257533"/>
              <a:ext cx="1113581" cy="66839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立方体 20">
              <a:extLst>
                <a:ext uri="{FF2B5EF4-FFF2-40B4-BE49-F238E27FC236}">
                  <a16:creationId xmlns:a16="http://schemas.microsoft.com/office/drawing/2014/main" id="{B2178EBA-D1DF-6B83-070C-4E159089DC26}"/>
                </a:ext>
              </a:extLst>
            </p:cNvPr>
            <p:cNvSpPr/>
            <p:nvPr/>
          </p:nvSpPr>
          <p:spPr>
            <a:xfrm>
              <a:off x="5646284" y="69190"/>
              <a:ext cx="922810" cy="2735718"/>
            </a:xfrm>
            <a:prstGeom prst="cube">
              <a:avLst>
                <a:gd name="adj" fmla="val 7900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4F25251-73F4-5C0B-0440-AE622ECBDD65}"/>
                </a:ext>
              </a:extLst>
            </p:cNvPr>
            <p:cNvCxnSpPr>
              <a:cxnSpLocks/>
            </p:cNvCxnSpPr>
            <p:nvPr/>
          </p:nvCxnSpPr>
          <p:spPr>
            <a:xfrm>
              <a:off x="5218534" y="1599731"/>
              <a:ext cx="4043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0CE1E01-12D9-9AE9-97BA-1E13D8F00E56}"/>
                </a:ext>
              </a:extLst>
            </p:cNvPr>
            <p:cNvSpPr/>
            <p:nvPr/>
          </p:nvSpPr>
          <p:spPr>
            <a:xfrm>
              <a:off x="7472275" y="1228550"/>
              <a:ext cx="1326252" cy="66839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Maxpool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2x2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2560DE5-2F3B-ADEA-F3D4-6D973D6E146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668" y="1559529"/>
              <a:ext cx="11564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2D3DED9-BC50-18B9-A649-E13EB1FC5FD7}"/>
                </a:ext>
              </a:extLst>
            </p:cNvPr>
            <p:cNvSpPr txBox="1"/>
            <p:nvPr/>
          </p:nvSpPr>
          <p:spPr>
            <a:xfrm>
              <a:off x="6571449" y="1160289"/>
              <a:ext cx="801853" cy="42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ReLU</a:t>
              </a:r>
              <a:endParaRPr lang="zh-CN" altLang="en-US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B06400F-C366-13DB-B5E1-6262F633670F}"/>
                </a:ext>
              </a:extLst>
            </p:cNvPr>
            <p:cNvCxnSpPr>
              <a:cxnSpLocks/>
            </p:cNvCxnSpPr>
            <p:nvPr/>
          </p:nvCxnSpPr>
          <p:spPr>
            <a:xfrm>
              <a:off x="8798526" y="1559529"/>
              <a:ext cx="4043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5C570749-15AE-DEEF-7B0A-6F44A27FA758}"/>
                  </a:ext>
                </a:extLst>
              </p:cNvPr>
              <p:cNvSpPr/>
              <p:nvPr/>
            </p:nvSpPr>
            <p:spPr>
              <a:xfrm>
                <a:off x="7932505" y="2759811"/>
                <a:ext cx="1577294" cy="43756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×14×14×32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5C570749-15AE-DEEF-7B0A-6F44A27FA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505" y="2759811"/>
                <a:ext cx="1577294" cy="43756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2495A0D-4732-4B32-BB77-7FBA6217935E}"/>
              </a:ext>
            </a:extLst>
          </p:cNvPr>
          <p:cNvCxnSpPr>
            <a:cxnSpLocks/>
          </p:cNvCxnSpPr>
          <p:nvPr/>
        </p:nvCxnSpPr>
        <p:spPr>
          <a:xfrm flipV="1">
            <a:off x="9071673" y="1302626"/>
            <a:ext cx="438126" cy="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8BE68E2-CB04-60F5-6573-2462775506DA}"/>
              </a:ext>
            </a:extLst>
          </p:cNvPr>
          <p:cNvSpPr/>
          <p:nvPr/>
        </p:nvSpPr>
        <p:spPr>
          <a:xfrm>
            <a:off x="9509799" y="1025360"/>
            <a:ext cx="978964" cy="5834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 3x3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7F71433-17B3-7E4A-689D-9C150E608BB4}"/>
              </a:ext>
            </a:extLst>
          </p:cNvPr>
          <p:cNvCxnSpPr>
            <a:cxnSpLocks/>
          </p:cNvCxnSpPr>
          <p:nvPr/>
        </p:nvCxnSpPr>
        <p:spPr>
          <a:xfrm flipV="1">
            <a:off x="10488763" y="1295432"/>
            <a:ext cx="438126" cy="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立方体 45">
            <a:extLst>
              <a:ext uri="{FF2B5EF4-FFF2-40B4-BE49-F238E27FC236}">
                <a16:creationId xmlns:a16="http://schemas.microsoft.com/office/drawing/2014/main" id="{31145556-69CA-692E-EECB-F6CA5275B044}"/>
              </a:ext>
            </a:extLst>
          </p:cNvPr>
          <p:cNvSpPr/>
          <p:nvPr/>
        </p:nvSpPr>
        <p:spPr>
          <a:xfrm>
            <a:off x="10926889" y="589998"/>
            <a:ext cx="1165927" cy="1410867"/>
          </a:xfrm>
          <a:prstGeom prst="cube">
            <a:avLst>
              <a:gd name="adj" fmla="val 4014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9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>
            <a:extLst>
              <a:ext uri="{FF2B5EF4-FFF2-40B4-BE49-F238E27FC236}">
                <a16:creationId xmlns:a16="http://schemas.microsoft.com/office/drawing/2014/main" id="{1907655A-CA80-44DC-9D4C-9E45DAAFBA58}"/>
              </a:ext>
            </a:extLst>
          </p:cNvPr>
          <p:cNvSpPr/>
          <p:nvPr/>
        </p:nvSpPr>
        <p:spPr>
          <a:xfrm>
            <a:off x="8917989" y="1434162"/>
            <a:ext cx="909952" cy="348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B3E6C1E9-5011-4088-B3FF-967290BA494D}"/>
              </a:ext>
            </a:extLst>
          </p:cNvPr>
          <p:cNvGrpSpPr/>
          <p:nvPr/>
        </p:nvGrpSpPr>
        <p:grpSpPr>
          <a:xfrm>
            <a:off x="14048" y="228107"/>
            <a:ext cx="13874850" cy="3631786"/>
            <a:chOff x="14048" y="228107"/>
            <a:chExt cx="13874850" cy="363178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10AEF74-2A60-4623-B743-D376893DCBBA}"/>
                </a:ext>
              </a:extLst>
            </p:cNvPr>
            <p:cNvGrpSpPr/>
            <p:nvPr/>
          </p:nvGrpSpPr>
          <p:grpSpPr>
            <a:xfrm>
              <a:off x="1369292" y="1542114"/>
              <a:ext cx="819398" cy="999578"/>
              <a:chOff x="2373226" y="4348892"/>
              <a:chExt cx="1097822" cy="1327531"/>
            </a:xfrm>
          </p:grpSpPr>
          <p:sp>
            <p:nvSpPr>
              <p:cNvPr id="3" name="梯形 2">
                <a:extLst>
                  <a:ext uri="{FF2B5EF4-FFF2-40B4-BE49-F238E27FC236}">
                    <a16:creationId xmlns:a16="http://schemas.microsoft.com/office/drawing/2014/main" id="{F442D440-7E33-4CF5-9345-657089780C33}"/>
                  </a:ext>
                </a:extLst>
              </p:cNvPr>
              <p:cNvSpPr/>
              <p:nvPr/>
            </p:nvSpPr>
            <p:spPr>
              <a:xfrm rot="5400000">
                <a:off x="2258371" y="4463747"/>
                <a:ext cx="1327531" cy="1097822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699554A-8C75-42EA-8439-2AADF4DEE260}"/>
                  </a:ext>
                </a:extLst>
              </p:cNvPr>
              <p:cNvSpPr txBox="1"/>
              <p:nvPr/>
            </p:nvSpPr>
            <p:spPr>
              <a:xfrm>
                <a:off x="2435842" y="4706091"/>
                <a:ext cx="1018429" cy="613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/>
                  <a:t>Linear+ReLU</a:t>
                </a:r>
                <a:endParaRPr lang="zh-CN" altLang="en-US" dirty="0"/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774014B-C218-4EB7-AF0E-EEDBF9387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6" t="12025" r="21575" b="11242"/>
            <a:stretch/>
          </p:blipFill>
          <p:spPr>
            <a:xfrm>
              <a:off x="14048" y="1471007"/>
              <a:ext cx="1131095" cy="1141792"/>
            </a:xfrm>
            <a:prstGeom prst="rect">
              <a:avLst/>
            </a:prstGeom>
          </p:spPr>
        </p:pic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932BAF7D-C2E8-4F0B-9190-DB94AFB7ADDD}"/>
                </a:ext>
              </a:extLst>
            </p:cNvPr>
            <p:cNvGrpSpPr/>
            <p:nvPr/>
          </p:nvGrpSpPr>
          <p:grpSpPr>
            <a:xfrm>
              <a:off x="5775809" y="702473"/>
              <a:ext cx="452257" cy="880797"/>
              <a:chOff x="6770332" y="1461670"/>
              <a:chExt cx="600638" cy="1169779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6F7FBEB-BF2B-4F94-BD53-67DD7565ACA1}"/>
                  </a:ext>
                </a:extLst>
              </p:cNvPr>
              <p:cNvSpPr/>
              <p:nvPr/>
            </p:nvSpPr>
            <p:spPr>
              <a:xfrm>
                <a:off x="6770335" y="1461670"/>
                <a:ext cx="600635" cy="6006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860DF8E-26AE-4E4E-B50E-BE87A299DC22}"/>
                  </a:ext>
                </a:extLst>
              </p:cNvPr>
              <p:cNvSpPr/>
              <p:nvPr/>
            </p:nvSpPr>
            <p:spPr>
              <a:xfrm>
                <a:off x="6770332" y="2030814"/>
                <a:ext cx="600635" cy="6006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1567AD6-76B7-4094-86D0-7B5DBE83D0CE}"/>
                </a:ext>
              </a:extLst>
            </p:cNvPr>
            <p:cNvCxnSpPr>
              <a:cxnSpLocks/>
              <a:stCxn id="9" idx="3"/>
              <a:endCxn id="3" idx="2"/>
            </p:cNvCxnSpPr>
            <p:nvPr/>
          </p:nvCxnSpPr>
          <p:spPr>
            <a:xfrm>
              <a:off x="1145143" y="2041903"/>
              <a:ext cx="22414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6D907B9-D5B2-4109-82A1-CC64F9325633}"/>
                </a:ext>
              </a:extLst>
            </p:cNvPr>
            <p:cNvCxnSpPr/>
            <p:nvPr/>
          </p:nvCxnSpPr>
          <p:spPr>
            <a:xfrm flipV="1">
              <a:off x="2178115" y="2049823"/>
              <a:ext cx="21357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D4D50BA-94F4-406A-BB93-840ED6455B44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 flipV="1">
              <a:off x="2865343" y="2037684"/>
              <a:ext cx="211264" cy="42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830842C-8BDC-4E11-BEBB-ECC13A23BA1D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3896005" y="2031724"/>
              <a:ext cx="210547" cy="5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ABAC099-30A1-4542-8B2A-515A63F93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383" y="1146776"/>
              <a:ext cx="21357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AA2DB608-78EB-4A42-B06D-97398BDDFF92}"/>
                </a:ext>
              </a:extLst>
            </p:cNvPr>
            <p:cNvCxnSpPr/>
            <p:nvPr/>
          </p:nvCxnSpPr>
          <p:spPr>
            <a:xfrm flipV="1">
              <a:off x="5563489" y="1129495"/>
              <a:ext cx="21357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171CE931-24BC-4449-8C02-A628A9194470}"/>
                </a:ext>
              </a:extLst>
            </p:cNvPr>
            <p:cNvCxnSpPr/>
            <p:nvPr/>
          </p:nvCxnSpPr>
          <p:spPr>
            <a:xfrm flipV="1">
              <a:off x="4545383" y="2906785"/>
              <a:ext cx="21357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A8ADC37-DC54-4681-A24F-B8D89BAD05C9}"/>
                </a:ext>
              </a:extLst>
            </p:cNvPr>
            <p:cNvGrpSpPr/>
            <p:nvPr/>
          </p:nvGrpSpPr>
          <p:grpSpPr>
            <a:xfrm>
              <a:off x="3076607" y="1537895"/>
              <a:ext cx="819398" cy="999578"/>
              <a:chOff x="2373226" y="4348892"/>
              <a:chExt cx="1097822" cy="1327531"/>
            </a:xfrm>
          </p:grpSpPr>
          <p:sp>
            <p:nvSpPr>
              <p:cNvPr id="76" name="梯形 75">
                <a:extLst>
                  <a:ext uri="{FF2B5EF4-FFF2-40B4-BE49-F238E27FC236}">
                    <a16:creationId xmlns:a16="http://schemas.microsoft.com/office/drawing/2014/main" id="{6F7FA55F-6218-468B-B78D-3D36B1DBF57F}"/>
                  </a:ext>
                </a:extLst>
              </p:cNvPr>
              <p:cNvSpPr/>
              <p:nvPr/>
            </p:nvSpPr>
            <p:spPr>
              <a:xfrm rot="5400000">
                <a:off x="2258371" y="4463747"/>
                <a:ext cx="1327531" cy="1097822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79E7417-2AE6-4D3F-9A47-5F96BC0F2F88}"/>
                  </a:ext>
                </a:extLst>
              </p:cNvPr>
              <p:cNvSpPr txBox="1"/>
              <p:nvPr/>
            </p:nvSpPr>
            <p:spPr>
              <a:xfrm>
                <a:off x="2435842" y="4706091"/>
                <a:ext cx="1018429" cy="613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/>
                  <a:t>Linear+ReLU</a:t>
                </a:r>
                <a:endParaRPr lang="zh-CN" altLang="en-US" dirty="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5E02D957-7761-4CCD-AB59-B709E63C2748}"/>
                </a:ext>
              </a:extLst>
            </p:cNvPr>
            <p:cNvGrpSpPr/>
            <p:nvPr/>
          </p:nvGrpSpPr>
          <p:grpSpPr>
            <a:xfrm>
              <a:off x="4750898" y="629706"/>
              <a:ext cx="819398" cy="999578"/>
              <a:chOff x="2373226" y="4348892"/>
              <a:chExt cx="1097822" cy="1327531"/>
            </a:xfrm>
          </p:grpSpPr>
          <p:sp>
            <p:nvSpPr>
              <p:cNvPr id="83" name="梯形 82">
                <a:extLst>
                  <a:ext uri="{FF2B5EF4-FFF2-40B4-BE49-F238E27FC236}">
                    <a16:creationId xmlns:a16="http://schemas.microsoft.com/office/drawing/2014/main" id="{EC0AFA73-DCC5-468C-A9FE-0D228FE3B257}"/>
                  </a:ext>
                </a:extLst>
              </p:cNvPr>
              <p:cNvSpPr/>
              <p:nvPr/>
            </p:nvSpPr>
            <p:spPr>
              <a:xfrm rot="5400000">
                <a:off x="2258371" y="4463747"/>
                <a:ext cx="1327531" cy="1097822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E8E20CB-094B-4EF6-910C-444561AF67B1}"/>
                  </a:ext>
                </a:extLst>
              </p:cNvPr>
              <p:cNvSpPr txBox="1"/>
              <p:nvPr/>
            </p:nvSpPr>
            <p:spPr>
              <a:xfrm>
                <a:off x="2435842" y="4706091"/>
                <a:ext cx="1018429" cy="61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/>
                  <a:t>Linear+ReLU</a:t>
                </a:r>
                <a:endParaRPr lang="zh-CN" altLang="en-US" dirty="0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A304C90-279A-464B-BF67-FA13036C9448}"/>
                </a:ext>
              </a:extLst>
            </p:cNvPr>
            <p:cNvGrpSpPr/>
            <p:nvPr/>
          </p:nvGrpSpPr>
          <p:grpSpPr>
            <a:xfrm>
              <a:off x="5818902" y="2519164"/>
              <a:ext cx="452257" cy="880797"/>
              <a:chOff x="6770332" y="1461670"/>
              <a:chExt cx="600638" cy="1169779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4FB82403-33F6-4CBB-B3B5-A183310D6DB7}"/>
                  </a:ext>
                </a:extLst>
              </p:cNvPr>
              <p:cNvSpPr/>
              <p:nvPr/>
            </p:nvSpPr>
            <p:spPr>
              <a:xfrm>
                <a:off x="6770335" y="1461670"/>
                <a:ext cx="600635" cy="6006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C3D151F9-93EA-4DAE-89D0-261B2A693BD5}"/>
                  </a:ext>
                </a:extLst>
              </p:cNvPr>
              <p:cNvSpPr/>
              <p:nvPr/>
            </p:nvSpPr>
            <p:spPr>
              <a:xfrm>
                <a:off x="6770332" y="2030814"/>
                <a:ext cx="600635" cy="6006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4E86F37-AED1-409D-BE18-E5970C554E2A}"/>
                </a:ext>
              </a:extLst>
            </p:cNvPr>
            <p:cNvCxnSpPr/>
            <p:nvPr/>
          </p:nvCxnSpPr>
          <p:spPr>
            <a:xfrm flipV="1">
              <a:off x="5606582" y="2946186"/>
              <a:ext cx="21357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8A49A5C-B700-4543-BDF8-4C0A167BEA5C}"/>
                </a:ext>
              </a:extLst>
            </p:cNvPr>
            <p:cNvGrpSpPr/>
            <p:nvPr/>
          </p:nvGrpSpPr>
          <p:grpSpPr>
            <a:xfrm>
              <a:off x="4793991" y="2446397"/>
              <a:ext cx="819398" cy="999578"/>
              <a:chOff x="2373226" y="4348892"/>
              <a:chExt cx="1097822" cy="1327531"/>
            </a:xfrm>
          </p:grpSpPr>
          <p:sp>
            <p:nvSpPr>
              <p:cNvPr id="90" name="梯形 89">
                <a:extLst>
                  <a:ext uri="{FF2B5EF4-FFF2-40B4-BE49-F238E27FC236}">
                    <a16:creationId xmlns:a16="http://schemas.microsoft.com/office/drawing/2014/main" id="{0FCA1B23-BB6A-4976-AF42-6A5397B35433}"/>
                  </a:ext>
                </a:extLst>
              </p:cNvPr>
              <p:cNvSpPr/>
              <p:nvPr/>
            </p:nvSpPr>
            <p:spPr>
              <a:xfrm rot="5400000">
                <a:off x="2258371" y="4463747"/>
                <a:ext cx="1327531" cy="1097822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D518191-80E9-49E1-AEDD-313D42E2E774}"/>
                  </a:ext>
                </a:extLst>
              </p:cNvPr>
              <p:cNvSpPr txBox="1"/>
              <p:nvPr/>
            </p:nvSpPr>
            <p:spPr>
              <a:xfrm>
                <a:off x="2435842" y="4706091"/>
                <a:ext cx="1018429" cy="61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/>
                  <a:t>Linear+ReLU</a:t>
                </a:r>
                <a:endParaRPr lang="zh-CN" altLang="en-US" dirty="0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5C91CCAA-1C8B-4BD6-8BBA-0A50059C8FF2}"/>
                </a:ext>
              </a:extLst>
            </p:cNvPr>
            <p:cNvGrpSpPr/>
            <p:nvPr/>
          </p:nvGrpSpPr>
          <p:grpSpPr>
            <a:xfrm>
              <a:off x="2390250" y="239753"/>
              <a:ext cx="453691" cy="3620140"/>
              <a:chOff x="2853071" y="1363026"/>
              <a:chExt cx="453691" cy="362014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0C21A7-9CFA-48FC-A1AA-656E0C4C227A}"/>
                  </a:ext>
                </a:extLst>
              </p:cNvPr>
              <p:cNvSpPr/>
              <p:nvPr/>
            </p:nvSpPr>
            <p:spPr>
              <a:xfrm>
                <a:off x="2854507" y="1363026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EC18D0-7C37-466D-9F0A-895EC7D2424C}"/>
                  </a:ext>
                </a:extLst>
              </p:cNvPr>
              <p:cNvSpPr/>
              <p:nvPr/>
            </p:nvSpPr>
            <p:spPr>
              <a:xfrm>
                <a:off x="2854507" y="1815280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BF40B6D-B144-4264-B912-4D373689712D}"/>
                  </a:ext>
                </a:extLst>
              </p:cNvPr>
              <p:cNvSpPr/>
              <p:nvPr/>
            </p:nvSpPr>
            <p:spPr>
              <a:xfrm>
                <a:off x="2854507" y="2267535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77E420-0D8E-4BCE-B616-E9209D483FE2}"/>
                  </a:ext>
                </a:extLst>
              </p:cNvPr>
              <p:cNvSpPr/>
              <p:nvPr/>
            </p:nvSpPr>
            <p:spPr>
              <a:xfrm>
                <a:off x="2854506" y="2717960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EF0DD04-649A-4B8A-A649-019054CD0961}"/>
                  </a:ext>
                </a:extLst>
              </p:cNvPr>
              <p:cNvSpPr/>
              <p:nvPr/>
            </p:nvSpPr>
            <p:spPr>
              <a:xfrm>
                <a:off x="2853072" y="3175978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0B5486A-4221-4453-8D83-F8A2464313BF}"/>
                  </a:ext>
                </a:extLst>
              </p:cNvPr>
              <p:cNvSpPr/>
              <p:nvPr/>
            </p:nvSpPr>
            <p:spPr>
              <a:xfrm>
                <a:off x="2853072" y="3628232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A4B592B-47E3-4D03-8214-213372E1E92C}"/>
                  </a:ext>
                </a:extLst>
              </p:cNvPr>
              <p:cNvSpPr/>
              <p:nvPr/>
            </p:nvSpPr>
            <p:spPr>
              <a:xfrm>
                <a:off x="2853072" y="4080487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16A895ED-DE90-4E45-A3D0-216AE8AD27A6}"/>
                  </a:ext>
                </a:extLst>
              </p:cNvPr>
              <p:cNvSpPr/>
              <p:nvPr/>
            </p:nvSpPr>
            <p:spPr>
              <a:xfrm>
                <a:off x="2853071" y="4530912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DB5CEF62-F16C-46CA-8C86-FBBC1F88AD60}"/>
                </a:ext>
              </a:extLst>
            </p:cNvPr>
            <p:cNvGrpSpPr/>
            <p:nvPr/>
          </p:nvGrpSpPr>
          <p:grpSpPr>
            <a:xfrm>
              <a:off x="4120503" y="683243"/>
              <a:ext cx="452256" cy="2708061"/>
              <a:chOff x="4545245" y="1796267"/>
              <a:chExt cx="452256" cy="270806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7C0A400-506B-49AD-A486-E007366CA40F}"/>
                  </a:ext>
                </a:extLst>
              </p:cNvPr>
              <p:cNvSpPr/>
              <p:nvPr/>
            </p:nvSpPr>
            <p:spPr>
              <a:xfrm>
                <a:off x="4545247" y="1796267"/>
                <a:ext cx="452254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8F1040A-B0B7-469D-9E1B-2F03A26A3859}"/>
                  </a:ext>
                </a:extLst>
              </p:cNvPr>
              <p:cNvSpPr/>
              <p:nvPr/>
            </p:nvSpPr>
            <p:spPr>
              <a:xfrm>
                <a:off x="4545247" y="2248522"/>
                <a:ext cx="452254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83ABAB2-DF90-45BD-A95F-66E400EFA4D0}"/>
                  </a:ext>
                </a:extLst>
              </p:cNvPr>
              <p:cNvSpPr/>
              <p:nvPr/>
            </p:nvSpPr>
            <p:spPr>
              <a:xfrm>
                <a:off x="4545246" y="2698947"/>
                <a:ext cx="452254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B6CFD844-8544-4B4D-815A-D050F46F2F83}"/>
                  </a:ext>
                </a:extLst>
              </p:cNvPr>
              <p:cNvSpPr/>
              <p:nvPr/>
            </p:nvSpPr>
            <p:spPr>
              <a:xfrm>
                <a:off x="4545246" y="3149394"/>
                <a:ext cx="452254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8288EB2F-5E7A-4B56-B46C-898AB20E2607}"/>
                  </a:ext>
                </a:extLst>
              </p:cNvPr>
              <p:cNvSpPr/>
              <p:nvPr/>
            </p:nvSpPr>
            <p:spPr>
              <a:xfrm>
                <a:off x="4545246" y="3601649"/>
                <a:ext cx="452254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1F286BF-1371-4857-BC0C-BF465F3F16D0}"/>
                  </a:ext>
                </a:extLst>
              </p:cNvPr>
              <p:cNvSpPr/>
              <p:nvPr/>
            </p:nvSpPr>
            <p:spPr>
              <a:xfrm>
                <a:off x="4545245" y="4052074"/>
                <a:ext cx="452254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F2D739A-0C73-455E-8657-90C3B34AF554}"/>
                </a:ext>
              </a:extLst>
            </p:cNvPr>
            <p:cNvGrpSpPr/>
            <p:nvPr/>
          </p:nvGrpSpPr>
          <p:grpSpPr>
            <a:xfrm>
              <a:off x="7544999" y="1581273"/>
              <a:ext cx="452257" cy="900902"/>
              <a:chOff x="6770333" y="4150402"/>
              <a:chExt cx="600638" cy="119648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567C4C6-61B3-4F79-BB59-E3A817DFD70F}"/>
                  </a:ext>
                </a:extLst>
              </p:cNvPr>
              <p:cNvSpPr/>
              <p:nvPr/>
            </p:nvSpPr>
            <p:spPr>
              <a:xfrm>
                <a:off x="6770333" y="4150402"/>
                <a:ext cx="600635" cy="6006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38D86CA-1570-4EDB-B4A2-E22D59147C16}"/>
                  </a:ext>
                </a:extLst>
              </p:cNvPr>
              <p:cNvSpPr/>
              <p:nvPr/>
            </p:nvSpPr>
            <p:spPr>
              <a:xfrm>
                <a:off x="6770336" y="4746247"/>
                <a:ext cx="600635" cy="6006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FB1B3524-0FDA-4D2D-B511-6335EF8C9E72}"/>
                </a:ext>
              </a:extLst>
            </p:cNvPr>
            <p:cNvGrpSpPr/>
            <p:nvPr/>
          </p:nvGrpSpPr>
          <p:grpSpPr>
            <a:xfrm>
              <a:off x="6215226" y="1129497"/>
              <a:ext cx="1338635" cy="1816693"/>
              <a:chOff x="6667342" y="2235146"/>
              <a:chExt cx="1338635" cy="1816693"/>
            </a:xfrm>
          </p:grpSpPr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C26B5A29-3F97-466C-8DD5-B979810EE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7342" y="2235146"/>
                <a:ext cx="1329773" cy="4717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188BEB8B-3CBB-4D6D-949A-28546E3348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354" y="3587824"/>
                <a:ext cx="1272623" cy="464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C8CB7AA8-BC04-4365-A3A9-60651708DC31}"/>
                  </a:ext>
                </a:extLst>
              </p:cNvPr>
              <p:cNvSpPr/>
              <p:nvPr/>
            </p:nvSpPr>
            <p:spPr>
              <a:xfrm>
                <a:off x="6723273" y="2872579"/>
                <a:ext cx="1108841" cy="44803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Reparam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E479D0CA-C177-488D-9C50-888E225ED9B9}"/>
                </a:ext>
              </a:extLst>
            </p:cNvPr>
            <p:cNvGrpSpPr/>
            <p:nvPr/>
          </p:nvGrpSpPr>
          <p:grpSpPr>
            <a:xfrm rot="10800000">
              <a:off x="8254843" y="1519586"/>
              <a:ext cx="819398" cy="999578"/>
              <a:chOff x="2373226" y="4348892"/>
              <a:chExt cx="1097822" cy="1327531"/>
            </a:xfrm>
          </p:grpSpPr>
          <p:sp>
            <p:nvSpPr>
              <p:cNvPr id="118" name="梯形 117">
                <a:extLst>
                  <a:ext uri="{FF2B5EF4-FFF2-40B4-BE49-F238E27FC236}">
                    <a16:creationId xmlns:a16="http://schemas.microsoft.com/office/drawing/2014/main" id="{6B946028-2FC7-49DF-B342-26D6CF695A8F}"/>
                  </a:ext>
                </a:extLst>
              </p:cNvPr>
              <p:cNvSpPr/>
              <p:nvPr/>
            </p:nvSpPr>
            <p:spPr>
              <a:xfrm rot="5400000">
                <a:off x="2258371" y="4463747"/>
                <a:ext cx="1327531" cy="1097822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6684CA2-3DF9-4619-9A9C-100F7CEA8279}"/>
                  </a:ext>
                </a:extLst>
              </p:cNvPr>
              <p:cNvSpPr txBox="1"/>
              <p:nvPr/>
            </p:nvSpPr>
            <p:spPr>
              <a:xfrm rot="10800000">
                <a:off x="2435842" y="4706090"/>
                <a:ext cx="1018429" cy="61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/>
                  <a:t>Linear+ReLU</a:t>
                </a:r>
                <a:endParaRPr lang="zh-CN" altLang="en-US" dirty="0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AA84CFE5-971E-4A32-A6E8-6DFCCC497E02}"/>
                </a:ext>
              </a:extLst>
            </p:cNvPr>
            <p:cNvGrpSpPr/>
            <p:nvPr/>
          </p:nvGrpSpPr>
          <p:grpSpPr>
            <a:xfrm>
              <a:off x="9281765" y="697166"/>
              <a:ext cx="452256" cy="2708061"/>
              <a:chOff x="4545245" y="1796267"/>
              <a:chExt cx="452256" cy="2708061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0CA01DB4-5856-4F7C-8ABE-1A8848EEFCCB}"/>
                  </a:ext>
                </a:extLst>
              </p:cNvPr>
              <p:cNvSpPr/>
              <p:nvPr/>
            </p:nvSpPr>
            <p:spPr>
              <a:xfrm>
                <a:off x="4545247" y="1796267"/>
                <a:ext cx="452254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0CFB4EE1-7F85-49DC-9D36-B44E7BCE467C}"/>
                  </a:ext>
                </a:extLst>
              </p:cNvPr>
              <p:cNvSpPr/>
              <p:nvPr/>
            </p:nvSpPr>
            <p:spPr>
              <a:xfrm>
                <a:off x="4545247" y="2248522"/>
                <a:ext cx="452254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8073F0AE-DB4F-4E94-A237-4644C8F6C68C}"/>
                  </a:ext>
                </a:extLst>
              </p:cNvPr>
              <p:cNvSpPr/>
              <p:nvPr/>
            </p:nvSpPr>
            <p:spPr>
              <a:xfrm>
                <a:off x="4545246" y="2698947"/>
                <a:ext cx="452254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341F3A6-5A85-4C8B-9317-59588E87EBDE}"/>
                  </a:ext>
                </a:extLst>
              </p:cNvPr>
              <p:cNvSpPr/>
              <p:nvPr/>
            </p:nvSpPr>
            <p:spPr>
              <a:xfrm>
                <a:off x="4545246" y="3149394"/>
                <a:ext cx="452254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B1F0AF0-4EDC-4D9A-B272-FC29BC3232DA}"/>
                  </a:ext>
                </a:extLst>
              </p:cNvPr>
              <p:cNvSpPr/>
              <p:nvPr/>
            </p:nvSpPr>
            <p:spPr>
              <a:xfrm>
                <a:off x="4545246" y="3601649"/>
                <a:ext cx="452254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746BC26A-4B99-4079-9DC5-D404F6FCB967}"/>
                  </a:ext>
                </a:extLst>
              </p:cNvPr>
              <p:cNvSpPr/>
              <p:nvPr/>
            </p:nvSpPr>
            <p:spPr>
              <a:xfrm>
                <a:off x="4545245" y="4052074"/>
                <a:ext cx="452254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1D86711E-09A1-4633-B595-1FED8E662F9D}"/>
                </a:ext>
              </a:extLst>
            </p:cNvPr>
            <p:cNvGrpSpPr/>
            <p:nvPr/>
          </p:nvGrpSpPr>
          <p:grpSpPr>
            <a:xfrm>
              <a:off x="10987223" y="228107"/>
              <a:ext cx="453691" cy="3620140"/>
              <a:chOff x="2853071" y="1363026"/>
              <a:chExt cx="453691" cy="3620140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82758F4D-4150-4BD4-A15B-AE0F5E4840EC}"/>
                  </a:ext>
                </a:extLst>
              </p:cNvPr>
              <p:cNvSpPr/>
              <p:nvPr/>
            </p:nvSpPr>
            <p:spPr>
              <a:xfrm>
                <a:off x="2854507" y="1363026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A3017C48-F375-4D96-9FF4-D3777F914E2A}"/>
                  </a:ext>
                </a:extLst>
              </p:cNvPr>
              <p:cNvSpPr/>
              <p:nvPr/>
            </p:nvSpPr>
            <p:spPr>
              <a:xfrm>
                <a:off x="2854507" y="1815280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9B510B76-D994-4835-B52B-F8FE076C2CFE}"/>
                  </a:ext>
                </a:extLst>
              </p:cNvPr>
              <p:cNvSpPr/>
              <p:nvPr/>
            </p:nvSpPr>
            <p:spPr>
              <a:xfrm>
                <a:off x="2854507" y="2267535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16AB92CD-2774-4474-A737-68BC3486A6BC}"/>
                  </a:ext>
                </a:extLst>
              </p:cNvPr>
              <p:cNvSpPr/>
              <p:nvPr/>
            </p:nvSpPr>
            <p:spPr>
              <a:xfrm>
                <a:off x="2854506" y="2717960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AEFFADC1-4027-4AF4-8555-37895B95193F}"/>
                  </a:ext>
                </a:extLst>
              </p:cNvPr>
              <p:cNvSpPr/>
              <p:nvPr/>
            </p:nvSpPr>
            <p:spPr>
              <a:xfrm>
                <a:off x="2853072" y="3175978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24230075-6C1D-4DF8-A188-246E1E00B91F}"/>
                  </a:ext>
                </a:extLst>
              </p:cNvPr>
              <p:cNvSpPr/>
              <p:nvPr/>
            </p:nvSpPr>
            <p:spPr>
              <a:xfrm>
                <a:off x="2853072" y="3628232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82003B18-B320-4081-A842-7F4787165875}"/>
                  </a:ext>
                </a:extLst>
              </p:cNvPr>
              <p:cNvSpPr/>
              <p:nvPr/>
            </p:nvSpPr>
            <p:spPr>
              <a:xfrm>
                <a:off x="2853072" y="4080487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BCACB8F2-5AA1-4B52-90BB-BA42A77E0A9A}"/>
                  </a:ext>
                </a:extLst>
              </p:cNvPr>
              <p:cNvSpPr/>
              <p:nvPr/>
            </p:nvSpPr>
            <p:spPr>
              <a:xfrm>
                <a:off x="2853071" y="4530912"/>
                <a:ext cx="452255" cy="452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80DCA044-27DE-4AB4-9FFD-6A86FCA316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6" t="12025" r="21575" b="11242"/>
            <a:stretch/>
          </p:blipFill>
          <p:spPr>
            <a:xfrm>
              <a:off x="12757803" y="1455229"/>
              <a:ext cx="1131095" cy="1141792"/>
            </a:xfrm>
            <a:prstGeom prst="rect">
              <a:avLst/>
            </a:prstGeom>
          </p:spPr>
        </p:pic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6916F20F-E5E8-4527-8784-28E188399B0F}"/>
                </a:ext>
              </a:extLst>
            </p:cNvPr>
            <p:cNvGrpSpPr/>
            <p:nvPr/>
          </p:nvGrpSpPr>
          <p:grpSpPr>
            <a:xfrm rot="10800000">
              <a:off x="9943888" y="1544172"/>
              <a:ext cx="819398" cy="999578"/>
              <a:chOff x="2373226" y="4348892"/>
              <a:chExt cx="1097822" cy="1327531"/>
            </a:xfrm>
          </p:grpSpPr>
          <p:sp>
            <p:nvSpPr>
              <p:cNvPr id="157" name="梯形 156">
                <a:extLst>
                  <a:ext uri="{FF2B5EF4-FFF2-40B4-BE49-F238E27FC236}">
                    <a16:creationId xmlns:a16="http://schemas.microsoft.com/office/drawing/2014/main" id="{31D5F4E2-00B6-4A03-BE9D-BE120B514B9A}"/>
                  </a:ext>
                </a:extLst>
              </p:cNvPr>
              <p:cNvSpPr/>
              <p:nvPr/>
            </p:nvSpPr>
            <p:spPr>
              <a:xfrm rot="5400000">
                <a:off x="2258371" y="4463747"/>
                <a:ext cx="1327531" cy="1097822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781D84BC-8DAB-456E-9B67-E36F7F35D8FA}"/>
                  </a:ext>
                </a:extLst>
              </p:cNvPr>
              <p:cNvSpPr txBox="1"/>
              <p:nvPr/>
            </p:nvSpPr>
            <p:spPr>
              <a:xfrm rot="10800000">
                <a:off x="2435842" y="4706090"/>
                <a:ext cx="1018429" cy="61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/>
                  <a:t>Linear+ReLU</a:t>
                </a:r>
                <a:endParaRPr lang="zh-CN" altLang="en-US" dirty="0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040D456-351D-4C38-A357-A332C1A0C8B5}"/>
                </a:ext>
              </a:extLst>
            </p:cNvPr>
            <p:cNvGrpSpPr/>
            <p:nvPr/>
          </p:nvGrpSpPr>
          <p:grpSpPr>
            <a:xfrm rot="10800000">
              <a:off x="11698503" y="1508041"/>
              <a:ext cx="819398" cy="999578"/>
              <a:chOff x="2373226" y="4348892"/>
              <a:chExt cx="1097822" cy="1327531"/>
            </a:xfrm>
          </p:grpSpPr>
          <p:sp>
            <p:nvSpPr>
              <p:cNvPr id="160" name="梯形 159">
                <a:extLst>
                  <a:ext uri="{FF2B5EF4-FFF2-40B4-BE49-F238E27FC236}">
                    <a16:creationId xmlns:a16="http://schemas.microsoft.com/office/drawing/2014/main" id="{1A004C59-E200-43E0-8231-B4D9F3EACB39}"/>
                  </a:ext>
                </a:extLst>
              </p:cNvPr>
              <p:cNvSpPr/>
              <p:nvPr/>
            </p:nvSpPr>
            <p:spPr>
              <a:xfrm rot="5400000">
                <a:off x="2258371" y="4463747"/>
                <a:ext cx="1327531" cy="1097822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8CFB4394-7D98-48B1-AC05-FDF4ABAEC8B8}"/>
                  </a:ext>
                </a:extLst>
              </p:cNvPr>
              <p:cNvSpPr txBox="1"/>
              <p:nvPr/>
            </p:nvSpPr>
            <p:spPr>
              <a:xfrm rot="10800000">
                <a:off x="2435842" y="4706090"/>
                <a:ext cx="1018429" cy="613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/>
                  <a:t>Linear+ReLU</a:t>
                </a:r>
                <a:endParaRPr lang="zh-CN" altLang="en-US" dirty="0"/>
              </a:p>
            </p:txBody>
          </p:sp>
        </p:grp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BFA266A2-D266-43B6-9952-DE292139C08F}"/>
                </a:ext>
              </a:extLst>
            </p:cNvPr>
            <p:cNvCxnSpPr>
              <a:cxnSpLocks/>
            </p:cNvCxnSpPr>
            <p:nvPr/>
          </p:nvCxnSpPr>
          <p:spPr>
            <a:xfrm>
              <a:off x="8009353" y="2021329"/>
              <a:ext cx="257448" cy="8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1B8E3972-F035-423D-91EB-139D87245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9545" y="2040981"/>
              <a:ext cx="210547" cy="5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FCAB9450-907C-4DD6-A0D5-CBE1B3AE5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7246" y="2040981"/>
              <a:ext cx="210547" cy="5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27F8BB6C-11AE-448C-A7B2-FE5A79B63DD8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flipV="1">
              <a:off x="10763286" y="2036370"/>
              <a:ext cx="233895" cy="75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97B39662-C449-475F-9D9B-04C98B87B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2857" y="2026125"/>
              <a:ext cx="233895" cy="75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9ED68FB6-0DCD-429B-81C7-A8D4784E4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13176" y="2036369"/>
              <a:ext cx="233895" cy="75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矩形: 圆角 178">
                <a:extLst>
                  <a:ext uri="{FF2B5EF4-FFF2-40B4-BE49-F238E27FC236}">
                    <a16:creationId xmlns:a16="http://schemas.microsoft.com/office/drawing/2014/main" id="{3EB477B8-985F-4250-B209-D2F2DF3BB370}"/>
                  </a:ext>
                </a:extLst>
              </p:cNvPr>
              <p:cNvSpPr/>
              <p:nvPr/>
            </p:nvSpPr>
            <p:spPr>
              <a:xfrm>
                <a:off x="2127734" y="4101745"/>
                <a:ext cx="995609" cy="43756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×512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9" name="矩形: 圆角 178">
                <a:extLst>
                  <a:ext uri="{FF2B5EF4-FFF2-40B4-BE49-F238E27FC236}">
                    <a16:creationId xmlns:a16="http://schemas.microsoft.com/office/drawing/2014/main" id="{3EB477B8-985F-4250-B209-D2F2DF3BB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34" y="4101745"/>
                <a:ext cx="995609" cy="4375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矩形: 圆角 179">
                <a:extLst>
                  <a:ext uri="{FF2B5EF4-FFF2-40B4-BE49-F238E27FC236}">
                    <a16:creationId xmlns:a16="http://schemas.microsoft.com/office/drawing/2014/main" id="{D2936DF6-5785-4D47-9117-A01121374E83}"/>
                  </a:ext>
                </a:extLst>
              </p:cNvPr>
              <p:cNvSpPr/>
              <p:nvPr/>
            </p:nvSpPr>
            <p:spPr>
              <a:xfrm>
                <a:off x="3896005" y="4101745"/>
                <a:ext cx="995609" cy="43756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×64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0" name="矩形: 圆角 179">
                <a:extLst>
                  <a:ext uri="{FF2B5EF4-FFF2-40B4-BE49-F238E27FC236}">
                    <a16:creationId xmlns:a16="http://schemas.microsoft.com/office/drawing/2014/main" id="{D2936DF6-5785-4D47-9117-A01121374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005" y="4101745"/>
                <a:ext cx="995609" cy="4375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矩形: 圆角 180">
                <a:extLst>
                  <a:ext uri="{FF2B5EF4-FFF2-40B4-BE49-F238E27FC236}">
                    <a16:creationId xmlns:a16="http://schemas.microsoft.com/office/drawing/2014/main" id="{7CB1FEFA-141B-440F-A442-BCEF94D39D69}"/>
                  </a:ext>
                </a:extLst>
              </p:cNvPr>
              <p:cNvSpPr/>
              <p:nvPr/>
            </p:nvSpPr>
            <p:spPr>
              <a:xfrm>
                <a:off x="5598195" y="4101745"/>
                <a:ext cx="995609" cy="43756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×32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1" name="矩形: 圆角 180">
                <a:extLst>
                  <a:ext uri="{FF2B5EF4-FFF2-40B4-BE49-F238E27FC236}">
                    <a16:creationId xmlns:a16="http://schemas.microsoft.com/office/drawing/2014/main" id="{7CB1FEFA-141B-440F-A442-BCEF94D39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195" y="4101745"/>
                <a:ext cx="995609" cy="43756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矩形: 圆角 181">
                <a:extLst>
                  <a:ext uri="{FF2B5EF4-FFF2-40B4-BE49-F238E27FC236}">
                    <a16:creationId xmlns:a16="http://schemas.microsoft.com/office/drawing/2014/main" id="{5B228030-9960-4C23-B8AE-E65B13A7271C}"/>
                  </a:ext>
                </a:extLst>
              </p:cNvPr>
              <p:cNvSpPr/>
              <p:nvPr/>
            </p:nvSpPr>
            <p:spPr>
              <a:xfrm>
                <a:off x="7294503" y="4101745"/>
                <a:ext cx="995609" cy="43756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×32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2" name="矩形: 圆角 181">
                <a:extLst>
                  <a:ext uri="{FF2B5EF4-FFF2-40B4-BE49-F238E27FC236}">
                    <a16:creationId xmlns:a16="http://schemas.microsoft.com/office/drawing/2014/main" id="{5B228030-9960-4C23-B8AE-E65B13A72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3" y="4101745"/>
                <a:ext cx="995609" cy="43756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B7964442-F0E4-47EE-A93D-41B4EFEC0DB3}"/>
                  </a:ext>
                </a:extLst>
              </p:cNvPr>
              <p:cNvSpPr/>
              <p:nvPr/>
            </p:nvSpPr>
            <p:spPr>
              <a:xfrm>
                <a:off x="9010087" y="4101745"/>
                <a:ext cx="995609" cy="43756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×64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B7964442-F0E4-47EE-A93D-41B4EFEC0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087" y="4101745"/>
                <a:ext cx="995609" cy="4375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286D24B8-F64B-43CC-8BFB-AAB903FB7F5E}"/>
                  </a:ext>
                </a:extLst>
              </p:cNvPr>
              <p:cNvSpPr/>
              <p:nvPr/>
            </p:nvSpPr>
            <p:spPr>
              <a:xfrm>
                <a:off x="10763286" y="4101745"/>
                <a:ext cx="995609" cy="43756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×512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286D24B8-F64B-43CC-8BFB-AAB903FB7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286" y="4101745"/>
                <a:ext cx="995609" cy="43756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5F3B6A4C-CD82-4C79-8F28-E9D3B6464195}"/>
                  </a:ext>
                </a:extLst>
              </p:cNvPr>
              <p:cNvSpPr/>
              <p:nvPr/>
            </p:nvSpPr>
            <p:spPr>
              <a:xfrm>
                <a:off x="14048" y="4101745"/>
                <a:ext cx="995609" cy="43756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5F3B6A4C-CD82-4C79-8F28-E9D3B6464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" y="4101745"/>
                <a:ext cx="995609" cy="43756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211336D4-ABA0-43EE-9469-15968A8DFC09}"/>
                  </a:ext>
                </a:extLst>
              </p:cNvPr>
              <p:cNvSpPr/>
              <p:nvPr/>
            </p:nvSpPr>
            <p:spPr>
              <a:xfrm>
                <a:off x="12825545" y="4101745"/>
                <a:ext cx="995609" cy="43756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211336D4-ABA0-43EE-9469-15968A8DF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545" y="4101745"/>
                <a:ext cx="995609" cy="43756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CD38FE0A-A3C6-4AAD-8353-0C4F0EFD647C}"/>
                  </a:ext>
                </a:extLst>
              </p:cNvPr>
              <p:cNvSpPr/>
              <p:nvPr/>
            </p:nvSpPr>
            <p:spPr>
              <a:xfrm>
                <a:off x="5775809" y="223982"/>
                <a:ext cx="452255" cy="43756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CD38FE0A-A3C6-4AAD-8353-0C4F0EFD6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809" y="223982"/>
                <a:ext cx="452255" cy="43756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C9DC08C7-24E7-4611-93C4-D321C130E355}"/>
                  </a:ext>
                </a:extLst>
              </p:cNvPr>
              <p:cNvSpPr/>
              <p:nvPr/>
            </p:nvSpPr>
            <p:spPr>
              <a:xfrm>
                <a:off x="5828983" y="3458040"/>
                <a:ext cx="452255" cy="43756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C9DC08C7-24E7-4611-93C4-D321C130E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983" y="3458040"/>
                <a:ext cx="452255" cy="43756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392948CF-213C-42E7-B7C2-CDE5A2EF168E}"/>
              </a:ext>
            </a:extLst>
          </p:cNvPr>
          <p:cNvGrpSpPr/>
          <p:nvPr/>
        </p:nvGrpSpPr>
        <p:grpSpPr>
          <a:xfrm>
            <a:off x="804461" y="-3208846"/>
            <a:ext cx="10114378" cy="11404888"/>
            <a:chOff x="804461" y="-3208846"/>
            <a:chExt cx="10114378" cy="11404888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D7BD8ADC-9BC2-46F7-B31C-BD3F4F6616BB}"/>
                </a:ext>
              </a:extLst>
            </p:cNvPr>
            <p:cNvSpPr/>
            <p:nvPr/>
          </p:nvSpPr>
          <p:spPr>
            <a:xfrm>
              <a:off x="7892071" y="-828214"/>
              <a:ext cx="3026768" cy="70058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Linear+ReLU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D6E87FD2-9D49-4CE1-B98D-FDB726C45A63}"/>
                </a:ext>
              </a:extLst>
            </p:cNvPr>
            <p:cNvSpPr/>
            <p:nvPr/>
          </p:nvSpPr>
          <p:spPr>
            <a:xfrm>
              <a:off x="7892071" y="-2100383"/>
              <a:ext cx="3026768" cy="70058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Linear+Softmax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E96744D-6E59-4653-B505-7DC49E112BB7}"/>
                </a:ext>
              </a:extLst>
            </p:cNvPr>
            <p:cNvCxnSpPr>
              <a:stCxn id="63" idx="0"/>
              <a:endCxn id="71" idx="2"/>
            </p:cNvCxnSpPr>
            <p:nvPr/>
          </p:nvCxnSpPr>
          <p:spPr>
            <a:xfrm flipV="1">
              <a:off x="9405455" y="-1399799"/>
              <a:ext cx="0" cy="5715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68D853F-C43A-457A-99ED-8AA46E1907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05455" y="-2624137"/>
              <a:ext cx="938" cy="5237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99D8C9D8-BB56-4E80-AE79-46B6CA655A91}"/>
                </a:ext>
              </a:extLst>
            </p:cNvPr>
            <p:cNvSpPr/>
            <p:nvPr/>
          </p:nvSpPr>
          <p:spPr>
            <a:xfrm>
              <a:off x="8724968" y="-3208846"/>
              <a:ext cx="1360974" cy="62369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A9AE38DE-C1B3-4E3E-9EC5-678E5B78D0D2}"/>
                </a:ext>
              </a:extLst>
            </p:cNvPr>
            <p:cNvGrpSpPr/>
            <p:nvPr/>
          </p:nvGrpSpPr>
          <p:grpSpPr>
            <a:xfrm>
              <a:off x="804461" y="266700"/>
              <a:ext cx="9052722" cy="7929342"/>
              <a:chOff x="804461" y="-1073744"/>
              <a:chExt cx="10583072" cy="9269786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99BCCEC-3FC8-4C7F-A445-14C6DCF13B27}"/>
                  </a:ext>
                </a:extLst>
              </p:cNvPr>
              <p:cNvSpPr/>
              <p:nvPr/>
            </p:nvSpPr>
            <p:spPr>
              <a:xfrm>
                <a:off x="804461" y="7127158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424CADBE-4547-4C27-B1C6-D9883D5FA6D0}"/>
                  </a:ext>
                </a:extLst>
              </p:cNvPr>
              <p:cNvSpPr/>
              <p:nvPr/>
            </p:nvSpPr>
            <p:spPr>
              <a:xfrm>
                <a:off x="2165445" y="7139858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edge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6FFCA42F-736B-48FE-9928-3845CAAADB0F}"/>
                  </a:ext>
                </a:extLst>
              </p:cNvPr>
              <p:cNvSpPr/>
              <p:nvPr/>
            </p:nvSpPr>
            <p:spPr>
              <a:xfrm>
                <a:off x="3526429" y="7139858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thriller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3C7F97B4-AE42-4FE0-85F9-5EE712982E6B}"/>
                  </a:ext>
                </a:extLst>
              </p:cNvPr>
              <p:cNvSpPr/>
              <p:nvPr/>
            </p:nvSpPr>
            <p:spPr>
              <a:xfrm>
                <a:off x="4887413" y="7139858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D2C294B-E854-425E-ABED-1E284618935A}"/>
                  </a:ext>
                </a:extLst>
              </p:cNvPr>
              <p:cNvSpPr/>
              <p:nvPr/>
            </p:nvSpPr>
            <p:spPr>
              <a:xfrm>
                <a:off x="6248397" y="7127158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delivers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85B0710-2B62-4CA6-BCC9-A447D9C8BC02}"/>
                  </a:ext>
                </a:extLst>
              </p:cNvPr>
              <p:cNvSpPr/>
              <p:nvPr/>
            </p:nvSpPr>
            <p:spPr>
              <a:xfrm>
                <a:off x="7609381" y="7139858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312EA780-FB94-4D3A-B778-0D0937737139}"/>
                  </a:ext>
                </a:extLst>
              </p:cNvPr>
              <p:cNvSpPr/>
              <p:nvPr/>
            </p:nvSpPr>
            <p:spPr>
              <a:xfrm>
                <a:off x="8970365" y="7139858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surprising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EF1BE1F-0756-4BE6-A329-58DA44976723}"/>
                  </a:ext>
                </a:extLst>
              </p:cNvPr>
              <p:cNvSpPr/>
              <p:nvPr/>
            </p:nvSpPr>
            <p:spPr>
              <a:xfrm>
                <a:off x="10331349" y="7139858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punch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A210EADE-F300-45F1-9601-C2254DA0D972}"/>
                  </a:ext>
                </a:extLst>
              </p:cNvPr>
              <p:cNvSpPr/>
              <p:nvPr/>
            </p:nvSpPr>
            <p:spPr>
              <a:xfrm>
                <a:off x="804461" y="5833842"/>
                <a:ext cx="10583072" cy="8509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Layer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6743779-BB67-4EBB-8935-5777E423A19E}"/>
                  </a:ext>
                </a:extLst>
              </p:cNvPr>
              <p:cNvCxnSpPr>
                <a:stCxn id="3" idx="0"/>
              </p:cNvCxnSpPr>
              <p:nvPr/>
            </p:nvCxnSpPr>
            <p:spPr>
              <a:xfrm flipV="1">
                <a:off x="1332553" y="6697442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BB20F57-55C9-4825-A673-108204B99C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6145" y="6710142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D2B298C4-210C-462C-A7D9-F7954CF88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521" y="6697442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079A6000-82CE-4DE3-8670-A3E86A2482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5505" y="6710142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A24EC04D-0C64-4424-AA63-0CCCDCF74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6489" y="6697442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B2C34BCC-ED38-4B5B-BFCE-FFB3CB51A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37473" y="6710142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020FDA98-000B-4543-82A0-5BD5BEF52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3765" y="6710142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417E4BB9-0232-40F8-8591-EEEA641C47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9441" y="6710142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401732C0-AF18-44E7-B924-44A3C21FA6EE}"/>
                  </a:ext>
                </a:extLst>
              </p:cNvPr>
              <p:cNvSpPr/>
              <p:nvPr/>
            </p:nvSpPr>
            <p:spPr>
              <a:xfrm>
                <a:off x="804461" y="4347942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DEC4C235-0D28-45CD-B645-DCEBDDABC2D7}"/>
                  </a:ext>
                </a:extLst>
              </p:cNvPr>
              <p:cNvSpPr/>
              <p:nvPr/>
            </p:nvSpPr>
            <p:spPr>
              <a:xfrm>
                <a:off x="2165445" y="4360642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12A9B523-6F22-4120-BAB9-F48ED1029A0B}"/>
                  </a:ext>
                </a:extLst>
              </p:cNvPr>
              <p:cNvSpPr/>
              <p:nvPr/>
            </p:nvSpPr>
            <p:spPr>
              <a:xfrm>
                <a:off x="3526429" y="4360642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62DDB6A6-D309-4BE4-BFCE-BC806CB4D0A9}"/>
                  </a:ext>
                </a:extLst>
              </p:cNvPr>
              <p:cNvSpPr/>
              <p:nvPr/>
            </p:nvSpPr>
            <p:spPr>
              <a:xfrm>
                <a:off x="4887413" y="4360642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640B9747-F820-4A2A-B557-386F9B27A934}"/>
                  </a:ext>
                </a:extLst>
              </p:cNvPr>
              <p:cNvSpPr/>
              <p:nvPr/>
            </p:nvSpPr>
            <p:spPr>
              <a:xfrm>
                <a:off x="6248397" y="4347942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CD194A4B-EE11-4AD3-B4BB-671BF71E5F76}"/>
                  </a:ext>
                </a:extLst>
              </p:cNvPr>
              <p:cNvSpPr/>
              <p:nvPr/>
            </p:nvSpPr>
            <p:spPr>
              <a:xfrm>
                <a:off x="7609381" y="4360642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C3D2D6D1-FDBE-4B93-9E09-1CFA24393429}"/>
                  </a:ext>
                </a:extLst>
              </p:cNvPr>
              <p:cNvSpPr/>
              <p:nvPr/>
            </p:nvSpPr>
            <p:spPr>
              <a:xfrm>
                <a:off x="8970365" y="4360642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F46B88A-E9D9-4A84-A1AE-522DAF981FA0}"/>
                  </a:ext>
                </a:extLst>
              </p:cNvPr>
              <p:cNvSpPr/>
              <p:nvPr/>
            </p:nvSpPr>
            <p:spPr>
              <a:xfrm>
                <a:off x="10331349" y="4360642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ABF0C248-4799-4011-99AF-726F626436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553" y="5416826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B7C6705C-35B1-4172-AEB0-F468AFA8D1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6145" y="5429526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7FF81DB-02DC-4D3B-A830-8521A39A6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521" y="5416826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9072C9B5-6B03-4D9D-B60F-BA24A75FAC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5505" y="5429526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CCB74A13-6E37-4A4B-B4EB-228D992A6C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6489" y="5416826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28053947-BD66-4861-9671-A6B18B1554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37473" y="5429526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22776938-E6D3-4132-8A8C-7AF54ABCD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3765" y="5429526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4F7A66E5-7D12-4C80-A07D-E1C973D84D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9441" y="5429526"/>
                <a:ext cx="0" cy="429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BD2B0969-AD79-47B7-A6BE-4E0000BF590A}"/>
                  </a:ext>
                </a:extLst>
              </p:cNvPr>
              <p:cNvSpPr/>
              <p:nvPr/>
            </p:nvSpPr>
            <p:spPr>
              <a:xfrm>
                <a:off x="3846286" y="430165"/>
                <a:ext cx="4455885" cy="33655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43C9A2B-0D72-48AF-B6BE-CB26A5DCA7B2}"/>
                  </a:ext>
                </a:extLst>
              </p:cNvPr>
              <p:cNvSpPr/>
              <p:nvPr/>
            </p:nvSpPr>
            <p:spPr>
              <a:xfrm>
                <a:off x="4582613" y="2616746"/>
                <a:ext cx="3026768" cy="10033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  <a:endPara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D02C90CD-6A02-462A-BD16-917B06DCBE60}"/>
                  </a:ext>
                </a:extLst>
              </p:cNvPr>
              <p:cNvSpPr/>
              <p:nvPr/>
            </p:nvSpPr>
            <p:spPr>
              <a:xfrm>
                <a:off x="4582613" y="957214"/>
                <a:ext cx="3026768" cy="10033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LayerNorm</a:t>
                </a:r>
                <a:endPara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B92559A3-BCA6-416E-8968-F183297EDBCF}"/>
                  </a:ext>
                </a:extLst>
              </p:cNvPr>
              <p:cNvCxnSpPr>
                <a:stCxn id="21" idx="0"/>
                <a:endCxn id="53" idx="2"/>
              </p:cNvCxnSpPr>
              <p:nvPr/>
            </p:nvCxnSpPr>
            <p:spPr>
              <a:xfrm flipV="1">
                <a:off x="1332553" y="3620046"/>
                <a:ext cx="4763444" cy="7278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11911D7A-24BD-4684-8125-82B0214658C5}"/>
                  </a:ext>
                </a:extLst>
              </p:cNvPr>
              <p:cNvCxnSpPr>
                <a:stCxn id="53" idx="0"/>
                <a:endCxn id="54" idx="2"/>
              </p:cNvCxnSpPr>
              <p:nvPr/>
            </p:nvCxnSpPr>
            <p:spPr>
              <a:xfrm flipV="1">
                <a:off x="6095997" y="1960514"/>
                <a:ext cx="0" cy="6562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8E1F1421-9766-431D-8E6B-F724F0E6D5F3}"/>
                  </a:ext>
                </a:extLst>
              </p:cNvPr>
              <p:cNvCxnSpPr>
                <a:cxnSpLocks/>
                <a:stCxn id="54" idx="0"/>
                <a:endCxn id="108" idx="2"/>
              </p:cNvCxnSpPr>
              <p:nvPr/>
            </p:nvCxnSpPr>
            <p:spPr>
              <a:xfrm flipH="1" flipV="1">
                <a:off x="1332553" y="-17560"/>
                <a:ext cx="4763445" cy="9747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E5DBC86F-D58B-42EB-B65C-585458228ED9}"/>
                  </a:ext>
                </a:extLst>
              </p:cNvPr>
              <p:cNvCxnSpPr>
                <a:stCxn id="22" idx="0"/>
                <a:endCxn id="53" idx="2"/>
              </p:cNvCxnSpPr>
              <p:nvPr/>
            </p:nvCxnSpPr>
            <p:spPr>
              <a:xfrm flipV="1">
                <a:off x="2693537" y="3620046"/>
                <a:ext cx="3402460" cy="7405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E22A5216-1EFA-471F-8460-F695A48493E6}"/>
                  </a:ext>
                </a:extLst>
              </p:cNvPr>
              <p:cNvCxnSpPr>
                <a:stCxn id="23" idx="0"/>
                <a:endCxn id="53" idx="2"/>
              </p:cNvCxnSpPr>
              <p:nvPr/>
            </p:nvCxnSpPr>
            <p:spPr>
              <a:xfrm flipV="1">
                <a:off x="4054521" y="3620046"/>
                <a:ext cx="2041476" cy="7405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06D05424-6A7C-44E7-9551-E02124550A7B}"/>
                  </a:ext>
                </a:extLst>
              </p:cNvPr>
              <p:cNvCxnSpPr>
                <a:stCxn id="24" idx="0"/>
                <a:endCxn id="53" idx="2"/>
              </p:cNvCxnSpPr>
              <p:nvPr/>
            </p:nvCxnSpPr>
            <p:spPr>
              <a:xfrm flipV="1">
                <a:off x="5415505" y="3620046"/>
                <a:ext cx="680492" cy="7405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98C9FA6A-95E5-4F78-9DC4-0420DF94BFB4}"/>
                  </a:ext>
                </a:extLst>
              </p:cNvPr>
              <p:cNvCxnSpPr>
                <a:stCxn id="25" idx="0"/>
                <a:endCxn id="53" idx="2"/>
              </p:cNvCxnSpPr>
              <p:nvPr/>
            </p:nvCxnSpPr>
            <p:spPr>
              <a:xfrm flipH="1" flipV="1">
                <a:off x="6095997" y="3620046"/>
                <a:ext cx="680492" cy="7278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A759B531-93C4-4CC5-82D5-7D23057AA2B8}"/>
                  </a:ext>
                </a:extLst>
              </p:cNvPr>
              <p:cNvCxnSpPr>
                <a:cxnSpLocks/>
                <a:stCxn id="26" idx="0"/>
                <a:endCxn id="53" idx="2"/>
              </p:cNvCxnSpPr>
              <p:nvPr/>
            </p:nvCxnSpPr>
            <p:spPr>
              <a:xfrm flipH="1" flipV="1">
                <a:off x="6095997" y="3620046"/>
                <a:ext cx="2041476" cy="7405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D8CA6D4F-AA24-441C-B34E-9EAFCBE066D3}"/>
                  </a:ext>
                </a:extLst>
              </p:cNvPr>
              <p:cNvCxnSpPr>
                <a:cxnSpLocks/>
                <a:stCxn id="27" idx="0"/>
                <a:endCxn id="53" idx="2"/>
              </p:cNvCxnSpPr>
              <p:nvPr/>
            </p:nvCxnSpPr>
            <p:spPr>
              <a:xfrm flipH="1" flipV="1">
                <a:off x="6095997" y="3620046"/>
                <a:ext cx="3402460" cy="7405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F1A31BBB-7C61-4686-9E11-9D4352CCC02E}"/>
                  </a:ext>
                </a:extLst>
              </p:cNvPr>
              <p:cNvCxnSpPr>
                <a:cxnSpLocks/>
                <a:stCxn id="28" idx="0"/>
                <a:endCxn id="53" idx="2"/>
              </p:cNvCxnSpPr>
              <p:nvPr/>
            </p:nvCxnSpPr>
            <p:spPr>
              <a:xfrm flipH="1" flipV="1">
                <a:off x="6095997" y="3620046"/>
                <a:ext cx="4763444" cy="7405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F6C6FD4E-814D-40D6-9F31-4B2C4B0AAA42}"/>
                      </a:ext>
                    </a:extLst>
                  </p:cNvPr>
                  <p:cNvSpPr txBox="1"/>
                  <p:nvPr/>
                </p:nvSpPr>
                <p:spPr>
                  <a:xfrm>
                    <a:off x="8345709" y="1854192"/>
                    <a:ext cx="1056175" cy="6116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×3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F6C6FD4E-814D-40D6-9F31-4B2C4B0AAA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5709" y="1854192"/>
                    <a:ext cx="1056175" cy="6116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C407CB1E-F173-4691-B3EB-17BC771C9777}"/>
                  </a:ext>
                </a:extLst>
              </p:cNvPr>
              <p:cNvSpPr/>
              <p:nvPr/>
            </p:nvSpPr>
            <p:spPr>
              <a:xfrm>
                <a:off x="804461" y="-1073744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矩形: 圆角 108">
                <a:extLst>
                  <a:ext uri="{FF2B5EF4-FFF2-40B4-BE49-F238E27FC236}">
                    <a16:creationId xmlns:a16="http://schemas.microsoft.com/office/drawing/2014/main" id="{8B5D586B-4E38-4E04-80F6-2035AAF47433}"/>
                  </a:ext>
                </a:extLst>
              </p:cNvPr>
              <p:cNvSpPr/>
              <p:nvPr/>
            </p:nvSpPr>
            <p:spPr>
              <a:xfrm>
                <a:off x="2165445" y="-1061044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8557936D-FF71-4AC6-A2C2-6D0EFECA7F68}"/>
                  </a:ext>
                </a:extLst>
              </p:cNvPr>
              <p:cNvSpPr/>
              <p:nvPr/>
            </p:nvSpPr>
            <p:spPr>
              <a:xfrm>
                <a:off x="3526429" y="-1061044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8E38C779-2411-498C-B1F5-C6BB54FE2A1E}"/>
                  </a:ext>
                </a:extLst>
              </p:cNvPr>
              <p:cNvSpPr/>
              <p:nvPr/>
            </p:nvSpPr>
            <p:spPr>
              <a:xfrm>
                <a:off x="4887413" y="-1061044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186F67E0-2984-4768-B795-2470520FD6B4}"/>
                  </a:ext>
                </a:extLst>
              </p:cNvPr>
              <p:cNvSpPr/>
              <p:nvPr/>
            </p:nvSpPr>
            <p:spPr>
              <a:xfrm>
                <a:off x="6248397" y="-1073744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11C3FBB8-F04A-4FEA-9D0E-2BFB294BF8DF}"/>
                  </a:ext>
                </a:extLst>
              </p:cNvPr>
              <p:cNvSpPr/>
              <p:nvPr/>
            </p:nvSpPr>
            <p:spPr>
              <a:xfrm>
                <a:off x="7609381" y="-1061044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DFFF7D22-56F8-4677-BA57-BED9DE28976D}"/>
                  </a:ext>
                </a:extLst>
              </p:cNvPr>
              <p:cNvSpPr/>
              <p:nvPr/>
            </p:nvSpPr>
            <p:spPr>
              <a:xfrm>
                <a:off x="8970365" y="-1061044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D10E8471-6E6A-4FB3-9A55-2F59E3AEE17C}"/>
                  </a:ext>
                </a:extLst>
              </p:cNvPr>
              <p:cNvSpPr/>
              <p:nvPr/>
            </p:nvSpPr>
            <p:spPr>
              <a:xfrm>
                <a:off x="10331349" y="-1061044"/>
                <a:ext cx="1056184" cy="10561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6672A4-2BC1-4089-A37E-35ADB306512D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9405455" y="-148322"/>
              <a:ext cx="0" cy="4258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DBB2B1C0-8B70-4A03-BA35-3B0DC633D64D}"/>
                </a:ext>
              </a:extLst>
            </p:cNvPr>
            <p:cNvCxnSpPr>
              <a:cxnSpLocks/>
              <a:stCxn id="54" idx="0"/>
              <a:endCxn id="109" idx="2"/>
            </p:cNvCxnSpPr>
            <p:nvPr/>
          </p:nvCxnSpPr>
          <p:spPr>
            <a:xfrm flipH="1" flipV="1">
              <a:off x="2420370" y="1181020"/>
              <a:ext cx="2910453" cy="8229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15618CA2-C3FF-4EA6-9B61-C50D85909D90}"/>
                </a:ext>
              </a:extLst>
            </p:cNvPr>
            <p:cNvCxnSpPr>
              <a:cxnSpLocks/>
              <a:stCxn id="54" idx="0"/>
              <a:endCxn id="110" idx="2"/>
            </p:cNvCxnSpPr>
            <p:nvPr/>
          </p:nvCxnSpPr>
          <p:spPr>
            <a:xfrm flipH="1" flipV="1">
              <a:off x="3584551" y="1181020"/>
              <a:ext cx="1746272" cy="8229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E3031211-0298-4A53-B987-B9048F7318C2}"/>
                </a:ext>
              </a:extLst>
            </p:cNvPr>
            <p:cNvCxnSpPr>
              <a:cxnSpLocks/>
              <a:stCxn id="54" idx="0"/>
              <a:endCxn id="111" idx="2"/>
            </p:cNvCxnSpPr>
            <p:nvPr/>
          </p:nvCxnSpPr>
          <p:spPr>
            <a:xfrm flipH="1" flipV="1">
              <a:off x="4748732" y="1181020"/>
              <a:ext cx="582091" cy="8229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626784DB-D274-4EA2-848D-DC522BE8E8AF}"/>
                </a:ext>
              </a:extLst>
            </p:cNvPr>
            <p:cNvCxnSpPr>
              <a:cxnSpLocks/>
              <a:stCxn id="54" idx="0"/>
              <a:endCxn id="112" idx="2"/>
            </p:cNvCxnSpPr>
            <p:nvPr/>
          </p:nvCxnSpPr>
          <p:spPr>
            <a:xfrm flipV="1">
              <a:off x="5330823" y="1170156"/>
              <a:ext cx="582089" cy="8338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D2908E2F-26E7-4BFA-83BD-E69716C5EAD4}"/>
                </a:ext>
              </a:extLst>
            </p:cNvPr>
            <p:cNvCxnSpPr>
              <a:cxnSpLocks/>
              <a:stCxn id="54" idx="0"/>
              <a:endCxn id="113" idx="2"/>
            </p:cNvCxnSpPr>
            <p:nvPr/>
          </p:nvCxnSpPr>
          <p:spPr>
            <a:xfrm flipV="1">
              <a:off x="5330823" y="1181020"/>
              <a:ext cx="1746270" cy="8229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10B2B2C7-09E7-4419-AA28-F832F3AA9B31}"/>
                </a:ext>
              </a:extLst>
            </p:cNvPr>
            <p:cNvCxnSpPr>
              <a:cxnSpLocks/>
              <a:stCxn id="54" idx="0"/>
              <a:endCxn id="114" idx="2"/>
            </p:cNvCxnSpPr>
            <p:nvPr/>
          </p:nvCxnSpPr>
          <p:spPr>
            <a:xfrm flipV="1">
              <a:off x="5330823" y="1181020"/>
              <a:ext cx="2910451" cy="8229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63E50392-04FA-4D68-8816-2E02080CF67D}"/>
                </a:ext>
              </a:extLst>
            </p:cNvPr>
            <p:cNvCxnSpPr>
              <a:cxnSpLocks/>
              <a:stCxn id="54" idx="0"/>
              <a:endCxn id="115" idx="2"/>
            </p:cNvCxnSpPr>
            <p:nvPr/>
          </p:nvCxnSpPr>
          <p:spPr>
            <a:xfrm flipV="1">
              <a:off x="5330823" y="1181020"/>
              <a:ext cx="4074632" cy="8229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104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105</Words>
  <Application>Microsoft Office PowerPoint</Application>
  <PresentationFormat>宽屏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JiangShuyang</dc:creator>
  <cp:lastModifiedBy>Shuyang Jiang</cp:lastModifiedBy>
  <cp:revision>11</cp:revision>
  <dcterms:created xsi:type="dcterms:W3CDTF">2022-05-31T14:29:44Z</dcterms:created>
  <dcterms:modified xsi:type="dcterms:W3CDTF">2022-06-02T08:57:29Z</dcterms:modified>
</cp:coreProperties>
</file>