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8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8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9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9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46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2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6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6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511D-F414-4007-AF79-B15E19EA2D72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2C2CD-DFA3-4C53-A359-749DFA0B5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1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ccessibility.k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.or.kr/" TargetMode="External"/><Relationship Id="rId2" Type="http://schemas.openxmlformats.org/officeDocument/2006/relationships/hyperlink" Target="http://www.webwatch.or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68" y="116632"/>
            <a:ext cx="8830519" cy="57861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접근성의 목적과 효과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접근성이란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남녀노소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장애 유무와 상관없이 모두가 동등하게 불편 없이 이용할 수 있도록 제품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 등을 디자인하는 것을 의미합니다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준수는 사용자층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규정과 법적 요구 사항에 대한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이용하는 모든 사용자에게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이로움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사회 공헌 기업으로서의 기업 이미지 향상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효과를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기대할 수 있습니다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600" dirty="0"/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준수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자가진단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/>
              <a:t>실제로 </a:t>
            </a:r>
            <a:r>
              <a:rPr lang="ko-KR" altLang="en-US" sz="1200" dirty="0"/>
              <a:t>웹을 사용하는 장애인들 입장에서 어떤 것이 더 편하고 수월할지 그 기준을 잡기가 굉장히 </a:t>
            </a:r>
            <a:r>
              <a:rPr lang="ko-KR" altLang="en-US" sz="1200" dirty="0" smtClean="0"/>
              <a:t>난감합니다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마크를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획득하지 않고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'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준수 하는 정도로 작업한다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기준이 모호하나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순수하게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높이고자 하면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툴을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사용하거나 자가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 프로그램을 통해 테스트해 볼 수 있습니다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 경우 웹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공인 인증 마크 획들을 위한 프로세스는 진행되지 않습니다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OpenWAX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한국형 웹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지침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가지 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항목 검사 가능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자가 진단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(N-WAX, K-WAH4.0,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https://accessibility.kr/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3" descr="C:\Users\pixdine160\Pictures\Desktop\openwa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8" y="3647010"/>
            <a:ext cx="4841585" cy="295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92080" y="627583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OpenWAX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88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3968" y="116632"/>
            <a:ext cx="8830519" cy="227754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마크 획득 시 고려사항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인증마크 필수 획득 시 이를 위한 웹사이트 개발 초기 단계부터 설계가 필요합니다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달성하기 위한 조건들이 포괄적이고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상당한 개발 및 검증 작업이 요구되어 단기간 개발을 위한 생산성이 저하될 수도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또한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개발뿐만 아니라 디자인에도 제약이 생기게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기획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등 관련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실무자들이 접근성의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중요성에 대해 분명히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서로간의 이해와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협업이 필요합니다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플로우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차트에서와 같이 업무 수행 단계별 웹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관련 추가 검토 사항이 필요하기에 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ko-KR" altLang="en-US" sz="1200" b="1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일정에서 </a:t>
            </a:r>
            <a:r>
              <a:rPr lang="en-US" altLang="ko-KR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</a:t>
            </a:r>
            <a:r>
              <a:rPr lang="ko-KR" altLang="en-US" sz="12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정도 추가 공수가 산정됩니다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Picture 2" descr="C:\Users\pixdine160\Downloads\제목 없는 다이어그램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7"/>
            <a:ext cx="8568952" cy="475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5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116632"/>
            <a:ext cx="8830519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접근성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품질 인증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심사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웹와치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://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www.webwatch.or.kr</a:t>
            </a:r>
            <a:endParaRPr lang="en-US" altLang="ko-KR" sz="14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한국웹접근성인증평가원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://www.wa.or.kr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마크 획득 심사는 대략 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달정도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소요되며 페이지 규모에 따라 소요기간이 달라질 수 있습니다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심사비용은 신규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심사시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비용과 갱신심사 시 비용이 추가 발생합니다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규모에 따라 심사비용 상의함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 smtClean="0"/>
              <a:t>*</a:t>
            </a:r>
            <a:r>
              <a:rPr lang="ko-KR" altLang="en-US" sz="1200" dirty="0" smtClean="0"/>
              <a:t>인증의 </a:t>
            </a:r>
            <a:r>
              <a:rPr lang="ko-KR" altLang="en-US" sz="1200" dirty="0"/>
              <a:t>유효기간은 </a:t>
            </a:r>
            <a:r>
              <a:rPr lang="en-US" altLang="ko-KR" sz="1200" dirty="0"/>
              <a:t>1</a:t>
            </a:r>
            <a:r>
              <a:rPr lang="ko-KR" altLang="en-US" sz="1200" dirty="0"/>
              <a:t>년이며 매년마다 갱신 </a:t>
            </a:r>
            <a:r>
              <a:rPr lang="ko-KR" altLang="en-US" sz="1200" dirty="0" smtClean="0"/>
              <a:t>필요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심사는 크게 전문가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두 가지 기준으로 진행됩니다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전문가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심사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7~10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심사 최대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기준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심사 후 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 진행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진행이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이지만 담당자와 통화 후 기간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연장 가능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보완 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심사 진행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진행이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 이내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이지만 담당자와 통화 후 기간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연장 가능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심사 진행 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심사 페이지의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 변경하여 심사하며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결과서 전달받고 수정사항 반영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C:\Users\pixdine160\Pictures\Desktop\심사절차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508" y="1988839"/>
            <a:ext cx="3513461" cy="39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788024" y="6150054"/>
            <a:ext cx="44644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한국웹접근성인증평가원의</a:t>
            </a:r>
            <a:r>
              <a:rPr lang="ko-KR" altLang="en-US" sz="1200" dirty="0" smtClean="0"/>
              <a:t> 인증마크 </a:t>
            </a:r>
            <a:r>
              <a:rPr lang="ko-KR" altLang="en-US" sz="1200" dirty="0" smtClean="0"/>
              <a:t>심사절차 및 비용</a:t>
            </a:r>
            <a:r>
              <a:rPr lang="en-US" altLang="ko-KR" sz="1200" dirty="0" smtClean="0"/>
              <a:t>&gt;</a:t>
            </a:r>
            <a:endParaRPr lang="en-US" altLang="ko-KR" sz="1200" dirty="0" smtClean="0"/>
          </a:p>
        </p:txBody>
      </p:sp>
      <p:pic>
        <p:nvPicPr>
          <p:cNvPr id="1027" name="Picture 3" descr="C:\Users\pixdine160\Pictures\Desktop\수수료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7942"/>
            <a:ext cx="3528392" cy="244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7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279</Words>
  <Application>Microsoft Office PowerPoint</Application>
  <PresentationFormat>화면 슬라이드 쇼(4:3)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pixdine160</dc:creator>
  <cp:lastModifiedBy>pixdine160</cp:lastModifiedBy>
  <cp:revision>29</cp:revision>
  <dcterms:created xsi:type="dcterms:W3CDTF">2023-03-16T08:23:11Z</dcterms:created>
  <dcterms:modified xsi:type="dcterms:W3CDTF">2023-03-17T06:18:24Z</dcterms:modified>
</cp:coreProperties>
</file>