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7EE76-0E2B-4B7C-8861-880A438FBCEA}" v="4" dt="2022-08-24T13:26:5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11440-3964-411C-BE24-F1579D09DF17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DA89-95EA-4188-9D77-2F35E810F7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DA89-95EA-4188-9D77-2F35E810F70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71CB-EA4D-48C5-940F-A02BE68920D1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2531-F6CA-4893-B800-158F4BC8E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Light" pitchFamily="34" charset="0"/>
              </a:rPr>
              <a:t>What is </a:t>
            </a:r>
            <a:r>
              <a:rPr lang="en-US" sz="4000" dirty="0" err="1">
                <a:latin typeface="Bahnschrift Light" pitchFamily="34" charset="0"/>
              </a:rPr>
              <a:t>Git</a:t>
            </a:r>
            <a:r>
              <a:rPr lang="en-US" sz="4000" dirty="0">
                <a:latin typeface="Bahnschrift Light" pitchFamily="34" charset="0"/>
              </a:rPr>
              <a:t>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9" y="1857364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 Light" pitchFamily="34" charset="0"/>
              </a:rPr>
              <a:t>Git</a:t>
            </a:r>
            <a:r>
              <a:rPr lang="en-US" sz="3200" dirty="0">
                <a:latin typeface="Bahnschrift Light" pitchFamily="34" charset="0"/>
              </a:rPr>
              <a:t> is a version control system for tracking changes in source code history.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3429000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 Light" pitchFamily="34" charset="0"/>
              </a:rPr>
              <a:t>Git</a:t>
            </a:r>
            <a:r>
              <a:rPr lang="en-US" sz="3200" dirty="0">
                <a:latin typeface="Bahnschrift Light" pitchFamily="34" charset="0"/>
              </a:rPr>
              <a:t> is a command-line tool that is installed locally on your computer.</a:t>
            </a:r>
          </a:p>
        </p:txBody>
      </p:sp>
      <p:pic>
        <p:nvPicPr>
          <p:cNvPr id="2050" name="Picture 2" descr="G:\images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643446"/>
            <a:ext cx="2705100" cy="16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714356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Light" pitchFamily="34" charset="0"/>
              </a:rPr>
              <a:t>What is </a:t>
            </a:r>
            <a:r>
              <a:rPr lang="en-US" sz="4000" dirty="0" err="1">
                <a:latin typeface="Bahnschrift Light" pitchFamily="34" charset="0"/>
              </a:rPr>
              <a:t>Github</a:t>
            </a:r>
            <a:r>
              <a:rPr lang="en-US" sz="4000" dirty="0">
                <a:latin typeface="Bahnschrift Light" pitchFamily="34" charset="0"/>
              </a:rPr>
              <a:t>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9" y="1857364"/>
            <a:ext cx="692948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 err="1">
                <a:latin typeface="Bahnschrift Light"/>
              </a:rPr>
              <a:t>Github</a:t>
            </a:r>
            <a:r>
              <a:rPr lang="en-US" sz="3200" dirty="0">
                <a:latin typeface="Bahnschrift Light"/>
              </a:rPr>
              <a:t> is a cloud-based hosting service that let you manage git repositories.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3429000"/>
            <a:ext cx="707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Bahnschrift Light" pitchFamily="34" charset="0"/>
              </a:rPr>
              <a:t>Github</a:t>
            </a:r>
            <a:r>
              <a:rPr lang="en-US" sz="3200" dirty="0">
                <a:latin typeface="Bahnschrift Light" pitchFamily="34" charset="0"/>
              </a:rPr>
              <a:t> is used to share code.</a:t>
            </a:r>
          </a:p>
        </p:txBody>
      </p:sp>
      <p:pic>
        <p:nvPicPr>
          <p:cNvPr id="3074" name="Picture 2" descr="G:\GitHub-Emble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572008"/>
            <a:ext cx="3214710" cy="180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-357214"/>
            <a:ext cx="8553699" cy="785815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643306" y="6215058"/>
            <a:ext cx="1857388" cy="85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2022-08-23T12:26:12Z</dcterms:created>
  <dcterms:modified xsi:type="dcterms:W3CDTF">2022-08-24T13:27:22Z</dcterms:modified>
</cp:coreProperties>
</file>