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3175"/>
            <a:ext cx="12192000" cy="5203825"/>
          </a:xfrm>
          <a:custGeom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Shape 13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b="1" i="0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31697" y="1081456"/>
            <a:ext cx="6332416" cy="3239188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Shape 84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i="0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0884" y="2286585"/>
            <a:ext cx="4895115" cy="2503972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Shape 92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Shape 9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7669651" y="446089"/>
            <a:ext cx="4522349" cy="5414962"/>
          </a:xfrm>
          <a:custGeom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Shape 106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1"/>
            <a:ext cx="12192000" cy="5203825"/>
          </a:xfrm>
          <a:custGeom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Shape 27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Shape 4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073151" y="446087"/>
            <a:ext cx="3547533" cy="1814651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Shape 62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i="0" sz="2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n-US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 ANALYSIS</a:t>
            </a:r>
            <a:endParaRPr/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PORTAL FOR PRIMARY EDUCATION ANALYSIS IN INDIA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The Problem.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/>
              <a:t>The platforms available in the market aren’t sufficient enough to provide thorough analysis in the education sector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/>
              <a:t>Tracking the bright minds of the country could help nurture their talents and skills. Also streamline the government resources towards the ones actually in need.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/>
              <a:t>There is a need for a platform that can help the Government track and monitor students at an early age.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/>
              <a:t>A platform which integrates all kinds of education data into one. Also, provides a single point of administration over this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lang="en-US"/>
              <a:t>olution</a:t>
            </a: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lang="en-US"/>
              <a:t>Features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analytics platform for complete information about students in primary education.</a:t>
            </a:r>
            <a:endParaRPr/>
          </a:p>
          <a:p>
            <a:pPr indent="-342900" lvl="0" marL="342900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/>
              <a:t>Time-series tracking of Student information.</a:t>
            </a:r>
            <a:endParaRPr baseline="30000"/>
          </a:p>
          <a:p>
            <a:pPr indent="-342900" lvl="0" marL="342900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/>
              <a:t>Highly scalable and modular application implemented with Django and React.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Customizable dashboards according to User requirements.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Extremely reusable and compact code.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 of data using various visual mediums.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/>
              <a:t>Easy Data Migration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/>
              <a:t>Easy Accessibility features like AI based QnA chatbots.</a:t>
            </a:r>
            <a:endParaRPr/>
          </a:p>
          <a:p>
            <a:pPr indent="-2286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Technologies and Tech Stack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175" y="2263171"/>
            <a:ext cx="4174875" cy="47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725" y="4702475"/>
            <a:ext cx="3738124" cy="22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450" y="5952050"/>
            <a:ext cx="3003650" cy="10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3431" r="1239" t="10976"/>
          <a:stretch/>
        </p:blipFill>
        <p:spPr>
          <a:xfrm>
            <a:off x="652075" y="1034450"/>
            <a:ext cx="5137450" cy="269863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type="title"/>
          </p:nvPr>
        </p:nvSpPr>
        <p:spPr>
          <a:xfrm>
            <a:off x="762975" y="95038"/>
            <a:ext cx="105720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U/I SNAPSHOTS</a:t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1573" l="3449" r="1267" t="11021"/>
          <a:stretch/>
        </p:blipFill>
        <p:spPr>
          <a:xfrm>
            <a:off x="543225" y="3824353"/>
            <a:ext cx="5137450" cy="265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 b="2295" l="3775" r="1599" t="10763"/>
          <a:stretch/>
        </p:blipFill>
        <p:spPr>
          <a:xfrm>
            <a:off x="6190566" y="3835950"/>
            <a:ext cx="5336362" cy="275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6">
            <a:alphaModFix/>
          </a:blip>
          <a:srcRect b="1590" l="3574" r="2351" t="10022"/>
          <a:stretch/>
        </p:blipFill>
        <p:spPr>
          <a:xfrm>
            <a:off x="6151420" y="975150"/>
            <a:ext cx="5218181" cy="275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 LEVEL VIEW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4614" l="3408" r="566" t="10394"/>
          <a:stretch/>
        </p:blipFill>
        <p:spPr>
          <a:xfrm>
            <a:off x="1195500" y="2252025"/>
            <a:ext cx="8461301" cy="421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TEAM		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18712" y="2298487"/>
            <a:ext cx="10554600" cy="36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MEMBERS</a:t>
            </a:r>
            <a:endParaRPr b="1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AYUSH JAIN (TEAM LEADER)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SAUMITRA BOSE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ANAS CUTLERIWALA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ADIT DHARIA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AKSHAY JAIN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GAURAV KATARIA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MENTORS</a:t>
            </a:r>
            <a:endParaRPr b="1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ROHAN GADA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SUMEET GAJJAR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10000" y="2951396"/>
            <a:ext cx="10561500" cy="14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