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83" r:id="rId5"/>
  </p:sldMasterIdLst>
  <p:notesMasterIdLst>
    <p:notesMasterId r:id="rId14"/>
  </p:notesMasterIdLst>
  <p:sldIdLst>
    <p:sldId id="262" r:id="rId6"/>
    <p:sldId id="261" r:id="rId7"/>
    <p:sldId id="268" r:id="rId8"/>
    <p:sldId id="269" r:id="rId9"/>
    <p:sldId id="272" r:id="rId10"/>
    <p:sldId id="270" r:id="rId11"/>
    <p:sldId id="27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BFA92-A10B-197B-B00C-5D63F27611FD}" v="1404" dt="2023-05-25T08:31:52.234"/>
    <p1510:client id="{06064901-1173-E577-D5B6-2232EB6E9629}" v="5" dt="2023-06-05T05:28:59.569"/>
    <p1510:client id="{104C69C9-730C-5607-F7C5-4DFA91622B06}" v="1" dt="2023-05-25T07:05:22.737"/>
    <p1510:client id="{10691747-FC90-10D3-6995-0FD4C0EF5AAF}" v="421" dt="2023-05-25T10:25:20.955"/>
    <p1510:client id="{1FCEAFE0-528B-1D69-F01C-8404CEFDD25E}" v="561" dt="2023-05-25T09:45:42.649"/>
    <p1510:client id="{3E50D315-B18B-4444-94E2-5C67188E2CE5}" v="54" dt="2023-05-25T07:52:04.227"/>
    <p1510:client id="{56015C4E-DB53-A174-713F-9A77887376DF}" v="1282" dt="2023-11-29T07:40:29.098"/>
    <p1510:client id="{6C6842AA-7E33-ECA8-E0E2-6EEEAA23F82B}" v="3071" dt="2023-05-25T10:07:54.337"/>
    <p1510:client id="{74E44833-8A69-F15D-6145-BF05220F7D53}" v="345" dt="2023-11-29T04:09:43.104"/>
    <p1510:client id="{77CEAF75-EBA8-7149-9925-2C3731D4BECC}" v="477" dt="2023-05-25T09:31:38.777"/>
    <p1510:client id="{8481DF9E-3871-F09E-2335-DC9F58877259}" v="1349" dt="2023-05-25T10:18:52.962"/>
    <p1510:client id="{BFEC5EE1-33CF-8B6E-3991-70AC2FF9810D}" v="162" dt="2023-05-25T03:59:42.914"/>
    <p1510:client id="{C086F3E4-CE40-93A9-0EA3-3F3885B61C1B}" v="1177" dt="2023-05-30T03:46:08.114"/>
    <p1510:client id="{C289E36E-67F3-BFD3-8D9D-E23DB10B20BB}" v="36" dt="2023-05-25T08:03:32.644"/>
    <p1510:client id="{C8768EE5-4ED3-4BEA-D050-921C62479309}" v="276" dt="2023-11-29T04:26:55.883"/>
    <p1510:client id="{D76C703B-98E7-4E4F-9E2A-0BA91F203026}" v="452" dt="2023-05-25T07:34:18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5AB90-D945-4FE8-98E3-B37688AFC7CA}" type="datetimeFigureOut"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AA635-616B-4520-A56A-262D7C617D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9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873DFEB-90C6-4314-B77D-FC9A39E620B7}"/>
              </a:ext>
            </a:extLst>
          </p:cNvPr>
          <p:cNvSpPr/>
          <p:nvPr userDrawn="1"/>
        </p:nvSpPr>
        <p:spPr>
          <a:xfrm rot="16200000">
            <a:off x="-3306567" y="3330407"/>
            <a:ext cx="6830752" cy="198165"/>
          </a:xfrm>
          <a:prstGeom prst="rect">
            <a:avLst/>
          </a:pr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585">
                <a:solidFill>
                  <a:schemeClr val="tx2"/>
                </a:solidFill>
                <a:latin typeface="Avenir Next LT Pro" panose="020B0504020202020204" pitchFamily="34" charset="0"/>
              </a:rPr>
              <a:t>www.sisainfosec.com</a:t>
            </a:r>
            <a:endParaRPr sz="1585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8062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609599" y="1578786"/>
            <a:ext cx="5303522" cy="5279214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BE30D45-C06C-449E-9600-8FFCBABAE82F}"/>
              </a:ext>
            </a:extLst>
          </p:cNvPr>
          <p:cNvSpPr/>
          <p:nvPr userDrawn="1"/>
        </p:nvSpPr>
        <p:spPr>
          <a:xfrm rot="16200000">
            <a:off x="-3306567" y="3330407"/>
            <a:ext cx="6830752" cy="198165"/>
          </a:xfrm>
          <a:prstGeom prst="rect">
            <a:avLst/>
          </a:pr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585">
                <a:solidFill>
                  <a:schemeClr val="tx2"/>
                </a:solidFill>
                <a:latin typeface="Avenir Next LT Pro" panose="020B0504020202020204" pitchFamily="34" charset="0"/>
              </a:rPr>
              <a:t>www.sisainfosec.com</a:t>
            </a:r>
            <a:endParaRPr sz="1585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609600" y="197372"/>
            <a:ext cx="10972801" cy="446028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8778241" y="6383791"/>
            <a:ext cx="2804161" cy="27683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BF1B211-25FD-4E4D-8568-DF9AC6BE8BD1}"/>
              </a:ext>
            </a:extLst>
          </p:cNvPr>
          <p:cNvSpPr/>
          <p:nvPr userDrawn="1"/>
        </p:nvSpPr>
        <p:spPr>
          <a:xfrm rot="16200000">
            <a:off x="-3306567" y="3330407"/>
            <a:ext cx="6830752" cy="198165"/>
          </a:xfrm>
          <a:prstGeom prst="rect">
            <a:avLst/>
          </a:pr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585">
                <a:solidFill>
                  <a:schemeClr val="tx2"/>
                </a:solidFill>
                <a:latin typeface="Avenir Next LT Pro" panose="020B0504020202020204" pitchFamily="34" charset="0"/>
              </a:rPr>
              <a:t>www.sisainfosec.com</a:t>
            </a:r>
            <a:endParaRPr sz="1585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609600" y="197372"/>
            <a:ext cx="10972801" cy="446028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8778241" y="6383791"/>
            <a:ext cx="2804161" cy="27683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09700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0B2A17B-47E7-43D3-AD8C-277D0CD5C4D2}"/>
              </a:ext>
            </a:extLst>
          </p:cNvPr>
          <p:cNvSpPr/>
          <p:nvPr userDrawn="1"/>
        </p:nvSpPr>
        <p:spPr>
          <a:xfrm rot="16200000">
            <a:off x="-3306567" y="3330407"/>
            <a:ext cx="6830752" cy="198165"/>
          </a:xfrm>
          <a:prstGeom prst="rect">
            <a:avLst/>
          </a:pr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585">
                <a:solidFill>
                  <a:schemeClr val="tx2"/>
                </a:solidFill>
                <a:latin typeface="Avenir Next LT Pro" panose="020B0504020202020204" pitchFamily="34" charset="0"/>
              </a:rPr>
              <a:t>www.sisainfosec.com</a:t>
            </a:r>
            <a:endParaRPr sz="1585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03151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7ECA7326-6724-447B-8694-8B35C28DD1B0}"/>
              </a:ext>
            </a:extLst>
          </p:cNvPr>
          <p:cNvSpPr/>
          <p:nvPr userDrawn="1"/>
        </p:nvSpPr>
        <p:spPr>
          <a:xfrm rot="16200000">
            <a:off x="-3315484" y="3321490"/>
            <a:ext cx="6848587" cy="198165"/>
          </a:xfrm>
          <a:prstGeom prst="rect">
            <a:avLst/>
          </a:pr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585">
                <a:solidFill>
                  <a:schemeClr val="tx2"/>
                </a:solidFill>
                <a:latin typeface="Avenir Next LT Pro" panose="020B0504020202020204" pitchFamily="34" charset="0"/>
              </a:rPr>
              <a:t>www.sisainfosec.com</a:t>
            </a:r>
            <a:endParaRPr sz="1585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5235E8ED-01DC-2A44-ABB1-58BF8AD4AB1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0" y="0"/>
            <a:ext cx="6086902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720" dirty="0"/>
            </a:lvl1pPr>
          </a:lstStyle>
          <a:p>
            <a:pPr lvl="0"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F1AA6AE-0B39-754C-94C6-3A3FBC1F3D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6194" y="729014"/>
            <a:ext cx="4317703" cy="8279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8571" marR="0" indent="0" algn="ctr" defTabSz="82282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37081" algn="l"/>
              </a:tabLst>
              <a:defRPr lang="ru-RU" sz="3240" b="0" kern="1200" cap="all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NAME YOUR TOP SLIDE</a:t>
            </a:r>
            <a:endParaRPr lang="ru-RU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1B448876-81E5-0043-AB29-B0727B10AA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6194" y="2025007"/>
            <a:ext cx="4317703" cy="2791513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573"/>
              </a:spcBef>
              <a:defRPr lang="en-US" sz="1260" b="0" i="0" baseline="0" dirty="0">
                <a:solidFill>
                  <a:schemeClr val="tx2"/>
                </a:solidFill>
                <a:latin typeface="Avenir Next LT Pro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828963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2498358"/>
            <a:ext cx="6710406" cy="1861285"/>
          </a:xfrm>
        </p:spPr>
        <p:txBody>
          <a:bodyPr anchor="ctr"/>
          <a:lstStyle>
            <a:lvl1pPr algn="l">
              <a:lnSpc>
                <a:spcPct val="90000"/>
              </a:lnSpc>
              <a:defRPr sz="317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67CDE13-7DB5-4EEF-BC16-A85D42E5DC6D}"/>
              </a:ext>
            </a:extLst>
          </p:cNvPr>
          <p:cNvSpPr/>
          <p:nvPr userDrawn="1"/>
        </p:nvSpPr>
        <p:spPr>
          <a:xfrm rot="16200000">
            <a:off x="-3306567" y="3330407"/>
            <a:ext cx="6830752" cy="198165"/>
          </a:xfrm>
          <a:prstGeom prst="rect">
            <a:avLst/>
          </a:pr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585">
                <a:solidFill>
                  <a:schemeClr val="tx2"/>
                </a:solidFill>
                <a:latin typeface="Avenir Next LT Pro" panose="020B0504020202020204" pitchFamily="34" charset="0"/>
              </a:rPr>
              <a:t>www.sisainfosec.com</a:t>
            </a:r>
            <a:endParaRPr sz="1585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65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2498358"/>
            <a:ext cx="6710406" cy="1861285"/>
          </a:xfrm>
        </p:spPr>
        <p:txBody>
          <a:bodyPr anchor="ctr"/>
          <a:lstStyle>
            <a:lvl1pPr algn="l">
              <a:lnSpc>
                <a:spcPct val="90000"/>
              </a:lnSpc>
              <a:defRPr sz="317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770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24BC8-2BF5-4266-AF07-AC4432881829}"/>
              </a:ext>
            </a:extLst>
          </p:cNvPr>
          <p:cNvSpPr/>
          <p:nvPr userDrawn="1"/>
        </p:nvSpPr>
        <p:spPr>
          <a:xfrm>
            <a:off x="1" y="3247332"/>
            <a:ext cx="12191999" cy="363337"/>
          </a:xfrm>
          <a:prstGeom prst="rect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300" tIns="45300" rIns="45300" bIns="45300" numCol="1" spcCol="38100" rtlCol="0" anchor="ctr">
            <a:spAutoFit/>
          </a:bodyPr>
          <a:lstStyle/>
          <a:p>
            <a:pPr marL="0" marR="0" indent="0" algn="l" defTabSz="905988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783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4B56DD11-492B-AD40-8E8E-72053CF1B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2732" y="585014"/>
            <a:ext cx="4251164" cy="1079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09710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38428" algn="l"/>
              </a:tabLst>
              <a:defRPr lang="ru-RU" sz="2968" b="0" i="0" kern="1200" spc="0" baseline="0" dirty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NAME OF YOUR TOP SLIDE</a:t>
            </a:r>
            <a:endParaRPr lang="ru-RU"/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548145FB-D572-C34A-98DA-A5DD2E061E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72732" y="2025007"/>
            <a:ext cx="4251164" cy="3635983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573"/>
              </a:spcBef>
              <a:defRPr lang="en-US" sz="1260" b="0" i="0" baseline="0" dirty="0">
                <a:solidFill>
                  <a:schemeClr val="tx1"/>
                </a:solidFill>
                <a:latin typeface="Avenir Next LT Pro Light" panose="020B0304020202020204" pitchFamily="34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/>
              <a:t>Example text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7FAAD09F-A2C8-AF45-A61E-3B290DC7246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" y="0"/>
            <a:ext cx="5496127" cy="6858000"/>
          </a:xfrm>
          <a:custGeom>
            <a:avLst/>
            <a:gdLst>
              <a:gd name="connsiteX0" fmla="*/ 0 w 10993686"/>
              <a:gd name="connsiteY0" fmla="*/ 0 h 13717588"/>
              <a:gd name="connsiteX1" fmla="*/ 2087781 w 10993686"/>
              <a:gd name="connsiteY1" fmla="*/ 0 h 13717588"/>
              <a:gd name="connsiteX2" fmla="*/ 2133639 w 10993686"/>
              <a:gd name="connsiteY2" fmla="*/ 27127 h 13717588"/>
              <a:gd name="connsiteX3" fmla="*/ 10351785 w 10993686"/>
              <a:gd name="connsiteY3" fmla="*/ 4888585 h 13717588"/>
              <a:gd name="connsiteX4" fmla="*/ 10993686 w 10993686"/>
              <a:gd name="connsiteY4" fmla="*/ 6010156 h 13717588"/>
              <a:gd name="connsiteX5" fmla="*/ 10993686 w 10993686"/>
              <a:gd name="connsiteY5" fmla="*/ 10576556 h 13717588"/>
              <a:gd name="connsiteX6" fmla="*/ 10331727 w 10993686"/>
              <a:gd name="connsiteY6" fmla="*/ 11718159 h 13717588"/>
              <a:gd name="connsiteX7" fmla="*/ 7020699 w 10993686"/>
              <a:gd name="connsiteY7" fmla="*/ 13627005 h 13717588"/>
              <a:gd name="connsiteX8" fmla="*/ 6863577 w 10993686"/>
              <a:gd name="connsiteY8" fmla="*/ 13717588 h 13717588"/>
              <a:gd name="connsiteX9" fmla="*/ 0 w 10993686"/>
              <a:gd name="connsiteY9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93686" h="13717588">
                <a:moveTo>
                  <a:pt x="0" y="0"/>
                </a:moveTo>
                <a:lnTo>
                  <a:pt x="2087781" y="0"/>
                </a:lnTo>
                <a:lnTo>
                  <a:pt x="2133639" y="27127"/>
                </a:lnTo>
                <a:cubicBezTo>
                  <a:pt x="4004597" y="1133895"/>
                  <a:pt x="6639894" y="2692810"/>
                  <a:pt x="10351785" y="4888585"/>
                </a:cubicBezTo>
                <a:cubicBezTo>
                  <a:pt x="10752975" y="5108894"/>
                  <a:pt x="10993686" y="5549510"/>
                  <a:pt x="10993686" y="6010156"/>
                </a:cubicBezTo>
                <a:cubicBezTo>
                  <a:pt x="10993686" y="6010156"/>
                  <a:pt x="10993686" y="6010156"/>
                  <a:pt x="10993686" y="10576556"/>
                </a:cubicBezTo>
                <a:cubicBezTo>
                  <a:pt x="10993686" y="11057231"/>
                  <a:pt x="10732914" y="11477821"/>
                  <a:pt x="10331727" y="11718159"/>
                </a:cubicBezTo>
                <a:cubicBezTo>
                  <a:pt x="10331727" y="11718159"/>
                  <a:pt x="10331727" y="11718159"/>
                  <a:pt x="7020699" y="13627005"/>
                </a:cubicBezTo>
                <a:lnTo>
                  <a:pt x="6863577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360" dirty="0"/>
            </a:lvl1pPr>
          </a:lstStyle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36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609600" y="197372"/>
            <a:ext cx="10972801" cy="446028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8778241" y="6383791"/>
            <a:ext cx="2804161" cy="27683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28642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0B2A17B-47E7-43D3-AD8C-277D0CD5C4D2}"/>
              </a:ext>
            </a:extLst>
          </p:cNvPr>
          <p:cNvSpPr/>
          <p:nvPr userDrawn="1"/>
        </p:nvSpPr>
        <p:spPr>
          <a:xfrm rot="16200000">
            <a:off x="-3306567" y="3330407"/>
            <a:ext cx="6830752" cy="198165"/>
          </a:xfrm>
          <a:prstGeom prst="rect">
            <a:avLst/>
          </a:pr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585">
                <a:solidFill>
                  <a:schemeClr val="tx2"/>
                </a:solidFill>
                <a:latin typeface="Avenir Next LT Pro" panose="020B0504020202020204" pitchFamily="34" charset="0"/>
              </a:rPr>
              <a:t>www.sisainfosec.com</a:t>
            </a:r>
            <a:endParaRPr sz="1585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022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40696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2498358"/>
            <a:ext cx="6710406" cy="1861285"/>
          </a:xfrm>
        </p:spPr>
        <p:txBody>
          <a:bodyPr anchor="ctr"/>
          <a:lstStyle>
            <a:lvl1pPr algn="l">
              <a:lnSpc>
                <a:spcPct val="90000"/>
              </a:lnSpc>
              <a:defRPr sz="317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74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24BC8-2BF5-4266-AF07-AC4432881829}"/>
              </a:ext>
            </a:extLst>
          </p:cNvPr>
          <p:cNvSpPr/>
          <p:nvPr userDrawn="1"/>
        </p:nvSpPr>
        <p:spPr>
          <a:xfrm>
            <a:off x="1" y="3247332"/>
            <a:ext cx="12191999" cy="363337"/>
          </a:xfrm>
          <a:prstGeom prst="rect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300" tIns="45300" rIns="45300" bIns="45300" numCol="1" spcCol="38100" rtlCol="0" anchor="ctr">
            <a:spAutoFit/>
          </a:bodyPr>
          <a:lstStyle/>
          <a:p>
            <a:pPr marL="0" marR="0" indent="0" algn="l" defTabSz="905988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783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4B56DD11-492B-AD40-8E8E-72053CF1B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2732" y="585014"/>
            <a:ext cx="4251164" cy="1079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09710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38428" algn="l"/>
              </a:tabLst>
              <a:defRPr lang="ru-RU" sz="2968" b="0" i="0" kern="1200" spc="0" baseline="0" dirty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NAME OF YOUR TOP SLIDE</a:t>
            </a:r>
            <a:endParaRPr lang="ru-RU"/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548145FB-D572-C34A-98DA-A5DD2E061E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72732" y="2025007"/>
            <a:ext cx="4251164" cy="3635983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573"/>
              </a:spcBef>
              <a:defRPr lang="en-US" sz="1260" b="0" i="0" baseline="0" dirty="0">
                <a:solidFill>
                  <a:schemeClr val="tx1"/>
                </a:solidFill>
                <a:latin typeface="Avenir Next LT Pro Light" panose="020B0304020202020204" pitchFamily="34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/>
              <a:t>Example text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7FAAD09F-A2C8-AF45-A61E-3B290DC7246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" y="0"/>
            <a:ext cx="5496127" cy="6858000"/>
          </a:xfrm>
          <a:custGeom>
            <a:avLst/>
            <a:gdLst>
              <a:gd name="connsiteX0" fmla="*/ 0 w 10993686"/>
              <a:gd name="connsiteY0" fmla="*/ 0 h 13717588"/>
              <a:gd name="connsiteX1" fmla="*/ 2087781 w 10993686"/>
              <a:gd name="connsiteY1" fmla="*/ 0 h 13717588"/>
              <a:gd name="connsiteX2" fmla="*/ 2133639 w 10993686"/>
              <a:gd name="connsiteY2" fmla="*/ 27127 h 13717588"/>
              <a:gd name="connsiteX3" fmla="*/ 10351785 w 10993686"/>
              <a:gd name="connsiteY3" fmla="*/ 4888585 h 13717588"/>
              <a:gd name="connsiteX4" fmla="*/ 10993686 w 10993686"/>
              <a:gd name="connsiteY4" fmla="*/ 6010156 h 13717588"/>
              <a:gd name="connsiteX5" fmla="*/ 10993686 w 10993686"/>
              <a:gd name="connsiteY5" fmla="*/ 10576556 h 13717588"/>
              <a:gd name="connsiteX6" fmla="*/ 10331727 w 10993686"/>
              <a:gd name="connsiteY6" fmla="*/ 11718159 h 13717588"/>
              <a:gd name="connsiteX7" fmla="*/ 7020699 w 10993686"/>
              <a:gd name="connsiteY7" fmla="*/ 13627005 h 13717588"/>
              <a:gd name="connsiteX8" fmla="*/ 6863577 w 10993686"/>
              <a:gd name="connsiteY8" fmla="*/ 13717588 h 13717588"/>
              <a:gd name="connsiteX9" fmla="*/ 0 w 10993686"/>
              <a:gd name="connsiteY9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93686" h="13717588">
                <a:moveTo>
                  <a:pt x="0" y="0"/>
                </a:moveTo>
                <a:lnTo>
                  <a:pt x="2087781" y="0"/>
                </a:lnTo>
                <a:lnTo>
                  <a:pt x="2133639" y="27127"/>
                </a:lnTo>
                <a:cubicBezTo>
                  <a:pt x="4004597" y="1133895"/>
                  <a:pt x="6639894" y="2692810"/>
                  <a:pt x="10351785" y="4888585"/>
                </a:cubicBezTo>
                <a:cubicBezTo>
                  <a:pt x="10752975" y="5108894"/>
                  <a:pt x="10993686" y="5549510"/>
                  <a:pt x="10993686" y="6010156"/>
                </a:cubicBezTo>
                <a:cubicBezTo>
                  <a:pt x="10993686" y="6010156"/>
                  <a:pt x="10993686" y="6010156"/>
                  <a:pt x="10993686" y="10576556"/>
                </a:cubicBezTo>
                <a:cubicBezTo>
                  <a:pt x="10993686" y="11057231"/>
                  <a:pt x="10732914" y="11477821"/>
                  <a:pt x="10331727" y="11718159"/>
                </a:cubicBezTo>
                <a:cubicBezTo>
                  <a:pt x="10331727" y="11718159"/>
                  <a:pt x="10331727" y="11718159"/>
                  <a:pt x="7020699" y="13627005"/>
                </a:cubicBezTo>
                <a:lnTo>
                  <a:pt x="6863577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360" dirty="0"/>
            </a:lvl1pPr>
          </a:lstStyle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9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E4FC-CAE7-457E-9C4A-D8F16DEF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99" y="136526"/>
            <a:ext cx="1026629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1128-5BBB-4AF6-819C-9EB68B45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F6F2-0B5A-42BE-8E47-45D1DB56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97FE-8371-4021-9BC1-078BFA0F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9219-733E-4092-8FEE-480CBE0A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843EF6D-438B-43F3-B184-6882A19658FD}"/>
              </a:ext>
            </a:extLst>
          </p:cNvPr>
          <p:cNvSpPr/>
          <p:nvPr userDrawn="1"/>
        </p:nvSpPr>
        <p:spPr>
          <a:xfrm rot="16200000">
            <a:off x="-3306567" y="3330407"/>
            <a:ext cx="6830752" cy="198165"/>
          </a:xfrm>
          <a:prstGeom prst="rect">
            <a:avLst/>
          </a:pr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585">
                <a:solidFill>
                  <a:schemeClr val="tx2"/>
                </a:solidFill>
                <a:latin typeface="Avenir Next LT Pro" panose="020B0504020202020204" pitchFamily="34" charset="0"/>
              </a:rPr>
              <a:t>www.sisainfosec.com</a:t>
            </a:r>
            <a:endParaRPr sz="1585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769034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2277" y="197371"/>
            <a:ext cx="11130123" cy="4556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2277" y="1104576"/>
            <a:ext cx="11130123" cy="527921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5A356-494D-4CE7-8E07-05D2E311D760}"/>
              </a:ext>
            </a:extLst>
          </p:cNvPr>
          <p:cNvSpPr txBox="1"/>
          <p:nvPr userDrawn="1"/>
        </p:nvSpPr>
        <p:spPr>
          <a:xfrm>
            <a:off x="4844441" y="6532265"/>
            <a:ext cx="2345794" cy="256729"/>
          </a:xfrm>
          <a:prstGeom prst="rect">
            <a:avLst/>
          </a:prstGeom>
          <a:noFill/>
        </p:spPr>
        <p:txBody>
          <a:bodyPr wrap="square" lIns="0" tIns="0" rIns="0" bIns="45301" anchor="b" anchorCtr="0">
            <a:noAutofit/>
          </a:bodyPr>
          <a:lstStyle/>
          <a:p>
            <a:r>
              <a:rPr lang="en-US" sz="793" kern="1200">
                <a:solidFill>
                  <a:srgbClr val="7F7F7F"/>
                </a:solidFill>
                <a:latin typeface="Avenir Next LT Pro" panose="020B0504020202020204" pitchFamily="34" charset="0"/>
                <a:ea typeface="+mn-ea"/>
                <a:cs typeface="+mn-cs"/>
              </a:rPr>
              <a:t>Copyright © 2022. SISA. All Rights Reserved.</a:t>
            </a:r>
          </a:p>
        </p:txBody>
      </p:sp>
      <p:pic>
        <p:nvPicPr>
          <p:cNvPr id="12" name="Picture 11" descr="SISA Logo">
            <a:extLst>
              <a:ext uri="{FF2B5EF4-FFF2-40B4-BE49-F238E27FC236}">
                <a16:creationId xmlns:a16="http://schemas.microsoft.com/office/drawing/2014/main" id="{30F0408C-FF79-4E29-9BFD-6322B04527D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28" y="222645"/>
            <a:ext cx="1414686" cy="428037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71EF9B24-E086-456C-B176-828B3F2A2A20}"/>
              </a:ext>
            </a:extLst>
          </p:cNvPr>
          <p:cNvSpPr/>
          <p:nvPr userDrawn="1"/>
        </p:nvSpPr>
        <p:spPr>
          <a:xfrm>
            <a:off x="10592183" y="691238"/>
            <a:ext cx="1624954" cy="17835"/>
          </a:xfrm>
          <a:custGeom>
            <a:avLst/>
            <a:gdLst/>
            <a:ahLst/>
            <a:cxnLst/>
            <a:rect l="l" t="t" r="r" b="b"/>
            <a:pathLst>
              <a:path w="869950" h="50800">
                <a:moveTo>
                  <a:pt x="844550" y="0"/>
                </a:moveTo>
                <a:lnTo>
                  <a:pt x="25400" y="0"/>
                </a:lnTo>
                <a:lnTo>
                  <a:pt x="15516" y="1997"/>
                </a:lnTo>
                <a:lnTo>
                  <a:pt x="7442" y="7442"/>
                </a:lnTo>
                <a:lnTo>
                  <a:pt x="1997" y="15516"/>
                </a:lnTo>
                <a:lnTo>
                  <a:pt x="0" y="25400"/>
                </a:lnTo>
                <a:lnTo>
                  <a:pt x="1997" y="35289"/>
                </a:lnTo>
                <a:lnTo>
                  <a:pt x="7442" y="43362"/>
                </a:lnTo>
                <a:lnTo>
                  <a:pt x="15516" y="48804"/>
                </a:lnTo>
                <a:lnTo>
                  <a:pt x="25400" y="50800"/>
                </a:lnTo>
                <a:lnTo>
                  <a:pt x="844550" y="50800"/>
                </a:lnTo>
                <a:lnTo>
                  <a:pt x="854439" y="48804"/>
                </a:lnTo>
                <a:lnTo>
                  <a:pt x="862512" y="43362"/>
                </a:lnTo>
                <a:lnTo>
                  <a:pt x="867954" y="35289"/>
                </a:lnTo>
                <a:lnTo>
                  <a:pt x="869950" y="25400"/>
                </a:lnTo>
                <a:lnTo>
                  <a:pt x="867954" y="15516"/>
                </a:lnTo>
                <a:lnTo>
                  <a:pt x="862512" y="7442"/>
                </a:lnTo>
                <a:lnTo>
                  <a:pt x="854439" y="1997"/>
                </a:lnTo>
                <a:lnTo>
                  <a:pt x="844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83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7CC4F18-CDC1-49B8-8AA5-8EE5F6C728C8}"/>
              </a:ext>
            </a:extLst>
          </p:cNvPr>
          <p:cNvSpPr/>
          <p:nvPr userDrawn="1"/>
        </p:nvSpPr>
        <p:spPr>
          <a:xfrm rot="16200000">
            <a:off x="-3306567" y="3330407"/>
            <a:ext cx="6830752" cy="198165"/>
          </a:xfrm>
          <a:prstGeom prst="rect">
            <a:avLst/>
          </a:pr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585">
                <a:solidFill>
                  <a:schemeClr val="tx2"/>
                </a:solidFill>
                <a:latin typeface="Avenir Next LT Pro" panose="020B0504020202020204" pitchFamily="34" charset="0"/>
              </a:rPr>
              <a:t>www.sisainfosec.com</a:t>
            </a:r>
            <a:endParaRPr sz="1585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1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ransition spd="med"/>
  <p:txStyles>
    <p:titleStyle>
      <a:lvl1pPr>
        <a:defRPr sz="2774">
          <a:latin typeface="Avenir Next LT Pro" panose="020B0504020202020204" pitchFamily="34" charset="0"/>
          <a:ea typeface="Avenir Next LT Pro" panose="020B0504020202020204" pitchFamily="34" charset="0"/>
          <a:cs typeface="Calibri"/>
          <a:sym typeface="Calibri"/>
        </a:defRPr>
      </a:lvl1pPr>
      <a:lvl2pPr>
        <a:defRPr>
          <a:latin typeface="Calibri"/>
          <a:ea typeface="Calibri"/>
          <a:cs typeface="Calibri"/>
          <a:sym typeface="Calibri"/>
        </a:defRPr>
      </a:lvl2pPr>
      <a:lvl3pPr>
        <a:defRPr>
          <a:latin typeface="Calibri"/>
          <a:ea typeface="Calibri"/>
          <a:cs typeface="Calibri"/>
          <a:sym typeface="Calibri"/>
        </a:defRPr>
      </a:lvl3pPr>
      <a:lvl4pPr>
        <a:defRPr>
          <a:latin typeface="Calibri"/>
          <a:ea typeface="Calibri"/>
          <a:cs typeface="Calibri"/>
          <a:sym typeface="Calibri"/>
        </a:defRPr>
      </a:lvl4pPr>
      <a:lvl5pPr>
        <a:defRPr>
          <a:latin typeface="Calibri"/>
          <a:ea typeface="Calibri"/>
          <a:cs typeface="Calibri"/>
          <a:sym typeface="Calibri"/>
        </a:defRPr>
      </a:lvl5pPr>
      <a:lvl6pPr>
        <a:defRPr>
          <a:latin typeface="Calibri"/>
          <a:ea typeface="Calibri"/>
          <a:cs typeface="Calibri"/>
          <a:sym typeface="Calibri"/>
        </a:defRPr>
      </a:lvl6pPr>
      <a:lvl7pPr>
        <a:defRPr>
          <a:latin typeface="Calibri"/>
          <a:ea typeface="Calibri"/>
          <a:cs typeface="Calibri"/>
          <a:sym typeface="Calibri"/>
        </a:defRPr>
      </a:lvl7pPr>
      <a:lvl8pPr>
        <a:defRPr>
          <a:latin typeface="Calibri"/>
          <a:ea typeface="Calibri"/>
          <a:cs typeface="Calibri"/>
          <a:sym typeface="Calibri"/>
        </a:defRPr>
      </a:lvl8pPr>
      <a:lvl9pPr>
        <a:defRPr>
          <a:latin typeface="Calibri"/>
          <a:ea typeface="Calibri"/>
          <a:cs typeface="Calibri"/>
          <a:sym typeface="Calibri"/>
        </a:defRPr>
      </a:lvl9pPr>
    </p:titleStyle>
    <p:bodyStyle>
      <a:lvl1pPr>
        <a:defRPr sz="1982">
          <a:latin typeface="Avenir Next LT Pro Light" panose="020B0304020202020204" pitchFamily="34" charset="0"/>
          <a:ea typeface="Avenir Next LT Pro Light" panose="020B0304020202020204" pitchFamily="34" charset="0"/>
          <a:cs typeface="Calibri"/>
          <a:sym typeface="Calibri"/>
        </a:defRPr>
      </a:lvl1pPr>
      <a:lvl2pPr indent="452994">
        <a:defRPr>
          <a:latin typeface="Calibri"/>
          <a:ea typeface="Calibri"/>
          <a:cs typeface="Calibri"/>
          <a:sym typeface="Calibri"/>
        </a:defRPr>
      </a:lvl2pPr>
      <a:lvl3pPr indent="905988">
        <a:defRPr>
          <a:latin typeface="Calibri"/>
          <a:ea typeface="Calibri"/>
          <a:cs typeface="Calibri"/>
          <a:sym typeface="Calibri"/>
        </a:defRPr>
      </a:lvl3pPr>
      <a:lvl4pPr indent="1358981">
        <a:defRPr>
          <a:latin typeface="Calibri"/>
          <a:ea typeface="Calibri"/>
          <a:cs typeface="Calibri"/>
          <a:sym typeface="Calibri"/>
        </a:defRPr>
      </a:lvl4pPr>
      <a:lvl5pPr indent="1811975">
        <a:defRPr>
          <a:latin typeface="Calibri"/>
          <a:ea typeface="Calibri"/>
          <a:cs typeface="Calibri"/>
          <a:sym typeface="Calibri"/>
        </a:defRPr>
      </a:lvl5pPr>
      <a:lvl6pPr indent="2264969">
        <a:defRPr>
          <a:latin typeface="Calibri"/>
          <a:ea typeface="Calibri"/>
          <a:cs typeface="Calibri"/>
          <a:sym typeface="Calibri"/>
        </a:defRPr>
      </a:lvl6pPr>
      <a:lvl7pPr indent="2717963">
        <a:defRPr>
          <a:latin typeface="Calibri"/>
          <a:ea typeface="Calibri"/>
          <a:cs typeface="Calibri"/>
          <a:sym typeface="Calibri"/>
        </a:defRPr>
      </a:lvl7pPr>
      <a:lvl8pPr indent="3170956">
        <a:defRPr>
          <a:latin typeface="Calibri"/>
          <a:ea typeface="Calibri"/>
          <a:cs typeface="Calibri"/>
          <a:sym typeface="Calibri"/>
        </a:defRPr>
      </a:lvl8pPr>
      <a:lvl9pPr indent="3623950">
        <a:defRPr>
          <a:latin typeface="Calibri"/>
          <a:ea typeface="Calibri"/>
          <a:cs typeface="Calibri"/>
          <a:sym typeface="Calibri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2277" y="197371"/>
            <a:ext cx="11130123" cy="4556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2277" y="1104576"/>
            <a:ext cx="11130123" cy="527921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5A356-494D-4CE7-8E07-05D2E311D760}"/>
              </a:ext>
            </a:extLst>
          </p:cNvPr>
          <p:cNvSpPr txBox="1"/>
          <p:nvPr userDrawn="1"/>
        </p:nvSpPr>
        <p:spPr>
          <a:xfrm>
            <a:off x="4844441" y="6532265"/>
            <a:ext cx="2345794" cy="256729"/>
          </a:xfrm>
          <a:prstGeom prst="rect">
            <a:avLst/>
          </a:prstGeom>
          <a:noFill/>
        </p:spPr>
        <p:txBody>
          <a:bodyPr wrap="square" lIns="0" tIns="0" rIns="0" bIns="45301" anchor="b" anchorCtr="0">
            <a:noAutofit/>
          </a:bodyPr>
          <a:lstStyle/>
          <a:p>
            <a:r>
              <a:rPr lang="en-US" sz="793" kern="1200">
                <a:solidFill>
                  <a:srgbClr val="7F7F7F"/>
                </a:solidFill>
                <a:latin typeface="Avenir Next LT Pro" panose="020B0504020202020204" pitchFamily="34" charset="0"/>
                <a:ea typeface="+mn-ea"/>
                <a:cs typeface="+mn-cs"/>
              </a:rPr>
              <a:t>Copyright © 2023. SISA. All Rights Reserved.</a:t>
            </a:r>
          </a:p>
        </p:txBody>
      </p:sp>
      <p:pic>
        <p:nvPicPr>
          <p:cNvPr id="12" name="Picture 11" descr="SISA Logo">
            <a:extLst>
              <a:ext uri="{FF2B5EF4-FFF2-40B4-BE49-F238E27FC236}">
                <a16:creationId xmlns:a16="http://schemas.microsoft.com/office/drawing/2014/main" id="{30F0408C-FF79-4E29-9BFD-6322B04527D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33" y="222645"/>
            <a:ext cx="1414686" cy="4280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5" r:id="rId2"/>
    <p:sldLayoutId id="2147483651" r:id="rId3"/>
    <p:sldLayoutId id="2147483652" r:id="rId4"/>
    <p:sldLayoutId id="2147483676" r:id="rId5"/>
    <p:sldLayoutId id="2147483666" r:id="rId6"/>
    <p:sldLayoutId id="2147483667" r:id="rId7"/>
    <p:sldLayoutId id="2147483668" r:id="rId8"/>
    <p:sldLayoutId id="2147483656" r:id="rId9"/>
    <p:sldLayoutId id="2147483669" r:id="rId10"/>
    <p:sldLayoutId id="2147483670" r:id="rId11"/>
  </p:sldLayoutIdLst>
  <p:transition spd="med"/>
  <p:txStyles>
    <p:titleStyle>
      <a:lvl1pPr>
        <a:defRPr sz="2774">
          <a:latin typeface="Avenir Next LT Pro" panose="020B0504020202020204" pitchFamily="34" charset="0"/>
          <a:ea typeface="Avenir Next LT Pro" panose="020B0504020202020204" pitchFamily="34" charset="0"/>
          <a:cs typeface="Calibri"/>
          <a:sym typeface="Calibri"/>
        </a:defRPr>
      </a:lvl1pPr>
      <a:lvl2pPr>
        <a:defRPr>
          <a:latin typeface="Calibri"/>
          <a:ea typeface="Calibri"/>
          <a:cs typeface="Calibri"/>
          <a:sym typeface="Calibri"/>
        </a:defRPr>
      </a:lvl2pPr>
      <a:lvl3pPr>
        <a:defRPr>
          <a:latin typeface="Calibri"/>
          <a:ea typeface="Calibri"/>
          <a:cs typeface="Calibri"/>
          <a:sym typeface="Calibri"/>
        </a:defRPr>
      </a:lvl3pPr>
      <a:lvl4pPr>
        <a:defRPr>
          <a:latin typeface="Calibri"/>
          <a:ea typeface="Calibri"/>
          <a:cs typeface="Calibri"/>
          <a:sym typeface="Calibri"/>
        </a:defRPr>
      </a:lvl4pPr>
      <a:lvl5pPr>
        <a:defRPr>
          <a:latin typeface="Calibri"/>
          <a:ea typeface="Calibri"/>
          <a:cs typeface="Calibri"/>
          <a:sym typeface="Calibri"/>
        </a:defRPr>
      </a:lvl5pPr>
      <a:lvl6pPr>
        <a:defRPr>
          <a:latin typeface="Calibri"/>
          <a:ea typeface="Calibri"/>
          <a:cs typeface="Calibri"/>
          <a:sym typeface="Calibri"/>
        </a:defRPr>
      </a:lvl6pPr>
      <a:lvl7pPr>
        <a:defRPr>
          <a:latin typeface="Calibri"/>
          <a:ea typeface="Calibri"/>
          <a:cs typeface="Calibri"/>
          <a:sym typeface="Calibri"/>
        </a:defRPr>
      </a:lvl7pPr>
      <a:lvl8pPr>
        <a:defRPr>
          <a:latin typeface="Calibri"/>
          <a:ea typeface="Calibri"/>
          <a:cs typeface="Calibri"/>
          <a:sym typeface="Calibri"/>
        </a:defRPr>
      </a:lvl8pPr>
      <a:lvl9pPr>
        <a:defRPr>
          <a:latin typeface="Calibri"/>
          <a:ea typeface="Calibri"/>
          <a:cs typeface="Calibri"/>
          <a:sym typeface="Calibri"/>
        </a:defRPr>
      </a:lvl9pPr>
    </p:titleStyle>
    <p:bodyStyle>
      <a:lvl1pPr>
        <a:defRPr sz="1982">
          <a:latin typeface="Avenir Next LT Pro Light" panose="020B0304020202020204" pitchFamily="34" charset="0"/>
          <a:ea typeface="Avenir Next LT Pro Light" panose="020B0304020202020204" pitchFamily="34" charset="0"/>
          <a:cs typeface="Calibri"/>
          <a:sym typeface="Calibri"/>
        </a:defRPr>
      </a:lvl1pPr>
      <a:lvl2pPr indent="452994">
        <a:defRPr>
          <a:latin typeface="Calibri"/>
          <a:ea typeface="Calibri"/>
          <a:cs typeface="Calibri"/>
          <a:sym typeface="Calibri"/>
        </a:defRPr>
      </a:lvl2pPr>
      <a:lvl3pPr indent="905988">
        <a:defRPr>
          <a:latin typeface="Calibri"/>
          <a:ea typeface="Calibri"/>
          <a:cs typeface="Calibri"/>
          <a:sym typeface="Calibri"/>
        </a:defRPr>
      </a:lvl3pPr>
      <a:lvl4pPr indent="1358981">
        <a:defRPr>
          <a:latin typeface="Calibri"/>
          <a:ea typeface="Calibri"/>
          <a:cs typeface="Calibri"/>
          <a:sym typeface="Calibri"/>
        </a:defRPr>
      </a:lvl4pPr>
      <a:lvl5pPr indent="1811975">
        <a:defRPr>
          <a:latin typeface="Calibri"/>
          <a:ea typeface="Calibri"/>
          <a:cs typeface="Calibri"/>
          <a:sym typeface="Calibri"/>
        </a:defRPr>
      </a:lvl5pPr>
      <a:lvl6pPr indent="2264969">
        <a:defRPr>
          <a:latin typeface="Calibri"/>
          <a:ea typeface="Calibri"/>
          <a:cs typeface="Calibri"/>
          <a:sym typeface="Calibri"/>
        </a:defRPr>
      </a:lvl6pPr>
      <a:lvl7pPr indent="2717963">
        <a:defRPr>
          <a:latin typeface="Calibri"/>
          <a:ea typeface="Calibri"/>
          <a:cs typeface="Calibri"/>
          <a:sym typeface="Calibri"/>
        </a:defRPr>
      </a:lvl7pPr>
      <a:lvl8pPr indent="3170956">
        <a:defRPr>
          <a:latin typeface="Calibri"/>
          <a:ea typeface="Calibri"/>
          <a:cs typeface="Calibri"/>
          <a:sym typeface="Calibri"/>
        </a:defRPr>
      </a:lvl8pPr>
      <a:lvl9pPr indent="3623950">
        <a:defRPr>
          <a:latin typeface="Calibri"/>
          <a:ea typeface="Calibri"/>
          <a:cs typeface="Calibri"/>
          <a:sym typeface="Calibri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www.linkedin.com/company/sisainfosec/" TargetMode="Externa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hyperlink" Target="https://www.facebook.com/SISAInfosec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hyperlink" Target="https://twitter.com/sisainfos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11104646" y="6466481"/>
            <a:ext cx="237607" cy="250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300" rIns="45300">
            <a:spAutoFit/>
          </a:bodyPr>
          <a:lstStyle>
            <a:lvl1pPr>
              <a:defRPr sz="1050">
                <a:solidFill>
                  <a:srgbClr val="535353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40"/>
              <a:t>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326AF-5253-43B2-A159-0321B5E4CCDE}"/>
              </a:ext>
            </a:extLst>
          </p:cNvPr>
          <p:cNvSpPr>
            <a:spLocks/>
          </p:cNvSpPr>
          <p:nvPr/>
        </p:nvSpPr>
        <p:spPr>
          <a:xfrm>
            <a:off x="445774" y="2897241"/>
            <a:ext cx="11612334" cy="828000"/>
          </a:xfrm>
          <a:prstGeom prst="rect">
            <a:avLst/>
          </a:prstGeom>
          <a:solidFill>
            <a:srgbClr val="000000">
              <a:alpha val="74902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300" tIns="45300" rIns="45300" bIns="45300" numCol="1" spcCol="38100" rtlCol="0" anchor="ctr">
            <a:spAutoFit/>
          </a:bodyPr>
          <a:lstStyle/>
          <a:p>
            <a:pPr defTabSz="905988" latinLnBrk="1" hangingPunct="0"/>
            <a:endParaRPr lang="en-IN" sz="178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CDD046E-83E4-455B-9165-72B7565F4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88" y="2924354"/>
            <a:ext cx="2212980" cy="7439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13750F-65F3-4D70-B7F1-1C29989D5876}"/>
              </a:ext>
            </a:extLst>
          </p:cNvPr>
          <p:cNvSpPr txBox="1"/>
          <p:nvPr/>
        </p:nvSpPr>
        <p:spPr>
          <a:xfrm>
            <a:off x="448430" y="105003"/>
            <a:ext cx="10307312" cy="2353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300" tIns="45300" rIns="45300" bIns="45300" numCol="1" spcCol="38100" rtlCol="0" anchor="t">
            <a:spAutoFit/>
          </a:bodyPr>
          <a:lstStyle/>
          <a:p>
            <a:pPr defTabSz="905988"/>
            <a:r>
              <a:rPr lang="en-US" sz="2500" b="1">
                <a:ea typeface="+mn-lt"/>
                <a:cs typeface="+mn-lt"/>
              </a:rPr>
              <a:t>Unleashing the Potential: </a:t>
            </a:r>
            <a:endParaRPr lang="en-US" b="1">
              <a:ea typeface="+mn-lt"/>
              <a:cs typeface="+mn-lt"/>
            </a:endParaRPr>
          </a:p>
          <a:p>
            <a:pPr defTabSz="905988"/>
            <a:r>
              <a:rPr lang="en-US" sz="2500" b="1">
                <a:ea typeface="+mn-lt"/>
                <a:cs typeface="+mn-lt"/>
              </a:rPr>
              <a:t>Large Language Models in SOC2 Governance </a:t>
            </a:r>
            <a:endParaRPr lang="en-US" b="1">
              <a:ea typeface="+mn-lt"/>
              <a:cs typeface="+mn-lt"/>
            </a:endParaRPr>
          </a:p>
          <a:p>
            <a:pPr defTabSz="905988"/>
            <a:endParaRPr lang="en-US" b="1"/>
          </a:p>
          <a:p>
            <a:pPr defTabSz="905988"/>
            <a:endParaRPr lang="en-US" b="1"/>
          </a:p>
          <a:p>
            <a:pPr defTabSz="905988"/>
            <a:endParaRPr lang="en-US" b="1"/>
          </a:p>
          <a:p>
            <a:pPr defTabSz="905988"/>
            <a:endParaRPr lang="en-US" b="1"/>
          </a:p>
          <a:p>
            <a:pPr defTabSz="905988"/>
            <a:endParaRPr lang="en-US" sz="25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E3ABB-DAB3-49F8-8D97-4A635C74D36D}"/>
              </a:ext>
            </a:extLst>
          </p:cNvPr>
          <p:cNvSpPr txBox="1"/>
          <p:nvPr/>
        </p:nvSpPr>
        <p:spPr>
          <a:xfrm>
            <a:off x="3349044" y="5826438"/>
            <a:ext cx="5493912" cy="396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300" tIns="45300" rIns="45300" bIns="45300" numCol="1" spcCol="38100" rtlCol="0" anchor="t">
            <a:spAutoFit/>
          </a:bodyPr>
          <a:lstStyle/>
          <a:p>
            <a:pPr defTabSz="905988" latinLnBrk="1" hangingPunct="0"/>
            <a:r>
              <a:rPr lang="en-US" sz="1982">
                <a:latin typeface="Segoe UI" panose="020B0502040204020203" pitchFamily="34" charset="0"/>
                <a:cs typeface="Segoe UI" panose="020B0502040204020203" pitchFamily="34" charset="0"/>
                <a:sym typeface="Calibri"/>
              </a:rPr>
              <a:t>True Security</a:t>
            </a:r>
            <a:r>
              <a:rPr lang="en-US" sz="1982" b="1">
                <a:latin typeface="Segoe UI" panose="020B0502040204020203" pitchFamily="34" charset="0"/>
                <a:cs typeface="Segoe UI" panose="020B0502040204020203" pitchFamily="34" charset="0"/>
                <a:sym typeface="Calibri"/>
              </a:rPr>
              <a:t> | </a:t>
            </a:r>
            <a:r>
              <a:rPr lang="en-US" sz="1982">
                <a:latin typeface="Segoe UI" panose="020B0502040204020203" pitchFamily="34" charset="0"/>
                <a:cs typeface="Segoe UI" panose="020B0502040204020203" pitchFamily="34" charset="0"/>
                <a:sym typeface="Calibri"/>
              </a:rPr>
              <a:t>Fanatic Support</a:t>
            </a:r>
            <a:r>
              <a:rPr lang="en-US" sz="1982" b="1">
                <a:latin typeface="Segoe UI" panose="020B0502040204020203" pitchFamily="34" charset="0"/>
                <a:cs typeface="Segoe UI" panose="020B0502040204020203" pitchFamily="34" charset="0"/>
                <a:sym typeface="Calibri"/>
              </a:rPr>
              <a:t> | </a:t>
            </a:r>
            <a:r>
              <a:rPr lang="en-US" sz="1982">
                <a:latin typeface="Segoe UI" panose="020B0502040204020203" pitchFamily="34" charset="0"/>
                <a:cs typeface="Segoe UI" panose="020B0502040204020203" pitchFamily="34" charset="0"/>
                <a:sym typeface="Calibri"/>
              </a:rPr>
              <a:t>Business Value</a:t>
            </a:r>
            <a:endParaRPr lang="en-IN" sz="1982">
              <a:latin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F7E7662-2243-4FC1-8AFF-DA1D4C1CE801}"/>
              </a:ext>
            </a:extLst>
          </p:cNvPr>
          <p:cNvSpPr/>
          <p:nvPr/>
        </p:nvSpPr>
        <p:spPr>
          <a:xfrm>
            <a:off x="910369" y="3260670"/>
            <a:ext cx="5421798" cy="35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783"/>
          </a:p>
        </p:txBody>
      </p:sp>
    </p:spTree>
    <p:extLst>
      <p:ext uri="{BB962C8B-B14F-4D97-AF65-F5344CB8AC3E}">
        <p14:creationId xmlns:p14="http://schemas.microsoft.com/office/powerpoint/2010/main" val="5490119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E979D79-1612-8F79-E06D-07386E7F5032}"/>
              </a:ext>
            </a:extLst>
          </p:cNvPr>
          <p:cNvSpPr txBox="1"/>
          <p:nvPr/>
        </p:nvSpPr>
        <p:spPr>
          <a:xfrm>
            <a:off x="590349" y="397502"/>
            <a:ext cx="6626160" cy="58477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Table of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0BEEF-7425-5BFF-36D6-4964A1730E5A}"/>
              </a:ext>
            </a:extLst>
          </p:cNvPr>
          <p:cNvSpPr txBox="1"/>
          <p:nvPr/>
        </p:nvSpPr>
        <p:spPr>
          <a:xfrm>
            <a:off x="812131" y="1564104"/>
            <a:ext cx="7509709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3600">
                <a:latin typeface="Helvetica"/>
                <a:ea typeface="+mn-lt"/>
                <a:cs typeface="+mn-lt"/>
              </a:rPr>
              <a:t>Introduction</a:t>
            </a:r>
            <a:endParaRPr lang="en-US" sz="3600"/>
          </a:p>
          <a:p>
            <a:pPr marL="285750" indent="-285750">
              <a:buFont typeface="Arial"/>
              <a:buChar char="•"/>
            </a:pPr>
            <a:r>
              <a:rPr lang="en-US" sz="3600">
                <a:latin typeface="Helvetica"/>
                <a:ea typeface="+mn-lt"/>
                <a:cs typeface="+mn-lt"/>
              </a:rPr>
              <a:t>Problem Statement</a:t>
            </a:r>
          </a:p>
          <a:p>
            <a:pPr marL="285750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Solution</a:t>
            </a:r>
          </a:p>
          <a:p>
            <a:pPr marL="285750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Future Scope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498715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E979D79-1612-8F79-E06D-07386E7F5032}"/>
              </a:ext>
            </a:extLst>
          </p:cNvPr>
          <p:cNvSpPr txBox="1"/>
          <p:nvPr/>
        </p:nvSpPr>
        <p:spPr>
          <a:xfrm>
            <a:off x="359744" y="68147"/>
            <a:ext cx="6626160" cy="46166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Introduction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A9E9D-6A90-EF60-6709-037A9D4520BC}"/>
              </a:ext>
            </a:extLst>
          </p:cNvPr>
          <p:cNvSpPr txBox="1"/>
          <p:nvPr/>
        </p:nvSpPr>
        <p:spPr>
          <a:xfrm>
            <a:off x="555179" y="1034588"/>
            <a:ext cx="3830616" cy="57554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What is LLM?</a:t>
            </a:r>
            <a:endParaRPr lang="en-US" sz="2400"/>
          </a:p>
          <a:p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rgbClr val="374151"/>
                </a:solidFill>
                <a:ea typeface="+mn-lt"/>
                <a:cs typeface="+mn-lt"/>
              </a:rPr>
              <a:t>A Large Language Model (LLM) refers to a type of artificial intelligence (AI) model that is designed to understand and generate human-like language. </a:t>
            </a:r>
            <a:endParaRPr lang="en-US" sz="1600" b="1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1600">
              <a:solidFill>
                <a:srgbClr val="37415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rgbClr val="374151"/>
                </a:solidFill>
                <a:ea typeface="+mn-lt"/>
                <a:cs typeface="+mn-lt"/>
              </a:rPr>
              <a:t>These models are typically trained on massive datasets containing diverse examples of human language, such as books, articles, and websites.</a:t>
            </a:r>
          </a:p>
          <a:p>
            <a:pPr marL="342900" indent="-342900">
              <a:buFont typeface="Arial"/>
              <a:buChar char="•"/>
            </a:pPr>
            <a:endParaRPr lang="en-US" sz="1600">
              <a:solidFill>
                <a:srgbClr val="37415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rgbClr val="374151"/>
                </a:solidFill>
                <a:ea typeface="+mn-lt"/>
                <a:cs typeface="+mn-lt"/>
              </a:rPr>
              <a:t>During the training process, the model learns the patterns, structures, and relationships inherent in language, allowing it to perform a wide range of natural language processing (NLP) tasks</a:t>
            </a:r>
            <a:endParaRPr lang="en-US" sz="1600">
              <a:solidFill>
                <a:srgbClr val="374151"/>
              </a:solidFill>
              <a:latin typeface="Helvetica"/>
              <a:cs typeface="Helvetica"/>
            </a:endParaRPr>
          </a:p>
          <a:p>
            <a:pPr marL="457200" indent="-457200">
              <a:buFont typeface="Wingdings"/>
              <a:buChar char="Ø"/>
            </a:pPr>
            <a:endParaRPr lang="en-US" sz="2400">
              <a:solidFill>
                <a:srgbClr val="444444"/>
              </a:solidFill>
              <a:latin typeface="Calibri"/>
              <a:cs typeface="Calibri"/>
            </a:endParaRPr>
          </a:p>
          <a:p>
            <a:pPr marL="457200" indent="-457200">
              <a:buFont typeface="Wingdings"/>
              <a:buChar char="Ø"/>
            </a:pPr>
            <a:endParaRPr lang="en-US" sz="2400">
              <a:solidFill>
                <a:srgbClr val="44444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Large Language Model Landscape. In the recent past I have been… | by Cobus  Greyling | Oct, 2023 | Medium">
            <a:extLst>
              <a:ext uri="{FF2B5EF4-FFF2-40B4-BE49-F238E27FC236}">
                <a16:creationId xmlns:a16="http://schemas.microsoft.com/office/drawing/2014/main" id="{F05B2159-0064-6E1B-3C60-D6B4AE59D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78735"/>
            <a:ext cx="6893168" cy="37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14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E979D79-1612-8F79-E06D-07386E7F5032}"/>
              </a:ext>
            </a:extLst>
          </p:cNvPr>
          <p:cNvSpPr txBox="1"/>
          <p:nvPr/>
        </p:nvSpPr>
        <p:spPr>
          <a:xfrm>
            <a:off x="359744" y="68147"/>
            <a:ext cx="6626160" cy="46166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Problem Statement </a:t>
            </a:r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A9E9D-6A90-EF60-6709-037A9D4520BC}"/>
              </a:ext>
            </a:extLst>
          </p:cNvPr>
          <p:cNvSpPr txBox="1"/>
          <p:nvPr/>
        </p:nvSpPr>
        <p:spPr>
          <a:xfrm>
            <a:off x="590348" y="1186988"/>
            <a:ext cx="3889231" cy="52014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SOC2 Governance </a:t>
            </a:r>
            <a:endParaRPr lang="en-US"/>
          </a:p>
          <a:p>
            <a:endParaRPr lang="en-US" sz="2000" b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SOC 2, which stands for Service Organization Control 2, is a framework for managing and securing sensitive information in the cloud.  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Governance is a crucial component of SOC 2, and it encompasses the policies, procedures, and overall management of an organization's information security program.</a:t>
            </a:r>
            <a:endParaRPr lang="en-US" sz="1600"/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Now Take a case where there is a huge team, and someone wants to know about a specific team of how they are working, their process and activities, so they need to go through a lot of documents.</a:t>
            </a:r>
          </a:p>
          <a:p>
            <a:pPr marL="457200" indent="-457200">
              <a:buFont typeface="Wingdings"/>
              <a:buChar char="Ø"/>
            </a:pPr>
            <a:endParaRPr lang="en-US" sz="2000">
              <a:solidFill>
                <a:srgbClr val="44444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OC 2 Audit Process and Best Practices">
            <a:extLst>
              <a:ext uri="{FF2B5EF4-FFF2-40B4-BE49-F238E27FC236}">
                <a16:creationId xmlns:a16="http://schemas.microsoft.com/office/drawing/2014/main" id="{5961DD60-41A4-4D88-B610-B6686F5B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938" y="1238165"/>
            <a:ext cx="4923691" cy="52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654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E979D79-1612-8F79-E06D-07386E7F5032}"/>
              </a:ext>
            </a:extLst>
          </p:cNvPr>
          <p:cNvSpPr txBox="1"/>
          <p:nvPr/>
        </p:nvSpPr>
        <p:spPr>
          <a:xfrm>
            <a:off x="359744" y="68147"/>
            <a:ext cx="6626160" cy="46166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Solution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A9E9D-6A90-EF60-6709-037A9D4520BC}"/>
              </a:ext>
            </a:extLst>
          </p:cNvPr>
          <p:cNvSpPr txBox="1"/>
          <p:nvPr/>
        </p:nvSpPr>
        <p:spPr>
          <a:xfrm>
            <a:off x="590348" y="1186988"/>
            <a:ext cx="3889231" cy="409342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How LLM is coming in picture?</a:t>
            </a:r>
            <a:endParaRPr lang="en-US"/>
          </a:p>
          <a:p>
            <a:pPr marL="457200" indent="-457200">
              <a:buFont typeface="Wingdings"/>
              <a:buChar char="Ø"/>
            </a:pPr>
            <a:endParaRPr lang="en-US" sz="2000">
              <a:solidFill>
                <a:srgbClr val="444444"/>
              </a:solidFill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LLM or Large Language Models, will be responsible for going through all the different documents and the result would be a simple UI like Chat GPT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Now you can be able to ask specific questions you want to get more insights on. The information which would be provided would be tailored according to your needs</a:t>
            </a:r>
          </a:p>
        </p:txBody>
      </p:sp>
      <p:pic>
        <p:nvPicPr>
          <p:cNvPr id="3" name="Picture 2" descr="Diagram of a diagram of a government&#10;&#10;Description automatically generated">
            <a:extLst>
              <a:ext uri="{FF2B5EF4-FFF2-40B4-BE49-F238E27FC236}">
                <a16:creationId xmlns:a16="http://schemas.microsoft.com/office/drawing/2014/main" id="{A8AF7B94-6826-61FA-0099-EB76831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3" y="1409053"/>
            <a:ext cx="6389076" cy="4837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DB6D49-1D9C-383D-6414-6F93A7916AB3}"/>
              </a:ext>
            </a:extLst>
          </p:cNvPr>
          <p:cNvSpPr txBox="1"/>
          <p:nvPr/>
        </p:nvSpPr>
        <p:spPr>
          <a:xfrm>
            <a:off x="9448800" y="6447692"/>
            <a:ext cx="2743200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/>
              <a:t>https://link.springer.com/article/10.1007/s43681-023-00289-2/figures/2</a:t>
            </a:r>
          </a:p>
        </p:txBody>
      </p:sp>
    </p:spTree>
    <p:extLst>
      <p:ext uri="{BB962C8B-B14F-4D97-AF65-F5344CB8AC3E}">
        <p14:creationId xmlns:p14="http://schemas.microsoft.com/office/powerpoint/2010/main" val="39163585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E979D79-1612-8F79-E06D-07386E7F5032}"/>
              </a:ext>
            </a:extLst>
          </p:cNvPr>
          <p:cNvSpPr txBox="1"/>
          <p:nvPr/>
        </p:nvSpPr>
        <p:spPr>
          <a:xfrm>
            <a:off x="4755898" y="2881685"/>
            <a:ext cx="2675484" cy="110799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/>
              <a:t>DEMO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2704458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E979D79-1612-8F79-E06D-07386E7F5032}"/>
              </a:ext>
            </a:extLst>
          </p:cNvPr>
          <p:cNvSpPr txBox="1"/>
          <p:nvPr/>
        </p:nvSpPr>
        <p:spPr>
          <a:xfrm>
            <a:off x="359744" y="68147"/>
            <a:ext cx="6626160" cy="46166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Future Scope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A9E9D-6A90-EF60-6709-037A9D4520BC}"/>
              </a:ext>
            </a:extLst>
          </p:cNvPr>
          <p:cNvSpPr txBox="1"/>
          <p:nvPr/>
        </p:nvSpPr>
        <p:spPr>
          <a:xfrm>
            <a:off x="590348" y="1186988"/>
            <a:ext cx="8533637" cy="160043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/>
          </a:p>
          <a:p>
            <a:pPr marL="457200" indent="-457200">
              <a:buFont typeface="Arial"/>
              <a:buChar char="•"/>
            </a:pPr>
            <a:endParaRPr lang="en-US" sz="2000">
              <a:solidFill>
                <a:srgbClr val="444444"/>
              </a:solidFill>
              <a:latin typeface="Calibri"/>
              <a:cs typeface="Calibri"/>
            </a:endParaRPr>
          </a:p>
          <a:p>
            <a:pPr marL="457200" indent="-457200">
              <a:buFont typeface="Wingdings"/>
              <a:buChar char="Ø"/>
            </a:pPr>
            <a:endParaRPr lang="en-US"/>
          </a:p>
          <a:p>
            <a:endParaRPr lang="en-US" sz="2000">
              <a:solidFill>
                <a:srgbClr val="444444"/>
              </a:solidFill>
              <a:latin typeface="Calibri"/>
              <a:cs typeface="Calibri"/>
            </a:endParaRPr>
          </a:p>
          <a:p>
            <a:pPr marL="457200" indent="-457200">
              <a:buFont typeface="Wingdings"/>
              <a:buChar char="Ø"/>
            </a:pPr>
            <a:endParaRPr lang="en-US" sz="20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83EC4-69FC-29E7-9A78-7AFED93C2C81}"/>
              </a:ext>
            </a:extLst>
          </p:cNvPr>
          <p:cNvSpPr txBox="1"/>
          <p:nvPr/>
        </p:nvSpPr>
        <p:spPr>
          <a:xfrm>
            <a:off x="562708" y="967153"/>
            <a:ext cx="10304584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280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Finetuning the model to give more accurate results</a:t>
            </a:r>
          </a:p>
          <a:p>
            <a:pPr marL="457200" indent="-457200">
              <a:buFont typeface="Arial,Sans-Serif"/>
              <a:buChar char="•"/>
            </a:pPr>
            <a:endParaRPr lang="en-US" sz="2800">
              <a:solidFill>
                <a:srgbClr val="444444"/>
              </a:solidFill>
              <a:latin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>
                <a:solidFill>
                  <a:srgbClr val="444444"/>
                </a:solidFill>
                <a:latin typeface="Calibri"/>
                <a:cs typeface="Calibri"/>
              </a:rPr>
              <a:t>Future team documentation systems could offer more customization based on user roles and needs. A Team Member might have tailored views, ensuring they see only the information relevant to their responsibilities.</a:t>
            </a:r>
          </a:p>
          <a:p>
            <a:endParaRPr lang="en-US" sz="28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8982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3585" y="1388060"/>
            <a:ext cx="3094330" cy="1012240"/>
          </a:xfrm>
          <a:prstGeom prst="rect">
            <a:avLst/>
          </a:prstGeom>
        </p:spPr>
        <p:txBody>
          <a:bodyPr vert="horz" lIns="82296" tIns="41148" rIns="82296" bIns="41148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40"/>
              </a:spcAft>
            </a:pPr>
            <a:r>
              <a:rPr lang="en-US" sz="2520">
                <a:latin typeface="Avenir Next LT Pro Light" panose="020B0304020202020204" pitchFamily="34" charset="0"/>
                <a:ea typeface="+mj-ea"/>
                <a:cs typeface="+mj-cs"/>
              </a:rPr>
              <a:t>Thank You! </a:t>
            </a:r>
          </a:p>
        </p:txBody>
      </p:sp>
      <p:sp>
        <p:nvSpPr>
          <p:cNvPr id="2" name="Rectangle 1"/>
          <p:cNvSpPr/>
          <p:nvPr/>
        </p:nvSpPr>
        <p:spPr>
          <a:xfrm>
            <a:off x="943585" y="2789149"/>
            <a:ext cx="3095015" cy="2886532"/>
          </a:xfrm>
          <a:prstGeom prst="rect">
            <a:avLst/>
          </a:prstGeom>
        </p:spPr>
        <p:txBody>
          <a:bodyPr vert="horz" lIns="82296" tIns="41148" rIns="82296" bIns="41148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540"/>
              </a:spcAft>
            </a:pPr>
            <a:r>
              <a:rPr lang="en-US" sz="1530">
                <a:latin typeface="Avenir Next LT Pro Light" panose="020B0304020202020204" pitchFamily="34" charset="0"/>
              </a:rPr>
              <a:t>www.sisainfosec.com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06A688AC-C49F-4C59-BDD7-6C513E687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34" y="3272311"/>
            <a:ext cx="259200" cy="2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acebook Logo PNG, Free Download Logo Facebook Clipart - Free Transparent  PNG Logos">
            <a:extLst>
              <a:ext uri="{FF2B5EF4-FFF2-40B4-BE49-F238E27FC236}">
                <a16:creationId xmlns:a16="http://schemas.microsoft.com/office/drawing/2014/main" id="{84F38F19-A48F-44A2-9623-1946582B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10" y="3267000"/>
            <a:ext cx="259200" cy="2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witter Logo Png Square Blue">
            <a:extLst>
              <a:ext uri="{FF2B5EF4-FFF2-40B4-BE49-F238E27FC236}">
                <a16:creationId xmlns:a16="http://schemas.microsoft.com/office/drawing/2014/main" id="{1583AD6A-6D56-42C1-965C-D880BF54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48" y="3267000"/>
            <a:ext cx="259799" cy="2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19D8496-9F97-4844-858C-CC0E80B249D2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8654F5-A357-4457-AAF0-87FADEC47921}"/>
              </a:ext>
            </a:extLst>
          </p:cNvPr>
          <p:cNvSpPr txBox="1"/>
          <p:nvPr/>
        </p:nvSpPr>
        <p:spPr>
          <a:xfrm>
            <a:off x="5777460" y="3267000"/>
            <a:ext cx="5895833" cy="322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300" tIns="45300" rIns="45300" bIns="45300" numCol="1" spcCol="38100" rtlCol="0" anchor="t">
            <a:spAutoFit/>
          </a:bodyPr>
          <a:lstStyle/>
          <a:p>
            <a:pPr algn="r" defTabSz="905988" latinLnBrk="1" hangingPunct="0"/>
            <a:r>
              <a:rPr lang="en-US" sz="1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Thank You!</a:t>
            </a:r>
            <a:endParaRPr lang="en-IN" sz="15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269CCA9-B2C1-45A0-80BC-B7F844D001BE}"/>
              </a:ext>
            </a:extLst>
          </p:cNvPr>
          <p:cNvSpPr/>
          <p:nvPr/>
        </p:nvSpPr>
        <p:spPr>
          <a:xfrm>
            <a:off x="8501179" y="3659792"/>
            <a:ext cx="2853578" cy="35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r"/>
            <a:endParaRPr sz="1783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3E6883-8DE4-4DC3-BB74-4E819A523F31}"/>
              </a:ext>
            </a:extLst>
          </p:cNvPr>
          <p:cNvSpPr txBox="1"/>
          <p:nvPr/>
        </p:nvSpPr>
        <p:spPr>
          <a:xfrm>
            <a:off x="6095999" y="5281149"/>
            <a:ext cx="5258757" cy="335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300" tIns="45300" rIns="45300" bIns="45300" numCol="1" spcCol="38100" rtlCol="0" anchor="t">
            <a:spAutoFit/>
          </a:bodyPr>
          <a:lstStyle/>
          <a:p>
            <a:pPr algn="r" defTabSz="905988" latinLnBrk="1" hangingPunct="0"/>
            <a:r>
              <a:rPr lang="en-US" sz="1585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Calibri"/>
              </a:rPr>
              <a:t>Follow Us:</a:t>
            </a:r>
            <a:endParaRPr lang="en-IN" sz="1585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pic>
        <p:nvPicPr>
          <p:cNvPr id="2054" name="Picture 6" descr="Linkedin - Free social icons">
            <a:hlinkClick r:id="rId7"/>
            <a:extLst>
              <a:ext uri="{FF2B5EF4-FFF2-40B4-BE49-F238E27FC236}">
                <a16:creationId xmlns:a16="http://schemas.microsoft.com/office/drawing/2014/main" id="{3E839A72-2695-499B-932E-6317B0625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64" y="5809694"/>
            <a:ext cx="535046" cy="53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ogo Twitter Circle Image PNG Transparent Background, Free Download #47449  - FreeIconsPNG">
            <a:hlinkClick r:id="rId9"/>
            <a:extLst>
              <a:ext uri="{FF2B5EF4-FFF2-40B4-BE49-F238E27FC236}">
                <a16:creationId xmlns:a16="http://schemas.microsoft.com/office/drawing/2014/main" id="{4E6AF4CD-6AEF-4617-BEA1-5EC5C6C81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37" y="5809694"/>
            <a:ext cx="535046" cy="53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acebook icon circle Logo Vector (.EPS) Free Download">
            <a:hlinkClick r:id="rId11"/>
            <a:extLst>
              <a:ext uri="{FF2B5EF4-FFF2-40B4-BE49-F238E27FC236}">
                <a16:creationId xmlns:a16="http://schemas.microsoft.com/office/drawing/2014/main" id="{4E13332C-18D9-4C56-AEE8-52A970965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10" y="5809694"/>
            <a:ext cx="535046" cy="53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4bbbe8d-d87e-4ea1-8e8a-01f35549cc31">
      <Terms xmlns="http://schemas.microsoft.com/office/infopath/2007/PartnerControls"/>
    </lcf76f155ced4ddcb4097134ff3c332f>
    <TaxCatchAll xmlns="1e65ac77-fa39-4a15-a5b7-752a36974a07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E16C68D6A2A64CB92AD6B721F9D764" ma:contentTypeVersion="18" ma:contentTypeDescription="Create a new document." ma:contentTypeScope="" ma:versionID="2694fae2e0f5ad2d58144c73cf0b0a0f">
  <xsd:schema xmlns:xsd="http://www.w3.org/2001/XMLSchema" xmlns:xs="http://www.w3.org/2001/XMLSchema" xmlns:p="http://schemas.microsoft.com/office/2006/metadata/properties" xmlns:ns1="http://schemas.microsoft.com/sharepoint/v3" xmlns:ns2="1e65ac77-fa39-4a15-a5b7-752a36974a07" xmlns:ns3="d4bbbe8d-d87e-4ea1-8e8a-01f35549cc31" targetNamespace="http://schemas.microsoft.com/office/2006/metadata/properties" ma:root="true" ma:fieldsID="084e8bc696f7dc25ec7ba5490ccec4cd" ns1:_="" ns2:_="" ns3:_="">
    <xsd:import namespace="http://schemas.microsoft.com/sharepoint/v3"/>
    <xsd:import namespace="1e65ac77-fa39-4a15-a5b7-752a36974a07"/>
    <xsd:import namespace="d4bbbe8d-d87e-4ea1-8e8a-01f35549cc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5ac77-fa39-4a15-a5b7-752a36974a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46ea9fc-b5c7-4881-87b7-46c3a4f7146a}" ma:internalName="TaxCatchAll" ma:showField="CatchAllData" ma:web="1e65ac77-fa39-4a15-a5b7-752a36974a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bbbe8d-d87e-4ea1-8e8a-01f35549cc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6681d9-7acf-475d-9f79-8dd82e95c5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50A50A-3895-485B-A5D7-C9590B617D16}">
  <ds:schemaRefs>
    <ds:schemaRef ds:uri="1e65ac77-fa39-4a15-a5b7-752a36974a07"/>
    <ds:schemaRef ds:uri="d4bbbe8d-d87e-4ea1-8e8a-01f35549cc31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8A1E267-AB9A-4BD8-A243-C9F30A71924F}">
  <ds:schemaRefs>
    <ds:schemaRef ds:uri="1e65ac77-fa39-4a15-a5b7-752a36974a07"/>
    <ds:schemaRef ds:uri="d4bbbe8d-d87e-4ea1-8e8a-01f35549cc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C7E3E74-6762-4FA9-AAF6-E7BF3F857C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Default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2023-05-25T03:51:48Z</dcterms:created>
  <dcterms:modified xsi:type="dcterms:W3CDTF">2024-05-22T20:07:33Z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0x010100A1E16C68D6A2A64CB92AD6B721F9D764</vt:lpwstr>
  </property>
  <property fmtid="{D5CDD505-2E9C-101B-9397-08002B2CF9AE}" pid="3" name="MediaServiceImageTags">
    <vt:lpwstr/>
  </property>
</Properties>
</file>