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2"/>
  </p:notesMasterIdLst>
  <p:sldIdLst>
    <p:sldId id="256" r:id="rId4"/>
    <p:sldId id="589" r:id="rId5"/>
    <p:sldId id="584" r:id="rId6"/>
    <p:sldId id="581" r:id="rId7"/>
    <p:sldId id="585" r:id="rId8"/>
    <p:sldId id="583" r:id="rId9"/>
    <p:sldId id="587" r:id="rId10"/>
    <p:sldId id="588" r:id="rId1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0" pos="1601" userDrawn="1">
          <p15:clr>
            <a:srgbClr val="A4A3A4"/>
          </p15:clr>
        </p15:guide>
        <p15:guide id="70" orient="horz" pos="2070" userDrawn="1">
          <p15:clr>
            <a:srgbClr val="A4A3A4"/>
          </p15:clr>
        </p15:guide>
        <p15:guide id="71" orient="horz" pos="1570" userDrawn="1">
          <p15:clr>
            <a:srgbClr val="A4A3A4"/>
          </p15:clr>
        </p15:guide>
        <p15:guide id="72" pos="10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ssun" initials="k" lastIdx="2" clrIdx="0">
    <p:extLst>
      <p:ext uri="{19B8F6BF-5375-455C-9EA6-DF929625EA0E}">
        <p15:presenceInfo xmlns:p15="http://schemas.microsoft.com/office/powerpoint/2012/main" userId="kess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93E52"/>
    <a:srgbClr val="4F556D"/>
    <a:srgbClr val="2A9BFF"/>
    <a:srgbClr val="33CCFF"/>
    <a:srgbClr val="292B38"/>
    <a:srgbClr val="FF9999"/>
    <a:srgbClr val="2E3344"/>
    <a:srgbClr val="00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5" autoAdjust="0"/>
    <p:restoredTop sz="96053" autoAdjust="0"/>
  </p:normalViewPr>
  <p:slideViewPr>
    <p:cSldViewPr snapToGrid="0">
      <p:cViewPr varScale="1">
        <p:scale>
          <a:sx n="150" d="100"/>
          <a:sy n="150" d="100"/>
        </p:scale>
        <p:origin x="1356" y="108"/>
      </p:cViewPr>
      <p:guideLst>
        <p:guide pos="1601"/>
        <p:guide orient="horz" pos="2070"/>
        <p:guide orient="horz" pos="1570"/>
        <p:guide pos="10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40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BB1BE-D333-45F3-B406-7FD72DD20748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26AF7-6E17-4E1E-AC72-2DDB0BBC9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0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3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07548" y="434043"/>
            <a:ext cx="89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E4682-A955-48CC-84E8-1C9FE7EB7C3C}"/>
              </a:ext>
            </a:extLst>
          </p:cNvPr>
          <p:cNvSpPr/>
          <p:nvPr userDrawn="1"/>
        </p:nvSpPr>
        <p:spPr>
          <a:xfrm>
            <a:off x="107547" y="0"/>
            <a:ext cx="108000" cy="42014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6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88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612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1" y="701408"/>
            <a:ext cx="3117048" cy="527158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 userDrawn="1"/>
        </p:nvGrpSpPr>
        <p:grpSpPr>
          <a:xfrm>
            <a:off x="1299397" y="1015322"/>
            <a:ext cx="2603262" cy="4629600"/>
            <a:chOff x="4848291" y="254099"/>
            <a:chExt cx="3204794" cy="5260958"/>
          </a:xfrm>
          <a:solidFill>
            <a:schemeClr val="bg1">
              <a:lumMod val="95000"/>
            </a:schemeClr>
          </a:solidFill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48860" y="254099"/>
              <a:ext cx="3204225" cy="215732"/>
            </a:xfrm>
            <a:prstGeom prst="rect">
              <a:avLst/>
            </a:prstGeom>
            <a:grpFill/>
          </p:spPr>
        </p:pic>
        <p:sp>
          <p:nvSpPr>
            <p:cNvPr id="10" name="직사각형 9"/>
            <p:cNvSpPr>
              <a:spLocks/>
            </p:cNvSpPr>
            <p:nvPr userDrawn="1"/>
          </p:nvSpPr>
          <p:spPr>
            <a:xfrm>
              <a:off x="4848291" y="469546"/>
              <a:ext cx="3200569" cy="5045511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9"/>
            </a:p>
          </p:txBody>
        </p:sp>
      </p:grpSp>
    </p:spTree>
    <p:extLst>
      <p:ext uri="{BB962C8B-B14F-4D97-AF65-F5344CB8AC3E}">
        <p14:creationId xmlns:p14="http://schemas.microsoft.com/office/powerpoint/2010/main" val="1130355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1" y="701408"/>
            <a:ext cx="3117048" cy="527158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 userDrawn="1"/>
        </p:nvGrpSpPr>
        <p:grpSpPr>
          <a:xfrm>
            <a:off x="1299397" y="1015322"/>
            <a:ext cx="2603262" cy="4629600"/>
            <a:chOff x="4848291" y="254099"/>
            <a:chExt cx="3204794" cy="5260958"/>
          </a:xfrm>
          <a:solidFill>
            <a:schemeClr val="bg1">
              <a:lumMod val="95000"/>
            </a:schemeClr>
          </a:solidFill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48860" y="254099"/>
              <a:ext cx="3204225" cy="215732"/>
            </a:xfrm>
            <a:prstGeom prst="rect">
              <a:avLst/>
            </a:prstGeom>
            <a:grpFill/>
          </p:spPr>
        </p:pic>
        <p:sp>
          <p:nvSpPr>
            <p:cNvPr id="10" name="직사각형 9"/>
            <p:cNvSpPr>
              <a:spLocks/>
            </p:cNvSpPr>
            <p:nvPr userDrawn="1"/>
          </p:nvSpPr>
          <p:spPr>
            <a:xfrm>
              <a:off x="4848291" y="469546"/>
              <a:ext cx="3200569" cy="5045511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9"/>
            </a:p>
          </p:txBody>
        </p:sp>
      </p:grpSp>
    </p:spTree>
    <p:extLst>
      <p:ext uri="{BB962C8B-B14F-4D97-AF65-F5344CB8AC3E}">
        <p14:creationId xmlns:p14="http://schemas.microsoft.com/office/powerpoint/2010/main" val="302525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설계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D571A25-1983-42BF-8BCF-6F87B23E0E9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2062" y="1015322"/>
            <a:ext cx="2603261" cy="4629600"/>
            <a:chOff x="4848292" y="254099"/>
            <a:chExt cx="3204793" cy="5260958"/>
          </a:xfrm>
          <a:solidFill>
            <a:schemeClr val="bg1">
              <a:lumMod val="95000"/>
            </a:schemeClr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094A58-415A-432E-BCBC-354410839B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848860" y="254099"/>
              <a:ext cx="3204225" cy="215732"/>
            </a:xfrm>
            <a:prstGeom prst="rect">
              <a:avLst/>
            </a:prstGeom>
            <a:grpFill/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F0529A-CFA0-46F0-9FFE-B1574AC4FEC6}"/>
                </a:ext>
              </a:extLst>
            </p:cNvPr>
            <p:cNvSpPr>
              <a:spLocks/>
            </p:cNvSpPr>
            <p:nvPr userDrawn="1"/>
          </p:nvSpPr>
          <p:spPr>
            <a:xfrm>
              <a:off x="4848292" y="469546"/>
              <a:ext cx="3200569" cy="5045511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9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702CF7-BDDB-4569-819B-6636B063968C}"/>
              </a:ext>
            </a:extLst>
          </p:cNvPr>
          <p:cNvCxnSpPr/>
          <p:nvPr userDrawn="1"/>
        </p:nvCxnSpPr>
        <p:spPr>
          <a:xfrm>
            <a:off x="520350" y="5644921"/>
            <a:ext cx="2581542" cy="1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8CAEA-5261-4F33-83D5-A6EAE16208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75715" y="1015322"/>
            <a:ext cx="2603261" cy="4629600"/>
            <a:chOff x="4848292" y="254099"/>
            <a:chExt cx="3204793" cy="5260958"/>
          </a:xfrm>
          <a:solidFill>
            <a:schemeClr val="bg1">
              <a:lumMod val="95000"/>
            </a:schemeClr>
          </a:solidFill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D19A51F-AA85-4117-97FC-8E7A707A8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848860" y="254099"/>
              <a:ext cx="3204225" cy="215732"/>
            </a:xfrm>
            <a:prstGeom prst="rect">
              <a:avLst/>
            </a:prstGeom>
            <a:grpFill/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384F6E-2D37-4256-A65F-CF66509EFBBB}"/>
                </a:ext>
              </a:extLst>
            </p:cNvPr>
            <p:cNvSpPr>
              <a:spLocks/>
            </p:cNvSpPr>
            <p:nvPr userDrawn="1"/>
          </p:nvSpPr>
          <p:spPr>
            <a:xfrm>
              <a:off x="4848292" y="469546"/>
              <a:ext cx="3200569" cy="5045511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9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755151-2DEC-4682-92ED-3624F8639C5C}"/>
              </a:ext>
            </a:extLst>
          </p:cNvPr>
          <p:cNvCxnSpPr/>
          <p:nvPr userDrawn="1"/>
        </p:nvCxnSpPr>
        <p:spPr>
          <a:xfrm>
            <a:off x="3394003" y="5644921"/>
            <a:ext cx="2581542" cy="1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5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25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70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"/>
            <a:ext cx="9144000" cy="455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65188" y="4798766"/>
            <a:ext cx="112123" cy="659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31500" y="4222702"/>
            <a:ext cx="1267587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rgbClr val="00B0F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4062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2492951" y="6482518"/>
            <a:ext cx="3648617" cy="17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eaLnBrk="0" hangingPunct="0"/>
            <a:r>
              <a:rPr lang="en-US" altLang="ko-KR" sz="646" b="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굴림" pitchFamily="50" charset="-127"/>
              </a:rPr>
              <a:t>Copyright </a:t>
            </a:r>
            <a:r>
              <a:rPr lang="en-US" altLang="ko-KR" sz="646" b="0" dirty="0">
                <a:solidFill>
                  <a:prstClr val="black">
                    <a:lumMod val="50000"/>
                    <a:lumOff val="50000"/>
                  </a:prstClr>
                </a:solidFill>
                <a:ea typeface="굴림" pitchFamily="50" charset="-127"/>
              </a:rPr>
              <a:t>©</a:t>
            </a:r>
            <a:r>
              <a:rPr lang="en-US" altLang="ko-KR" sz="646" b="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굴림" pitchFamily="50" charset="-127"/>
              </a:rPr>
              <a:t>2020 BLACKSTONE</a:t>
            </a:r>
            <a:r>
              <a:rPr lang="en-US" altLang="ko-KR" sz="646" b="0" baseline="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굴림" pitchFamily="50" charset="-127"/>
              </a:rPr>
              <a:t>, Inc</a:t>
            </a:r>
            <a:r>
              <a:rPr lang="en-US" altLang="ko-KR" sz="646" b="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굴림" pitchFamily="50" charset="-127"/>
              </a:rPr>
              <a:t>. All Rights Reserved. </a:t>
            </a:r>
            <a:r>
              <a:rPr lang="en-US" altLang="ko-KR" sz="646" dirty="0">
                <a:solidFill>
                  <a:srgbClr val="FFC000"/>
                </a:solidFill>
                <a:latin typeface="Verdana" pitchFamily="34" charset="0"/>
                <a:ea typeface="굴림" pitchFamily="50" charset="-127"/>
              </a:rPr>
              <a:t>CONFIDENTIAL </a:t>
            </a:r>
            <a:endParaRPr lang="en-US" altLang="ko-KR" sz="646" dirty="0">
              <a:solidFill>
                <a:srgbClr val="FFC000"/>
              </a:solidFill>
              <a:ea typeface="굴림" pitchFamily="50" charset="-127"/>
            </a:endParaRPr>
          </a:p>
        </p:txBody>
      </p:sp>
      <p:sp>
        <p:nvSpPr>
          <p:cNvPr id="11" name="제목 3"/>
          <p:cNvSpPr txBox="1">
            <a:spLocks/>
          </p:cNvSpPr>
          <p:nvPr userDrawn="1"/>
        </p:nvSpPr>
        <p:spPr>
          <a:xfrm>
            <a:off x="580862" y="995547"/>
            <a:ext cx="7920000" cy="8510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RBI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건설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32AD88-1069-42C3-9281-D48A8509AA04}"/>
              </a:ext>
            </a:extLst>
          </p:cNvPr>
          <p:cNvSpPr/>
          <p:nvPr userDrawn="1"/>
        </p:nvSpPr>
        <p:spPr>
          <a:xfrm rot="5400000">
            <a:off x="4533662" y="987139"/>
            <a:ext cx="144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4B4B8AD8-3C67-4122-A8FB-0D8E370B2C1D}"/>
              </a:ext>
            </a:extLst>
          </p:cNvPr>
          <p:cNvSpPr txBox="1">
            <a:spLocks/>
          </p:cNvSpPr>
          <p:nvPr userDrawn="1"/>
        </p:nvSpPr>
        <p:spPr>
          <a:xfrm>
            <a:off x="553793" y="3140967"/>
            <a:ext cx="7920000" cy="576065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현황파악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MAP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모니터링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5C81CFB6-86DF-40B8-8383-820398DD7B58}"/>
              </a:ext>
            </a:extLst>
          </p:cNvPr>
          <p:cNvSpPr txBox="1">
            <a:spLocks/>
          </p:cNvSpPr>
          <p:nvPr userDrawn="1"/>
        </p:nvSpPr>
        <p:spPr>
          <a:xfrm>
            <a:off x="580862" y="1699298"/>
            <a:ext cx="7920000" cy="8510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총괄 관리자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1150E-D93F-4C8C-9C03-DBCB5CA9F773}"/>
              </a:ext>
            </a:extLst>
          </p:cNvPr>
          <p:cNvSpPr/>
          <p:nvPr userDrawn="1"/>
        </p:nvSpPr>
        <p:spPr>
          <a:xfrm rot="5400000">
            <a:off x="4506593" y="-1083313"/>
            <a:ext cx="144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/>
          </a:p>
        </p:txBody>
      </p:sp>
    </p:spTree>
    <p:extLst>
      <p:ext uri="{BB962C8B-B14F-4D97-AF65-F5344CB8AC3E}">
        <p14:creationId xmlns:p14="http://schemas.microsoft.com/office/powerpoint/2010/main" val="51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gray">
          <a:xfrm>
            <a:off x="4692544" y="6659887"/>
            <a:ext cx="4446342" cy="19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r" eaLnBrk="0" hangingPunct="0"/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Copyright </a:t>
            </a:r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ea typeface="굴림" pitchFamily="50" charset="-127"/>
              </a:rPr>
              <a:t>©</a:t>
            </a:r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2018</a:t>
            </a:r>
            <a:r>
              <a:rPr lang="en-US" altLang="ko-KR" sz="646" b="0" baseline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 BLACKSTONE, INC</a:t>
            </a:r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. All Rights Reserved. </a:t>
            </a:r>
            <a:r>
              <a:rPr lang="en-US" altLang="ko-KR" sz="646" b="0" dirty="0">
                <a:solidFill>
                  <a:srgbClr val="FFC000"/>
                </a:solidFill>
                <a:latin typeface="Verdana" pitchFamily="34" charset="0"/>
                <a:ea typeface="굴림" pitchFamily="50" charset="-127"/>
              </a:rPr>
              <a:t>CONFIDENTIAL </a:t>
            </a:r>
            <a:endParaRPr lang="en-US" altLang="ko-KR" sz="646" b="0" dirty="0">
              <a:solidFill>
                <a:srgbClr val="FFC000"/>
              </a:solidFill>
              <a:ea typeface="굴림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64476" y="6656388"/>
            <a:ext cx="900553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" y="6673287"/>
            <a:ext cx="954253" cy="1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  <p:sldLayoutId id="2147483681" r:id="rId3"/>
    <p:sldLayoutId id="2147483682" r:id="rId4"/>
  </p:sldLayoutIdLs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4476" y="78675"/>
            <a:ext cx="6344345" cy="6436426"/>
          </a:xfrm>
          <a:prstGeom prst="rect">
            <a:avLst/>
          </a:prstGeom>
          <a:solidFill>
            <a:schemeClr val="bg1"/>
          </a:solidFill>
          <a:ln w="3175"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3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457061-EFC5-481C-B675-85295BF85EE6}"/>
              </a:ext>
            </a:extLst>
          </p:cNvPr>
          <p:cNvSpPr/>
          <p:nvPr userDrawn="1"/>
        </p:nvSpPr>
        <p:spPr>
          <a:xfrm>
            <a:off x="64476" y="78675"/>
            <a:ext cx="6344345" cy="413876"/>
          </a:xfrm>
          <a:prstGeom prst="rect">
            <a:avLst/>
          </a:prstGeom>
          <a:solidFill>
            <a:schemeClr val="bg1"/>
          </a:solidFill>
          <a:ln w="3175"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31" dirty="0">
              <a:solidFill>
                <a:schemeClr val="tx1"/>
              </a:solidFill>
            </a:endParaRPr>
          </a:p>
        </p:txBody>
      </p:sp>
      <p:sp>
        <p:nvSpPr>
          <p:cNvPr id="24" name="슬라이드 번호 개체 틀 5"/>
          <p:cNvSpPr>
            <a:spLocks/>
          </p:cNvSpPr>
          <p:nvPr/>
        </p:nvSpPr>
        <p:spPr bwMode="auto">
          <a:xfrm>
            <a:off x="8818685" y="6646710"/>
            <a:ext cx="426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738" b="1" dirty="0">
                <a:solidFill>
                  <a:srgbClr val="777777"/>
                </a:solidFill>
                <a:latin typeface="맑은 고딕" pitchFamily="50" charset="-127"/>
              </a:rPr>
              <a:t>| </a:t>
            </a:r>
            <a:fld id="{765D23A0-5862-4485-879F-2C4FA60C3875}" type="slidenum">
              <a:rPr lang="ko-KR" altLang="en-US" sz="738" b="1" smtClean="0">
                <a:solidFill>
                  <a:srgbClr val="777777"/>
                </a:solidFill>
                <a:latin typeface="맑은 고딕" pitchFamily="50" charset="-127"/>
              </a:rPr>
              <a:pPr>
                <a:defRPr/>
              </a:pPr>
              <a:t>‹#›</a:t>
            </a:fld>
            <a:endParaRPr lang="en-US" altLang="ko-KR" sz="738" b="1" dirty="0">
              <a:solidFill>
                <a:srgbClr val="777777"/>
              </a:solidFill>
              <a:latin typeface="맑은 고딕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6489031" y="78675"/>
            <a:ext cx="2580983" cy="6436426"/>
            <a:chOff x="7545388" y="130630"/>
            <a:chExt cx="2360612" cy="643642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7546151" y="130630"/>
              <a:ext cx="2359849" cy="6436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1C1C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38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45388" y="777875"/>
              <a:ext cx="2360612" cy="223838"/>
            </a:xfrm>
            <a:prstGeom prst="rect">
              <a:avLst/>
            </a:prstGeom>
            <a:solidFill>
              <a:srgbClr val="595959"/>
            </a:solidFill>
            <a:ln w="3175">
              <a:solidFill>
                <a:srgbClr val="1C1C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altLang="ko-KR" sz="600" b="1" dirty="0">
                  <a:latin typeface="+mn-ea"/>
                  <a:ea typeface="+mn-ea"/>
                </a:rPr>
                <a:t>Description</a:t>
              </a:r>
              <a:endParaRPr lang="ko-KR" altLang="en-US" sz="600" b="1" dirty="0">
                <a:latin typeface="+mn-ea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7553325" y="131825"/>
              <a:ext cx="2352675" cy="182500"/>
            </a:xfrm>
            <a:prstGeom prst="rect">
              <a:avLst/>
            </a:prstGeom>
            <a:solidFill>
              <a:srgbClr val="595959"/>
            </a:solidFill>
            <a:ln w="3175">
              <a:solidFill>
                <a:srgbClr val="1C1C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600" b="1" kern="1200" dirty="0">
                  <a:solidFill>
                    <a:schemeClr val="lt1"/>
                  </a:solidFill>
                  <a:latin typeface="+mn-ea"/>
                  <a:ea typeface="+mn-ea"/>
                  <a:cs typeface="+mn-cs"/>
                </a:rPr>
                <a:t>화면 </a:t>
              </a:r>
              <a:r>
                <a:rPr kumimoji="1" lang="en-US" altLang="ko-KR" sz="600" b="1" kern="1200" dirty="0">
                  <a:solidFill>
                    <a:schemeClr val="lt1"/>
                  </a:solidFill>
                  <a:latin typeface="+mn-ea"/>
                  <a:ea typeface="+mn-ea"/>
                  <a:cs typeface="+mn-cs"/>
                </a:rPr>
                <a:t>ID</a:t>
              </a:r>
              <a:endParaRPr kumimoji="1" lang="ko-KR" altLang="en-US" sz="600" b="1" kern="1200" dirty="0">
                <a:solidFill>
                  <a:schemeClr val="lt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45388" y="544513"/>
              <a:ext cx="2360612" cy="223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1C1C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ko-KR" altLang="en-US" sz="6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작성</a:t>
              </a:r>
              <a:r>
                <a:rPr lang="en-US" altLang="ko-KR" sz="6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6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수정일자 </a:t>
              </a:r>
              <a:r>
                <a:rPr lang="en-US" altLang="ko-KR" sz="60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: </a:t>
              </a:r>
              <a:endParaRPr lang="ko-KR" altLang="en-US" sz="60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" y="6673287"/>
            <a:ext cx="954253" cy="168718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 userDrawn="1"/>
        </p:nvSpPr>
        <p:spPr bwMode="gray">
          <a:xfrm>
            <a:off x="4495039" y="6659887"/>
            <a:ext cx="4446342" cy="19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rgbClr val="11111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r" eaLnBrk="0" hangingPunct="0"/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Copyright </a:t>
            </a:r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ea typeface="굴림" pitchFamily="50" charset="-127"/>
              </a:rPr>
              <a:t>©</a:t>
            </a:r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2018</a:t>
            </a:r>
            <a:r>
              <a:rPr lang="en-US" altLang="ko-KR" sz="646" b="0" baseline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 BLACKSTONE, INC</a:t>
            </a:r>
            <a:r>
              <a:rPr lang="en-US" altLang="ko-KR" sz="646" b="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. All Rights Reserved. </a:t>
            </a:r>
            <a:r>
              <a:rPr lang="en-US" altLang="ko-KR" sz="646" b="0" dirty="0">
                <a:solidFill>
                  <a:srgbClr val="FFC000"/>
                </a:solidFill>
                <a:latin typeface="Verdana" pitchFamily="34" charset="0"/>
                <a:ea typeface="굴림" pitchFamily="50" charset="-127"/>
              </a:rPr>
              <a:t>CONFIDENTIAL </a:t>
            </a:r>
            <a:endParaRPr lang="en-US" altLang="ko-KR" sz="646" b="0" dirty="0">
              <a:solidFill>
                <a:srgbClr val="FFC000"/>
              </a:solidFill>
              <a:ea typeface="굴림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4142F3-3CF2-4597-9E5C-EFA5EF723262}"/>
              </a:ext>
            </a:extLst>
          </p:cNvPr>
          <p:cNvCxnSpPr/>
          <p:nvPr userDrawn="1"/>
        </p:nvCxnSpPr>
        <p:spPr>
          <a:xfrm>
            <a:off x="64476" y="6656388"/>
            <a:ext cx="900553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7EDDD-AF97-45E8-A06A-F8565D758D8A}"/>
              </a:ext>
            </a:extLst>
          </p:cNvPr>
          <p:cNvSpPr/>
          <p:nvPr userDrawn="1"/>
        </p:nvSpPr>
        <p:spPr bwMode="auto">
          <a:xfrm>
            <a:off x="64476" y="75177"/>
            <a:ext cx="6344345" cy="182500"/>
          </a:xfrm>
          <a:prstGeom prst="rect">
            <a:avLst/>
          </a:prstGeom>
          <a:solidFill>
            <a:srgbClr val="595959"/>
          </a:solidFill>
          <a:ln w="3175"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600" b="1" kern="1200" dirty="0">
                <a:solidFill>
                  <a:schemeClr val="lt1"/>
                </a:solidFill>
                <a:latin typeface="+mn-ea"/>
                <a:ea typeface="+mn-ea"/>
                <a:cs typeface="+mn-cs"/>
              </a:rPr>
              <a:t>페이지 명</a:t>
            </a:r>
          </a:p>
        </p:txBody>
      </p:sp>
    </p:spTree>
    <p:extLst>
      <p:ext uri="{BB962C8B-B14F-4D97-AF65-F5344CB8AC3E}">
        <p14:creationId xmlns:p14="http://schemas.microsoft.com/office/powerpoint/2010/main" val="4185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6" r:id="rId2"/>
    <p:sldLayoutId id="2147483669" r:id="rId3"/>
    <p:sldLayoutId id="2147483683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831" b="1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22041"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2"/>
          </a:solidFill>
          <a:latin typeface="Calibri" pitchFamily="34" charset="0"/>
          <a:ea typeface="맑은 고딕" pitchFamily="50" charset="-127"/>
        </a:defRPr>
      </a:lvl6pPr>
      <a:lvl7pPr marL="844083"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2"/>
          </a:solidFill>
          <a:latin typeface="Calibri" pitchFamily="34" charset="0"/>
          <a:ea typeface="맑은 고딕" pitchFamily="50" charset="-127"/>
        </a:defRPr>
      </a:lvl7pPr>
      <a:lvl8pPr marL="1266124"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2"/>
          </a:solidFill>
          <a:latin typeface="Calibri" pitchFamily="34" charset="0"/>
          <a:ea typeface="맑은 고딕" pitchFamily="50" charset="-127"/>
        </a:defRPr>
      </a:lvl8pPr>
      <a:lvl9pPr marL="1688165" algn="l" rtl="0" eaLnBrk="0" fontAlgn="base" latinLnBrk="1" hangingPunct="0">
        <a:spcBef>
          <a:spcPct val="0"/>
        </a:spcBef>
        <a:spcAft>
          <a:spcPct val="0"/>
        </a:spcAft>
        <a:defRPr kumimoji="1" sz="831">
          <a:solidFill>
            <a:schemeClr val="tx2"/>
          </a:solidFill>
          <a:latin typeface="Calibri" pitchFamily="34" charset="0"/>
          <a:ea typeface="맑은 고딕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8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3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923">
          <a:solidFill>
            <a:schemeClr val="tx1"/>
          </a:solidFill>
          <a:latin typeface="+mn-lt"/>
          <a:ea typeface="+mn-ea"/>
        </a:defRPr>
      </a:lvl3pPr>
      <a:lvl4pPr marL="1431717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3">
          <a:solidFill>
            <a:schemeClr val="tx1"/>
          </a:solidFill>
          <a:latin typeface="+mn-lt"/>
          <a:ea typeface="+mn-ea"/>
        </a:defRPr>
      </a:lvl4pPr>
      <a:lvl5pPr marL="1808330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23">
          <a:solidFill>
            <a:schemeClr val="tx1"/>
          </a:solidFill>
          <a:latin typeface="+mn-lt"/>
          <a:ea typeface="+mn-ea"/>
        </a:defRPr>
      </a:lvl5pPr>
      <a:lvl6pPr marL="2230371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23">
          <a:solidFill>
            <a:schemeClr val="tx1"/>
          </a:solidFill>
          <a:latin typeface="+mn-lt"/>
          <a:ea typeface="+mn-ea"/>
        </a:defRPr>
      </a:lvl6pPr>
      <a:lvl7pPr marL="2652412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23">
          <a:solidFill>
            <a:schemeClr val="tx1"/>
          </a:solidFill>
          <a:latin typeface="+mn-lt"/>
          <a:ea typeface="+mn-ea"/>
        </a:defRPr>
      </a:lvl7pPr>
      <a:lvl8pPr marL="3074454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23">
          <a:solidFill>
            <a:schemeClr val="tx1"/>
          </a:solidFill>
          <a:latin typeface="+mn-lt"/>
          <a:ea typeface="+mn-ea"/>
        </a:defRPr>
      </a:lvl8pPr>
      <a:lvl9pPr marL="3496495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2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6212" y="6192228"/>
            <a:ext cx="1134328" cy="35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</a:rPr>
              <a:t>2020.07.14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BEA4C-7A34-48ED-843F-5AE3FDF26D22}"/>
              </a:ext>
            </a:extLst>
          </p:cNvPr>
          <p:cNvSpPr txBox="1">
            <a:spLocks/>
          </p:cNvSpPr>
          <p:nvPr/>
        </p:nvSpPr>
        <p:spPr>
          <a:xfrm>
            <a:off x="723477" y="5157252"/>
            <a:ext cx="7920000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WEB</a:t>
            </a:r>
            <a:endParaRPr lang="ko-KR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1BCD5ACD-3DCA-4735-A679-B6C880D8422D}"/>
              </a:ext>
            </a:extLst>
          </p:cNvPr>
          <p:cNvSpPr txBox="1">
            <a:spLocks/>
          </p:cNvSpPr>
          <p:nvPr/>
        </p:nvSpPr>
        <p:spPr>
          <a:xfrm>
            <a:off x="723477" y="4799520"/>
            <a:ext cx="7920000" cy="46402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화면설계서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v0.3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069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E3696327-34E3-4661-BCC4-3509ACD40835}"/>
              </a:ext>
            </a:extLst>
          </p:cNvPr>
          <p:cNvSpPr txBox="1">
            <a:spLocks/>
          </p:cNvSpPr>
          <p:nvPr/>
        </p:nvSpPr>
        <p:spPr>
          <a:xfrm>
            <a:off x="216000" y="108000"/>
            <a:ext cx="2926304" cy="26592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ahoma" pitchFamily="34" charset="0"/>
              </a:rPr>
              <a:t>총괄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ahoma" pitchFamily="34" charset="0"/>
              </a:rPr>
              <a:t>어드민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ahoma" pitchFamily="34" charset="0"/>
              </a:rPr>
              <a:t>GUI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56A0A-3641-454A-8204-4AE17941C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3" b="94"/>
          <a:stretch/>
        </p:blipFill>
        <p:spPr>
          <a:xfrm>
            <a:off x="4620702" y="1973064"/>
            <a:ext cx="3960000" cy="2911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214ECF-8283-46FA-8550-7B49D553D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7"/>
          <a:stretch/>
        </p:blipFill>
        <p:spPr>
          <a:xfrm>
            <a:off x="533500" y="1972099"/>
            <a:ext cx="3960000" cy="29128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A2C3C3-26E2-4A6A-8D2C-367C6B77595F}"/>
              </a:ext>
            </a:extLst>
          </p:cNvPr>
          <p:cNvSpPr/>
          <p:nvPr/>
        </p:nvSpPr>
        <p:spPr>
          <a:xfrm>
            <a:off x="2146252" y="175665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로그인 화면</a:t>
            </a:r>
            <a:endParaRPr lang="ko-KR" altLang="en-US" sz="8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19FC3-7E83-46EA-8773-2FF883797DC6}"/>
              </a:ext>
            </a:extLst>
          </p:cNvPr>
          <p:cNvSpPr/>
          <p:nvPr/>
        </p:nvSpPr>
        <p:spPr>
          <a:xfrm>
            <a:off x="6284751" y="1756655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36441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0C03095-420E-4382-8ADB-9D346E8EFF78}"/>
              </a:ext>
            </a:extLst>
          </p:cNvPr>
          <p:cNvSpPr/>
          <p:nvPr/>
        </p:nvSpPr>
        <p:spPr>
          <a:xfrm>
            <a:off x="2271370" y="4433216"/>
            <a:ext cx="1224000" cy="1130552"/>
          </a:xfrm>
          <a:prstGeom prst="roundRect">
            <a:avLst>
              <a:gd name="adj" fmla="val 29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643C423-5E03-4599-9F29-339F87BD205F}"/>
              </a:ext>
            </a:extLst>
          </p:cNvPr>
          <p:cNvSpPr/>
          <p:nvPr/>
        </p:nvSpPr>
        <p:spPr>
          <a:xfrm>
            <a:off x="5670737" y="2672959"/>
            <a:ext cx="1224000" cy="2527523"/>
          </a:xfrm>
          <a:prstGeom prst="roundRect">
            <a:avLst>
              <a:gd name="adj" fmla="val 29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4057856-01A1-485A-9BAF-1E2E4DC3B80A}"/>
              </a:ext>
            </a:extLst>
          </p:cNvPr>
          <p:cNvSpPr/>
          <p:nvPr/>
        </p:nvSpPr>
        <p:spPr>
          <a:xfrm>
            <a:off x="4385669" y="2659444"/>
            <a:ext cx="1224000" cy="2886620"/>
          </a:xfrm>
          <a:prstGeom prst="roundRect">
            <a:avLst>
              <a:gd name="adj" fmla="val 29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6C1B48-D6F1-469F-B0A2-03E3C4FC1005}"/>
              </a:ext>
            </a:extLst>
          </p:cNvPr>
          <p:cNvSpPr/>
          <p:nvPr/>
        </p:nvSpPr>
        <p:spPr>
          <a:xfrm>
            <a:off x="780084" y="1570819"/>
            <a:ext cx="6770065" cy="568216"/>
          </a:xfrm>
          <a:prstGeom prst="roundRect">
            <a:avLst>
              <a:gd name="adj" fmla="val 12203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E1123-E821-42B8-BAD1-19515B0C287F}"/>
              </a:ext>
            </a:extLst>
          </p:cNvPr>
          <p:cNvSpPr/>
          <p:nvPr/>
        </p:nvSpPr>
        <p:spPr>
          <a:xfrm>
            <a:off x="4458923" y="2732784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지자체 관리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B64523-672A-4266-B7E1-0F0B65E0E60A}"/>
              </a:ext>
            </a:extLst>
          </p:cNvPr>
          <p:cNvSpPr/>
          <p:nvPr/>
        </p:nvSpPr>
        <p:spPr>
          <a:xfrm>
            <a:off x="5103677" y="1699102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rgbClr val="33CCFF"/>
                </a:solidFill>
                <a:latin typeface="+mn-ea"/>
              </a:rPr>
              <a:t>지자체 관리</a:t>
            </a:r>
            <a:endParaRPr lang="ko-KR" altLang="en-US" sz="800" b="1" dirty="0">
              <a:solidFill>
                <a:srgbClr val="33CCFF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2D4946-C878-4ADA-9AF7-A2F2F58F4971}"/>
              </a:ext>
            </a:extLst>
          </p:cNvPr>
          <p:cNvSpPr/>
          <p:nvPr/>
        </p:nvSpPr>
        <p:spPr>
          <a:xfrm>
            <a:off x="6318000" y="1699102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건설사 현황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74F1B3F-5A23-4E13-8768-598E244EA067}"/>
              </a:ext>
            </a:extLst>
          </p:cNvPr>
          <p:cNvSpPr/>
          <p:nvPr/>
        </p:nvSpPr>
        <p:spPr>
          <a:xfrm>
            <a:off x="957127" y="1699102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건설사 선택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A918E5-C2BC-4EDC-8BB6-A606585344E8}"/>
              </a:ext>
            </a:extLst>
          </p:cNvPr>
          <p:cNvSpPr/>
          <p:nvPr/>
        </p:nvSpPr>
        <p:spPr>
          <a:xfrm>
            <a:off x="2171450" y="1699102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현장 선택</a:t>
            </a:r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CEF760CE-9AC4-47A7-ABD3-D68489C123F7}"/>
              </a:ext>
            </a:extLst>
          </p:cNvPr>
          <p:cNvSpPr txBox="1">
            <a:spLocks/>
          </p:cNvSpPr>
          <p:nvPr/>
        </p:nvSpPr>
        <p:spPr>
          <a:xfrm>
            <a:off x="216000" y="108000"/>
            <a:ext cx="2926304" cy="26592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ahoma" pitchFamily="34" charset="0"/>
              </a:rPr>
              <a:t>Menu Structure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C3F35D-0C66-4553-AD9F-35259338C213}"/>
              </a:ext>
            </a:extLst>
          </p:cNvPr>
          <p:cNvSpPr/>
          <p:nvPr/>
        </p:nvSpPr>
        <p:spPr>
          <a:xfrm>
            <a:off x="4458923" y="34784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지자체명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3323A6-1836-45EE-85A8-9E81EB5D69B2}"/>
              </a:ext>
            </a:extLst>
          </p:cNvPr>
          <p:cNvSpPr/>
          <p:nvPr/>
        </p:nvSpPr>
        <p:spPr>
          <a:xfrm>
            <a:off x="4458923" y="38213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현장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6284B9-0C07-4622-B867-2F66A60BA94A}"/>
              </a:ext>
            </a:extLst>
          </p:cNvPr>
          <p:cNvSpPr/>
          <p:nvPr/>
        </p:nvSpPr>
        <p:spPr>
          <a:xfrm>
            <a:off x="4458923" y="41642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7DE26D9-A870-40AF-B83C-2EAFEE796A60}"/>
              </a:ext>
            </a:extLst>
          </p:cNvPr>
          <p:cNvSpPr/>
          <p:nvPr/>
        </p:nvSpPr>
        <p:spPr>
          <a:xfrm>
            <a:off x="4458923" y="45071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편집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DE58569-8951-4F6A-B597-BED1AFC022F0}"/>
              </a:ext>
            </a:extLst>
          </p:cNvPr>
          <p:cNvSpPr/>
          <p:nvPr/>
        </p:nvSpPr>
        <p:spPr>
          <a:xfrm>
            <a:off x="2344624" y="4514683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지자체명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380CAD-3A53-4EA9-8767-475F4B5832F7}"/>
              </a:ext>
            </a:extLst>
          </p:cNvPr>
          <p:cNvSpPr/>
          <p:nvPr/>
        </p:nvSpPr>
        <p:spPr>
          <a:xfrm>
            <a:off x="2344624" y="4857583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+mn-ea"/>
              </a:rPr>
              <a:t>현장 선택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49B2682-95F5-48ED-98D5-25F6712FC4DF}"/>
              </a:ext>
            </a:extLst>
          </p:cNvPr>
          <p:cNvSpPr/>
          <p:nvPr/>
        </p:nvSpPr>
        <p:spPr>
          <a:xfrm>
            <a:off x="2344624" y="5200483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사용자 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1361C58-5F6D-4256-BE1D-C4614CF90D77}"/>
              </a:ext>
            </a:extLst>
          </p:cNvPr>
          <p:cNvSpPr/>
          <p:nvPr/>
        </p:nvSpPr>
        <p:spPr>
          <a:xfrm>
            <a:off x="4324601" y="2596718"/>
            <a:ext cx="2634999" cy="568216"/>
          </a:xfrm>
          <a:prstGeom prst="roundRect">
            <a:avLst>
              <a:gd name="adj" fmla="val 12997"/>
            </a:avLst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C4B930-9D64-4431-B2A4-6DB87C150771}"/>
              </a:ext>
            </a:extLst>
          </p:cNvPr>
          <p:cNvSpPr/>
          <p:nvPr/>
        </p:nvSpPr>
        <p:spPr>
          <a:xfrm>
            <a:off x="5744859" y="2732784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사용자 권한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007B4D-63B8-4FF7-8FF5-B96471CE5985}"/>
              </a:ext>
            </a:extLst>
          </p:cNvPr>
          <p:cNvSpPr/>
          <p:nvPr/>
        </p:nvSpPr>
        <p:spPr>
          <a:xfrm>
            <a:off x="5744859" y="41642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66C5D1-2D85-43A5-B00A-323E72B9DE43}"/>
              </a:ext>
            </a:extLst>
          </p:cNvPr>
          <p:cNvSpPr/>
          <p:nvPr/>
        </p:nvSpPr>
        <p:spPr>
          <a:xfrm>
            <a:off x="5744859" y="45071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DE164B-72AA-48C7-9B1C-8A40C7EEF751}"/>
              </a:ext>
            </a:extLst>
          </p:cNvPr>
          <p:cNvSpPr/>
          <p:nvPr/>
        </p:nvSpPr>
        <p:spPr>
          <a:xfrm>
            <a:off x="5744859" y="48500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781A94A-FF09-4AB1-89C9-DE1DB3476CE1}"/>
              </a:ext>
            </a:extLst>
          </p:cNvPr>
          <p:cNvCxnSpPr>
            <a:cxnSpLocks/>
            <a:stCxn id="31" idx="1"/>
            <a:endCxn id="18" idx="1"/>
          </p:cNvCxnSpPr>
          <p:nvPr/>
        </p:nvCxnSpPr>
        <p:spPr>
          <a:xfrm rot="10800000">
            <a:off x="4458923" y="4651166"/>
            <a:ext cx="12700" cy="686170"/>
          </a:xfrm>
          <a:prstGeom prst="bentConnector3">
            <a:avLst>
              <a:gd name="adj1" fmla="val 2000000"/>
            </a:avLst>
          </a:prstGeom>
          <a:ln w="3175">
            <a:solidFill>
              <a:srgbClr val="00B0F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B4E303-D6C8-46F7-BBB9-C679FF789239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5642101" y="1987102"/>
            <a:ext cx="1576" cy="609616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E67B0B3D-19DA-4B5D-BF2D-AE4971630CA0}"/>
              </a:ext>
            </a:extLst>
          </p:cNvPr>
          <p:cNvSpPr/>
          <p:nvPr/>
        </p:nvSpPr>
        <p:spPr>
          <a:xfrm>
            <a:off x="4992552" y="1597386"/>
            <a:ext cx="222250" cy="22225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NEW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DF4879-DA80-4065-A6A0-533F7F385634}"/>
              </a:ext>
            </a:extLst>
          </p:cNvPr>
          <p:cNvSpPr/>
          <p:nvPr/>
        </p:nvSpPr>
        <p:spPr>
          <a:xfrm>
            <a:off x="4458923" y="519333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8768130-7807-48E9-8721-34A9ED8D84A5}"/>
              </a:ext>
            </a:extLst>
          </p:cNvPr>
          <p:cNvSpPr/>
          <p:nvPr/>
        </p:nvSpPr>
        <p:spPr>
          <a:xfrm>
            <a:off x="5744859" y="38213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B8A7E04-F119-45ED-9C37-F7DC412CBFEA}"/>
              </a:ext>
            </a:extLst>
          </p:cNvPr>
          <p:cNvSpPr/>
          <p:nvPr/>
        </p:nvSpPr>
        <p:spPr>
          <a:xfrm>
            <a:off x="4458923" y="48500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EA3A300-3105-4232-A2B2-81A27ADAE6E0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3495370" y="4994066"/>
            <a:ext cx="720000" cy="4426"/>
          </a:xfrm>
          <a:prstGeom prst="straightConnector1">
            <a:avLst/>
          </a:prstGeom>
          <a:ln w="6350">
            <a:solidFill>
              <a:srgbClr val="00B0F0"/>
            </a:solidFill>
            <a:headEnd type="none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49A840D-F19D-42E4-AAB3-43A7B8F692C0}"/>
              </a:ext>
            </a:extLst>
          </p:cNvPr>
          <p:cNvSpPr/>
          <p:nvPr/>
        </p:nvSpPr>
        <p:spPr>
          <a:xfrm>
            <a:off x="7332320" y="4085890"/>
            <a:ext cx="1224000" cy="1130552"/>
          </a:xfrm>
          <a:prstGeom prst="roundRect">
            <a:avLst>
              <a:gd name="adj" fmla="val 29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0CF80C7-6019-4966-B422-5E0FDEFACE0A}"/>
              </a:ext>
            </a:extLst>
          </p:cNvPr>
          <p:cNvSpPr/>
          <p:nvPr/>
        </p:nvSpPr>
        <p:spPr>
          <a:xfrm>
            <a:off x="7405574" y="4167357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권한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6DDB259-2F8F-4D4A-96A2-985A96CECFB1}"/>
              </a:ext>
            </a:extLst>
          </p:cNvPr>
          <p:cNvSpPr/>
          <p:nvPr/>
        </p:nvSpPr>
        <p:spPr>
          <a:xfrm>
            <a:off x="7405574" y="4510257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5F61E5A-DE16-4F64-9230-EFDF1F136477}"/>
              </a:ext>
            </a:extLst>
          </p:cNvPr>
          <p:cNvSpPr/>
          <p:nvPr/>
        </p:nvSpPr>
        <p:spPr>
          <a:xfrm>
            <a:off x="7405574" y="4853157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B4388F-178F-4AC6-8FBC-47CF6BA9574D}"/>
              </a:ext>
            </a:extLst>
          </p:cNvPr>
          <p:cNvSpPr/>
          <p:nvPr/>
        </p:nvSpPr>
        <p:spPr>
          <a:xfrm>
            <a:off x="5744859" y="3478466"/>
            <a:ext cx="1080000" cy="288000"/>
          </a:xfrm>
          <a:prstGeom prst="roundRect">
            <a:avLst>
              <a:gd name="adj" fmla="val 661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권한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6871783-C2AC-4318-8E79-6EA8018B1012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 flipV="1">
            <a:off x="6824859" y="4308266"/>
            <a:ext cx="12700" cy="685800"/>
          </a:xfrm>
          <a:prstGeom prst="bentConnector3">
            <a:avLst>
              <a:gd name="adj1" fmla="val 1800000"/>
            </a:avLst>
          </a:prstGeom>
          <a:ln w="3175">
            <a:solidFill>
              <a:srgbClr val="00B0F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6FACE4F-6469-4F9B-AFCC-5227F6A3F0FE}"/>
              </a:ext>
            </a:extLst>
          </p:cNvPr>
          <p:cNvCxnSpPr>
            <a:cxnSpLocks/>
          </p:cNvCxnSpPr>
          <p:nvPr/>
        </p:nvCxnSpPr>
        <p:spPr>
          <a:xfrm flipH="1">
            <a:off x="7045574" y="4642473"/>
            <a:ext cx="288000" cy="4426"/>
          </a:xfrm>
          <a:prstGeom prst="straightConnector1">
            <a:avLst/>
          </a:prstGeom>
          <a:ln w="6350">
            <a:solidFill>
              <a:srgbClr val="00B0F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1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F5A5799-5050-43CF-9D7A-7831B6017F1B}"/>
              </a:ext>
            </a:extLst>
          </p:cNvPr>
          <p:cNvGrpSpPr/>
          <p:nvPr/>
        </p:nvGrpSpPr>
        <p:grpSpPr>
          <a:xfrm>
            <a:off x="354773" y="1536700"/>
            <a:ext cx="5760000" cy="4235450"/>
            <a:chOff x="1637473" y="1536700"/>
            <a:chExt cx="5760000" cy="42354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F6E97A-97E3-4D7E-9CF6-B5E5958CA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813" b="94"/>
            <a:stretch/>
          </p:blipFill>
          <p:spPr>
            <a:xfrm>
              <a:off x="1637473" y="1536700"/>
              <a:ext cx="5760000" cy="42354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52C402-51E0-46A2-9A25-1B8AC2F80320}"/>
                </a:ext>
              </a:extLst>
            </p:cNvPr>
            <p:cNvSpPr/>
            <p:nvPr/>
          </p:nvSpPr>
          <p:spPr>
            <a:xfrm>
              <a:off x="5603875" y="1971707"/>
              <a:ext cx="679450" cy="165036"/>
            </a:xfrm>
            <a:prstGeom prst="rect">
              <a:avLst/>
            </a:prstGeom>
            <a:solidFill>
              <a:srgbClr val="2E334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  <a:latin typeface="+mn-ea"/>
                </a:rPr>
                <a:t>지자체 관리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EA666-EFEA-4B47-B297-1FE5260343C5}"/>
              </a:ext>
            </a:extLst>
          </p:cNvPr>
          <p:cNvSpPr/>
          <p:nvPr/>
        </p:nvSpPr>
        <p:spPr>
          <a:xfrm>
            <a:off x="4321175" y="1879600"/>
            <a:ext cx="679450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Oval 398">
            <a:extLst>
              <a:ext uri="{FF2B5EF4-FFF2-40B4-BE49-F238E27FC236}">
                <a16:creationId xmlns:a16="http://schemas.microsoft.com/office/drawing/2014/main" id="{44761BB1-B5DC-4A7E-979A-5D98A5C1D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773" y="1536700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sp>
        <p:nvSpPr>
          <p:cNvPr id="11" name="Oval 398">
            <a:extLst>
              <a:ext uri="{FF2B5EF4-FFF2-40B4-BE49-F238E27FC236}">
                <a16:creationId xmlns:a16="http://schemas.microsoft.com/office/drawing/2014/main" id="{7BA8D8CE-D1A9-476F-A271-C1ACC44FD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175" y="1879600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CC12-B4EA-47AA-B1FA-07A453475F35}"/>
              </a:ext>
            </a:extLst>
          </p:cNvPr>
          <p:cNvSpPr/>
          <p:nvPr/>
        </p:nvSpPr>
        <p:spPr>
          <a:xfrm>
            <a:off x="75076" y="269386"/>
            <a:ext cx="10550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건설사 현황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6BC03-EB59-4581-9DFB-58681440F72B}"/>
              </a:ext>
            </a:extLst>
          </p:cNvPr>
          <p:cNvSpPr/>
          <p:nvPr/>
        </p:nvSpPr>
        <p:spPr>
          <a:xfrm>
            <a:off x="7080849" y="497530"/>
            <a:ext cx="6206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2020.07.13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Group 256">
            <a:extLst>
              <a:ext uri="{FF2B5EF4-FFF2-40B4-BE49-F238E27FC236}">
                <a16:creationId xmlns:a16="http://schemas.microsoft.com/office/drawing/2014/main" id="{9B07C260-5BDB-400D-BD56-F45B37E00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69585"/>
              </p:ext>
            </p:extLst>
          </p:nvPr>
        </p:nvGraphicFramePr>
        <p:xfrm>
          <a:off x="6494452" y="954385"/>
          <a:ext cx="2573269" cy="797796"/>
        </p:xfrm>
        <a:graphic>
          <a:graphicData uri="http://schemas.openxmlformats.org/drawingml/2006/table">
            <a:tbl>
              <a:tblPr/>
              <a:tblGrid>
                <a:gridCol w="17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총괄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어드민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 관리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추가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SCP_02_01_N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1" lang="ko-KR" altLang="en-US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Gill Sans" charset="0"/>
                      </a:endParaRP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64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56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2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5AA5E6-E282-4E78-8B82-BCE7E075D4E0}"/>
              </a:ext>
            </a:extLst>
          </p:cNvPr>
          <p:cNvGrpSpPr/>
          <p:nvPr/>
        </p:nvGrpSpPr>
        <p:grpSpPr>
          <a:xfrm>
            <a:off x="354773" y="1536700"/>
            <a:ext cx="5760000" cy="4235450"/>
            <a:chOff x="1637473" y="1536700"/>
            <a:chExt cx="5760000" cy="423545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F4DDDCF-5B77-4604-BCC8-9D66CC6D0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813" b="94"/>
            <a:stretch/>
          </p:blipFill>
          <p:spPr>
            <a:xfrm>
              <a:off x="1637473" y="1536700"/>
              <a:ext cx="5760000" cy="423545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045519-FECD-4BC2-942A-AA96434EA8FE}"/>
                </a:ext>
              </a:extLst>
            </p:cNvPr>
            <p:cNvSpPr/>
            <p:nvPr/>
          </p:nvSpPr>
          <p:spPr>
            <a:xfrm>
              <a:off x="5603875" y="1971707"/>
              <a:ext cx="679450" cy="165036"/>
            </a:xfrm>
            <a:prstGeom prst="rect">
              <a:avLst/>
            </a:prstGeom>
            <a:solidFill>
              <a:srgbClr val="2E334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  <a:latin typeface="+mn-ea"/>
                </a:rPr>
                <a:t>지자체 관리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B4A3-2D16-48CF-B4C2-F8E7050682BD}"/>
              </a:ext>
            </a:extLst>
          </p:cNvPr>
          <p:cNvSpPr/>
          <p:nvPr/>
        </p:nvSpPr>
        <p:spPr>
          <a:xfrm>
            <a:off x="911225" y="2708307"/>
            <a:ext cx="4756150" cy="2739993"/>
          </a:xfrm>
          <a:prstGeom prst="rect">
            <a:avLst/>
          </a:prstGeom>
          <a:solidFill>
            <a:srgbClr val="292B3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A02C45-F3EB-4858-B6A0-1BD370C5D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4" b="75058"/>
          <a:stretch/>
        </p:blipFill>
        <p:spPr>
          <a:xfrm>
            <a:off x="354773" y="1536700"/>
            <a:ext cx="5760000" cy="71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DD9052-169B-43AE-AA07-19E657027C80}"/>
              </a:ext>
            </a:extLst>
          </p:cNvPr>
          <p:cNvSpPr/>
          <p:nvPr/>
        </p:nvSpPr>
        <p:spPr>
          <a:xfrm>
            <a:off x="4321175" y="1971707"/>
            <a:ext cx="679450" cy="165036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지자체 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3EFAF9-1548-471A-A45F-F7794E0034EA}"/>
              </a:ext>
            </a:extLst>
          </p:cNvPr>
          <p:cNvSpPr/>
          <p:nvPr/>
        </p:nvSpPr>
        <p:spPr>
          <a:xfrm>
            <a:off x="911225" y="2266949"/>
            <a:ext cx="815148" cy="260350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bg1"/>
                </a:solidFill>
              </a:rPr>
              <a:t>지자체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F68149-796C-4E19-853B-E0FF4F50EEB1}"/>
              </a:ext>
            </a:extLst>
          </p:cNvPr>
          <p:cNvSpPr/>
          <p:nvPr/>
        </p:nvSpPr>
        <p:spPr>
          <a:xfrm>
            <a:off x="4892675" y="4989929"/>
            <a:ext cx="679450" cy="180000"/>
          </a:xfrm>
          <a:prstGeom prst="rect">
            <a:avLst/>
          </a:prstGeom>
          <a:solidFill>
            <a:srgbClr val="2A9B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4" name="표 50">
            <a:extLst>
              <a:ext uri="{FF2B5EF4-FFF2-40B4-BE49-F238E27FC236}">
                <a16:creationId xmlns:a16="http://schemas.microsoft.com/office/drawing/2014/main" id="{BAC8935B-2574-476E-8041-A9B4ACB3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1417"/>
              </p:ext>
            </p:extLst>
          </p:nvPr>
        </p:nvGraphicFramePr>
        <p:xfrm>
          <a:off x="911225" y="2889697"/>
          <a:ext cx="4660901" cy="197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28">
                  <a:extLst>
                    <a:ext uri="{9D8B030D-6E8A-4147-A177-3AD203B41FA5}">
                      <a16:colId xmlns:a16="http://schemas.microsoft.com/office/drawing/2014/main" val="4103367605"/>
                    </a:ext>
                  </a:extLst>
                </a:gridCol>
                <a:gridCol w="791918">
                  <a:extLst>
                    <a:ext uri="{9D8B030D-6E8A-4147-A177-3AD203B41FA5}">
                      <a16:colId xmlns:a16="http://schemas.microsoft.com/office/drawing/2014/main" val="1396413111"/>
                    </a:ext>
                  </a:extLst>
                </a:gridCol>
                <a:gridCol w="1744408">
                  <a:extLst>
                    <a:ext uri="{9D8B030D-6E8A-4147-A177-3AD203B41FA5}">
                      <a16:colId xmlns:a16="http://schemas.microsoft.com/office/drawing/2014/main" val="264744407"/>
                    </a:ext>
                  </a:extLst>
                </a:gridCol>
                <a:gridCol w="831637">
                  <a:extLst>
                    <a:ext uri="{9D8B030D-6E8A-4147-A177-3AD203B41FA5}">
                      <a16:colId xmlns:a16="http://schemas.microsoft.com/office/drawing/2014/main" val="1030293492"/>
                    </a:ext>
                  </a:extLst>
                </a:gridCol>
                <a:gridCol w="496105">
                  <a:extLst>
                    <a:ext uri="{9D8B030D-6E8A-4147-A177-3AD203B41FA5}">
                      <a16:colId xmlns:a16="http://schemas.microsoft.com/office/drawing/2014/main" val="4124251203"/>
                    </a:ext>
                  </a:extLst>
                </a:gridCol>
                <a:gridCol w="496105">
                  <a:extLst>
                    <a:ext uri="{9D8B030D-6E8A-4147-A177-3AD203B41FA5}">
                      <a16:colId xmlns:a16="http://schemas.microsoft.com/office/drawing/2014/main" val="1572043269"/>
                    </a:ext>
                  </a:extLst>
                </a:gridCol>
              </a:tblGrid>
              <a:tr h="208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지자체명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현장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사용자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9549"/>
                  </a:ext>
                </a:extLst>
              </a:tr>
              <a:tr h="208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현대건설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창경궁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현대건설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테헤란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편집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66760"/>
                  </a:ext>
                </a:extLst>
              </a:tr>
              <a:tr h="208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서울 종로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현대건설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창경궁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편집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938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경기 북부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현대엔지니어링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고양 에코 덕은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건설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파주 법원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Basic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stone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편집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6327"/>
                  </a:ext>
                </a:extLst>
              </a:tr>
              <a:tr h="432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경기 남부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현대엔지니어링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부천 중동 주상복합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현대엔지니어링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성남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공단 근린공원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한화건설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루원포레나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sadfsd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편집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70554"/>
                  </a:ext>
                </a:extLst>
              </a:tr>
              <a:tr h="208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인천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포스코건설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인천 주안 현장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sksk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편집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7435"/>
                  </a:ext>
                </a:extLst>
              </a:tr>
              <a:tr h="208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대구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현대엔지니어링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대구시 </a:t>
                      </a:r>
                      <a:r>
                        <a:rPr lang="ko-KR" altLang="en-US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황금동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현장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편집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801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81333-320A-43C8-9B9C-C2901024CE3D}"/>
              </a:ext>
            </a:extLst>
          </p:cNvPr>
          <p:cNvSpPr/>
          <p:nvPr/>
        </p:nvSpPr>
        <p:spPr>
          <a:xfrm>
            <a:off x="1726373" y="2266949"/>
            <a:ext cx="815148" cy="260350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사용자 권한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4FE361-0793-42BE-AD3A-41A4B0625974}"/>
              </a:ext>
            </a:extLst>
          </p:cNvPr>
          <p:cNvCxnSpPr/>
          <p:nvPr/>
        </p:nvCxnSpPr>
        <p:spPr>
          <a:xfrm>
            <a:off x="911225" y="2571749"/>
            <a:ext cx="628650" cy="0"/>
          </a:xfrm>
          <a:prstGeom prst="line">
            <a:avLst/>
          </a:prstGeom>
          <a:ln w="12700">
            <a:solidFill>
              <a:srgbClr val="2A9BFF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5A24E-1348-41AF-B7E7-A8A9A02D085E}"/>
              </a:ext>
            </a:extLst>
          </p:cNvPr>
          <p:cNvSpPr/>
          <p:nvPr/>
        </p:nvSpPr>
        <p:spPr>
          <a:xfrm>
            <a:off x="4321175" y="1879600"/>
            <a:ext cx="679450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1F83FC-28EC-4AB1-9698-3D339AD3A3C1}"/>
              </a:ext>
            </a:extLst>
          </p:cNvPr>
          <p:cNvSpPr/>
          <p:nvPr/>
        </p:nvSpPr>
        <p:spPr>
          <a:xfrm>
            <a:off x="796924" y="2266949"/>
            <a:ext cx="815149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AA29A-5371-4DE2-91B7-7588A7DF2E2E}"/>
              </a:ext>
            </a:extLst>
          </p:cNvPr>
          <p:cNvSpPr/>
          <p:nvPr/>
        </p:nvSpPr>
        <p:spPr>
          <a:xfrm>
            <a:off x="796924" y="2834315"/>
            <a:ext cx="4870451" cy="2069373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ABE291-22D1-4C26-9EAF-7B1F713D7238}"/>
              </a:ext>
            </a:extLst>
          </p:cNvPr>
          <p:cNvSpPr/>
          <p:nvPr/>
        </p:nvSpPr>
        <p:spPr>
          <a:xfrm>
            <a:off x="4773612" y="4914436"/>
            <a:ext cx="893763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18C14-4818-4876-9FBE-003126703A66}"/>
              </a:ext>
            </a:extLst>
          </p:cNvPr>
          <p:cNvSpPr/>
          <p:nvPr/>
        </p:nvSpPr>
        <p:spPr>
          <a:xfrm>
            <a:off x="75076" y="269386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지자체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EF292-AB9D-4426-9C3F-F491DF818C97}"/>
              </a:ext>
            </a:extLst>
          </p:cNvPr>
          <p:cNvSpPr/>
          <p:nvPr/>
        </p:nvSpPr>
        <p:spPr>
          <a:xfrm>
            <a:off x="6490299" y="277080"/>
            <a:ext cx="7986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SCP_02_01_N</a:t>
            </a:r>
            <a:endParaRPr lang="ko-KR" altLang="en-US" sz="800" dirty="0"/>
          </a:p>
        </p:txBody>
      </p:sp>
      <p:sp>
        <p:nvSpPr>
          <p:cNvPr id="40" name="Oval 398">
            <a:extLst>
              <a:ext uri="{FF2B5EF4-FFF2-40B4-BE49-F238E27FC236}">
                <a16:creationId xmlns:a16="http://schemas.microsoft.com/office/drawing/2014/main" id="{E9B32FEA-9E3C-4030-B37A-B904E5178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626" y="2266949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sp>
        <p:nvSpPr>
          <p:cNvPr id="41" name="Oval 398">
            <a:extLst>
              <a:ext uri="{FF2B5EF4-FFF2-40B4-BE49-F238E27FC236}">
                <a16:creationId xmlns:a16="http://schemas.microsoft.com/office/drawing/2014/main" id="{749E5ACF-EE9B-444A-8665-24879599EB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3612" y="4921368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9</a:t>
            </a:r>
          </a:p>
        </p:txBody>
      </p:sp>
      <p:sp>
        <p:nvSpPr>
          <p:cNvPr id="42" name="Oval 398">
            <a:extLst>
              <a:ext uri="{FF2B5EF4-FFF2-40B4-BE49-F238E27FC236}">
                <a16:creationId xmlns:a16="http://schemas.microsoft.com/office/drawing/2014/main" id="{E3F3D2D2-B39E-4C6E-B18A-B7FFA74394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3972" y="2267307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2</a:t>
            </a:r>
          </a:p>
        </p:txBody>
      </p:sp>
      <p:sp>
        <p:nvSpPr>
          <p:cNvPr id="43" name="Oval 398">
            <a:extLst>
              <a:ext uri="{FF2B5EF4-FFF2-40B4-BE49-F238E27FC236}">
                <a16:creationId xmlns:a16="http://schemas.microsoft.com/office/drawing/2014/main" id="{762DE884-E4EE-4E74-92B4-4F8DE6372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225" y="288667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3</a:t>
            </a:r>
          </a:p>
        </p:txBody>
      </p:sp>
      <p:sp>
        <p:nvSpPr>
          <p:cNvPr id="44" name="Oval 398">
            <a:extLst>
              <a:ext uri="{FF2B5EF4-FFF2-40B4-BE49-F238E27FC236}">
                <a16:creationId xmlns:a16="http://schemas.microsoft.com/office/drawing/2014/main" id="{31FB6AE8-8CAE-41C3-AD7B-446C5F731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3947" y="2885800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5</a:t>
            </a:r>
          </a:p>
        </p:txBody>
      </p:sp>
      <p:sp>
        <p:nvSpPr>
          <p:cNvPr id="45" name="Oval 398">
            <a:extLst>
              <a:ext uri="{FF2B5EF4-FFF2-40B4-BE49-F238E27FC236}">
                <a16:creationId xmlns:a16="http://schemas.microsoft.com/office/drawing/2014/main" id="{A59DA611-2202-425E-AA4C-E2E9C2FA8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036" y="2885800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6</a:t>
            </a:r>
          </a:p>
        </p:txBody>
      </p:sp>
      <p:sp>
        <p:nvSpPr>
          <p:cNvPr id="46" name="Oval 398">
            <a:extLst>
              <a:ext uri="{FF2B5EF4-FFF2-40B4-BE49-F238E27FC236}">
                <a16:creationId xmlns:a16="http://schemas.microsoft.com/office/drawing/2014/main" id="{053DB96A-EA32-4075-B8D6-BF3E445B4B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88900" y="3177264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7</a:t>
            </a:r>
          </a:p>
        </p:txBody>
      </p:sp>
      <p:sp>
        <p:nvSpPr>
          <p:cNvPr id="47" name="Oval 398">
            <a:extLst>
              <a:ext uri="{FF2B5EF4-FFF2-40B4-BE49-F238E27FC236}">
                <a16:creationId xmlns:a16="http://schemas.microsoft.com/office/drawing/2014/main" id="{E0888A16-0422-4E0F-AF53-8820DFD2E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4798" y="288667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60AA6-1D50-4EEE-97BD-D020A06BA293}"/>
              </a:ext>
            </a:extLst>
          </p:cNvPr>
          <p:cNvSpPr/>
          <p:nvPr/>
        </p:nvSpPr>
        <p:spPr>
          <a:xfrm>
            <a:off x="7080849" y="497530"/>
            <a:ext cx="6206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2020.07.14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9" name="Group 256">
            <a:extLst>
              <a:ext uri="{FF2B5EF4-FFF2-40B4-BE49-F238E27FC236}">
                <a16:creationId xmlns:a16="http://schemas.microsoft.com/office/drawing/2014/main" id="{4CBA186C-7023-444C-9C64-F64ED078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3798"/>
              </p:ext>
            </p:extLst>
          </p:nvPr>
        </p:nvGraphicFramePr>
        <p:xfrm>
          <a:off x="6494452" y="954385"/>
          <a:ext cx="2573269" cy="2630701"/>
        </p:xfrm>
        <a:graphic>
          <a:graphicData uri="http://schemas.openxmlformats.org/drawingml/2006/table">
            <a:tbl>
              <a:tblPr/>
              <a:tblGrid>
                <a:gridCol w="17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 관리 메뉴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활성화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권한 메뉴 비활성화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SCP_02_02_N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 생성 순차적 번호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47432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지자체명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직접 설정한 명칭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31478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현장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④에서 확인할 현장 목록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7315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확인할 사용자 목록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86097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편집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SCP_02_01_P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목록에 보여지는 설정 유지한 상태로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7665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팝업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(8-1)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출현으로 재확인 후 처리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79308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SCP_02_01_P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51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1" lang="ko-KR" altLang="en-US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Gill Sans" charset="0"/>
                      </a:endParaRP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64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56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Oval 398">
            <a:extLst>
              <a:ext uri="{FF2B5EF4-FFF2-40B4-BE49-F238E27FC236}">
                <a16:creationId xmlns:a16="http://schemas.microsoft.com/office/drawing/2014/main" id="{126878E0-FFE4-4D67-B4B0-AE78B0D8D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6493" y="3177264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8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9ABA136-B8AE-47F3-B96F-BBA70A0EA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4" t="42003" r="23268" b="33625"/>
          <a:stretch/>
        </p:blipFill>
        <p:spPr>
          <a:xfrm>
            <a:off x="6766474" y="3698111"/>
            <a:ext cx="2160000" cy="791380"/>
          </a:xfrm>
          <a:prstGeom prst="rect">
            <a:avLst/>
          </a:prstGeom>
        </p:spPr>
      </p:pic>
      <p:sp>
        <p:nvSpPr>
          <p:cNvPr id="52" name="Oval 398">
            <a:extLst>
              <a:ext uri="{FF2B5EF4-FFF2-40B4-BE49-F238E27FC236}">
                <a16:creationId xmlns:a16="http://schemas.microsoft.com/office/drawing/2014/main" id="{FE50033B-6D90-4393-AEB4-22329E69A7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1225" y="369811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8-1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D429CB-11EE-4CB8-A6BE-402BCA6B3C2A}"/>
              </a:ext>
            </a:extLst>
          </p:cNvPr>
          <p:cNvSpPr/>
          <p:nvPr/>
        </p:nvSpPr>
        <p:spPr>
          <a:xfrm>
            <a:off x="6902450" y="4011283"/>
            <a:ext cx="1886777" cy="165036"/>
          </a:xfrm>
          <a:prstGeom prst="rect">
            <a:avLst/>
          </a:prstGeom>
          <a:solidFill>
            <a:srgbClr val="393E5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서울 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지자체를 </a:t>
            </a: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하시겠습니까</a:t>
            </a: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713DB5-8288-4D75-AEAC-28026C08319E}"/>
              </a:ext>
            </a:extLst>
          </p:cNvPr>
          <p:cNvSpPr/>
          <p:nvPr/>
        </p:nvSpPr>
        <p:spPr>
          <a:xfrm>
            <a:off x="6837697" y="3753989"/>
            <a:ext cx="533980" cy="149647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지자체 삭제</a:t>
            </a:r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70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7FAC2BF-ADF3-4BF2-BE9E-CA558342D856}"/>
              </a:ext>
            </a:extLst>
          </p:cNvPr>
          <p:cNvGrpSpPr/>
          <p:nvPr/>
        </p:nvGrpSpPr>
        <p:grpSpPr>
          <a:xfrm>
            <a:off x="1447800" y="1263650"/>
            <a:ext cx="3340100" cy="4610100"/>
            <a:chOff x="1447800" y="1263650"/>
            <a:chExt cx="3340100" cy="46101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379A481-5288-4E68-9030-EE187D66AD6B}"/>
                </a:ext>
              </a:extLst>
            </p:cNvPr>
            <p:cNvSpPr/>
            <p:nvPr/>
          </p:nvSpPr>
          <p:spPr>
            <a:xfrm>
              <a:off x="1447800" y="1263650"/>
              <a:ext cx="3340100" cy="4610100"/>
            </a:xfrm>
            <a:prstGeom prst="roundRect">
              <a:avLst>
                <a:gd name="adj" fmla="val 2106"/>
              </a:avLst>
            </a:prstGeom>
            <a:solidFill>
              <a:srgbClr val="393E5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A1FAB9-3F44-4DFA-B896-DCE7B7633A00}"/>
                </a:ext>
              </a:extLst>
            </p:cNvPr>
            <p:cNvSpPr/>
            <p:nvPr/>
          </p:nvSpPr>
          <p:spPr>
            <a:xfrm>
              <a:off x="1524000" y="1348275"/>
              <a:ext cx="3181350" cy="180000"/>
            </a:xfrm>
            <a:prstGeom prst="rect">
              <a:avLst/>
            </a:prstGeom>
            <a:solidFill>
              <a:srgbClr val="2E334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800" dirty="0">
                  <a:solidFill>
                    <a:schemeClr val="bg1"/>
                  </a:solidFill>
                  <a:latin typeface="+mn-ea"/>
                </a:rPr>
                <a:t>지자체 관리                                                                    </a:t>
              </a:r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X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4936FE-D0AB-43A9-903F-042606488C29}"/>
                </a:ext>
              </a:extLst>
            </p:cNvPr>
            <p:cNvSpPr/>
            <p:nvPr/>
          </p:nvSpPr>
          <p:spPr>
            <a:xfrm>
              <a:off x="1524000" y="1636100"/>
              <a:ext cx="419100" cy="180000"/>
            </a:xfrm>
            <a:prstGeom prst="rect">
              <a:avLst/>
            </a:prstGeom>
            <a:solidFill>
              <a:srgbClr val="393E5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>
                  <a:solidFill>
                    <a:schemeClr val="bg1"/>
                  </a:solidFill>
                  <a:latin typeface="+mn-ea"/>
                </a:rPr>
                <a:t>지자체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389BF2-A357-45CF-B49C-D5922AF82F84}"/>
                </a:ext>
              </a:extLst>
            </p:cNvPr>
            <p:cNvSpPr/>
            <p:nvPr/>
          </p:nvSpPr>
          <p:spPr>
            <a:xfrm>
              <a:off x="1943100" y="1636100"/>
              <a:ext cx="742950" cy="180000"/>
            </a:xfrm>
            <a:prstGeom prst="rect">
              <a:avLst/>
            </a:prstGeom>
            <a:solidFill>
              <a:srgbClr val="2E3344"/>
            </a:solidFill>
            <a:ln w="3175">
              <a:solidFill>
                <a:srgbClr val="2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>
                  <a:solidFill>
                    <a:schemeClr val="bg1"/>
                  </a:solidFill>
                  <a:latin typeface="+mn-ea"/>
                </a:rPr>
                <a:t>지자체 선택   </a:t>
              </a:r>
              <a:r>
                <a:rPr lang="ko-KR" altLang="en-US" sz="600" dirty="0">
                  <a:solidFill>
                    <a:srgbClr val="33CCFF"/>
                  </a:solidFill>
                  <a:latin typeface="+mn-ea"/>
                </a:rPr>
                <a:t>▼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F70BD6-F99B-4AFE-A3B6-110A7CFE2ADC}"/>
                </a:ext>
              </a:extLst>
            </p:cNvPr>
            <p:cNvSpPr/>
            <p:nvPr/>
          </p:nvSpPr>
          <p:spPr>
            <a:xfrm>
              <a:off x="1943100" y="1888025"/>
              <a:ext cx="144000" cy="144000"/>
            </a:xfrm>
            <a:prstGeom prst="rect">
              <a:avLst/>
            </a:prstGeom>
            <a:solidFill>
              <a:srgbClr val="2E3344"/>
            </a:solidFill>
            <a:ln w="3175"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dirty="0">
                  <a:solidFill>
                    <a:srgbClr val="33CCFF"/>
                  </a:solidFill>
                  <a:latin typeface="+mn-ea"/>
                </a:rPr>
                <a:t>V</a:t>
              </a:r>
              <a:endParaRPr lang="ko-KR" altLang="en-US" sz="700" dirty="0">
                <a:solidFill>
                  <a:srgbClr val="33CCFF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31A01A-14F4-47CB-AB5B-706FDA92A476}"/>
                </a:ext>
              </a:extLst>
            </p:cNvPr>
            <p:cNvSpPr/>
            <p:nvPr/>
          </p:nvSpPr>
          <p:spPr>
            <a:xfrm>
              <a:off x="2127250" y="1888025"/>
              <a:ext cx="558800" cy="180000"/>
            </a:xfrm>
            <a:prstGeom prst="rect">
              <a:avLst/>
            </a:prstGeom>
            <a:solidFill>
              <a:srgbClr val="393E5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>
                  <a:solidFill>
                    <a:schemeClr val="bg1"/>
                  </a:solidFill>
                  <a:latin typeface="+mn-ea"/>
                </a:rPr>
                <a:t>신규</a:t>
              </a:r>
              <a:r>
                <a:rPr lang="en-US" altLang="ko-KR" sz="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600" dirty="0">
                  <a:solidFill>
                    <a:schemeClr val="bg1"/>
                  </a:solidFill>
                  <a:latin typeface="+mn-ea"/>
                </a:rPr>
                <a:t>지자체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62E1AA-2248-41A3-A143-B1A1C9530A5E}"/>
                </a:ext>
              </a:extLst>
            </p:cNvPr>
            <p:cNvSpPr/>
            <p:nvPr/>
          </p:nvSpPr>
          <p:spPr>
            <a:xfrm>
              <a:off x="1943100" y="2139950"/>
              <a:ext cx="1390650" cy="180000"/>
            </a:xfrm>
            <a:prstGeom prst="rect">
              <a:avLst/>
            </a:prstGeom>
            <a:solidFill>
              <a:srgbClr val="2E3344"/>
            </a:solidFill>
            <a:ln w="3175">
              <a:solidFill>
                <a:srgbClr val="2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>
                  <a:solidFill>
                    <a:srgbClr val="4F556D"/>
                  </a:solidFill>
                  <a:latin typeface="+mn-ea"/>
                </a:rPr>
                <a:t>지자체  명을 입력하세요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D1EBCD-AC8A-410D-9C93-E0D62B6CC08D}"/>
                </a:ext>
              </a:extLst>
            </p:cNvPr>
            <p:cNvSpPr/>
            <p:nvPr/>
          </p:nvSpPr>
          <p:spPr>
            <a:xfrm>
              <a:off x="2724150" y="1636100"/>
              <a:ext cx="1981200" cy="180000"/>
            </a:xfrm>
            <a:prstGeom prst="rect">
              <a:avLst/>
            </a:prstGeom>
            <a:solidFill>
              <a:srgbClr val="393E5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>
                  <a:solidFill>
                    <a:srgbClr val="FFC000"/>
                  </a:solidFill>
                  <a:latin typeface="+mn-ea"/>
                </a:rPr>
                <a:t>* </a:t>
              </a:r>
              <a:r>
                <a:rPr lang="ko-KR" altLang="en-US" sz="500" dirty="0">
                  <a:solidFill>
                    <a:srgbClr val="FFC000"/>
                  </a:solidFill>
                  <a:latin typeface="+mn-ea"/>
                </a:rPr>
                <a:t>원하는 지자체가 없으면 신규 지자체를 체크하여 입력하세요</a:t>
              </a:r>
              <a:r>
                <a:rPr lang="en-US" altLang="ko-KR" sz="500" dirty="0">
                  <a:solidFill>
                    <a:srgbClr val="FFC000"/>
                  </a:solidFill>
                  <a:latin typeface="+mn-ea"/>
                </a:rPr>
                <a:t>.</a:t>
              </a:r>
              <a:endParaRPr lang="ko-KR" altLang="en-US" sz="500" dirty="0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440303-1F7F-4B75-B52B-8335D1F5D9FA}"/>
                </a:ext>
              </a:extLst>
            </p:cNvPr>
            <p:cNvSpPr/>
            <p:nvPr/>
          </p:nvSpPr>
          <p:spPr>
            <a:xfrm>
              <a:off x="3340100" y="2139950"/>
              <a:ext cx="1320800" cy="180000"/>
            </a:xfrm>
            <a:prstGeom prst="rect">
              <a:avLst/>
            </a:prstGeom>
            <a:solidFill>
              <a:srgbClr val="393E5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>
                  <a:solidFill>
                    <a:srgbClr val="FFC000"/>
                  </a:solidFill>
                  <a:latin typeface="+mn-ea"/>
                </a:rPr>
                <a:t>* </a:t>
              </a:r>
              <a:r>
                <a:rPr lang="ko-KR" altLang="en-US" sz="500" dirty="0">
                  <a:solidFill>
                    <a:srgbClr val="FFC000"/>
                  </a:solidFill>
                  <a:latin typeface="+mn-ea"/>
                </a:rPr>
                <a:t>지자체명 최대 </a:t>
              </a:r>
              <a:r>
                <a:rPr lang="en-US" altLang="ko-KR" sz="500" dirty="0">
                  <a:solidFill>
                    <a:srgbClr val="FFC000"/>
                  </a:solidFill>
                  <a:latin typeface="+mn-ea"/>
                </a:rPr>
                <a:t>10</a:t>
              </a:r>
              <a:r>
                <a:rPr lang="ko-KR" altLang="en-US" sz="500" dirty="0">
                  <a:solidFill>
                    <a:srgbClr val="FFC000"/>
                  </a:solidFill>
                  <a:latin typeface="+mn-ea"/>
                </a:rPr>
                <a:t>글자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109B3B5-C910-4421-BEA7-DE7D5355D810}"/>
                </a:ext>
              </a:extLst>
            </p:cNvPr>
            <p:cNvGrpSpPr/>
            <p:nvPr/>
          </p:nvGrpSpPr>
          <p:grpSpPr>
            <a:xfrm>
              <a:off x="1534550" y="2508250"/>
              <a:ext cx="3170800" cy="1905000"/>
              <a:chOff x="4582550" y="2647950"/>
              <a:chExt cx="3170800" cy="190500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D0821DF-2F74-4C93-9473-6D1C028810FD}"/>
                  </a:ext>
                </a:extLst>
              </p:cNvPr>
              <p:cNvSpPr/>
              <p:nvPr/>
            </p:nvSpPr>
            <p:spPr>
              <a:xfrm>
                <a:off x="4946650" y="2647950"/>
                <a:ext cx="2806700" cy="1905000"/>
              </a:xfrm>
              <a:prstGeom prst="rect">
                <a:avLst/>
              </a:prstGeom>
              <a:solidFill>
                <a:srgbClr val="292B3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223ECB-1C16-4361-A04A-452E86CE5F8F}"/>
                  </a:ext>
                </a:extLst>
              </p:cNvPr>
              <p:cNvSpPr/>
              <p:nvPr/>
            </p:nvSpPr>
            <p:spPr>
              <a:xfrm>
                <a:off x="4582550" y="2675500"/>
                <a:ext cx="353550" cy="180000"/>
              </a:xfrm>
              <a:prstGeom prst="rect">
                <a:avLst/>
              </a:prstGeom>
              <a:solidFill>
                <a:srgbClr val="393E5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  <a:latin typeface="+mn-ea"/>
                  </a:rPr>
                  <a:t>현장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A19C3C1-543D-4ADB-B6F6-40434301FFB3}"/>
                  </a:ext>
                </a:extLst>
              </p:cNvPr>
              <p:cNvSpPr/>
              <p:nvPr/>
            </p:nvSpPr>
            <p:spPr>
              <a:xfrm>
                <a:off x="4991100" y="2693500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rgbClr val="33CCFF"/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rgbClr val="33CCFF"/>
                  </a:solidFill>
                  <a:latin typeface="+mn-ea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CF3F49B-9F86-4854-AC99-DC484B79B19F}"/>
                  </a:ext>
                </a:extLst>
              </p:cNvPr>
              <p:cNvSpPr/>
              <p:nvPr/>
            </p:nvSpPr>
            <p:spPr>
              <a:xfrm>
                <a:off x="5245100" y="2735987"/>
                <a:ext cx="2076450" cy="1754326"/>
              </a:xfrm>
              <a:prstGeom prst="rect">
                <a:avLst/>
              </a:prstGeom>
              <a:solidFill>
                <a:srgbClr val="292B3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spAutoFit/>
              </a:bodyPr>
              <a:lstStyle/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  <a:buClrTx/>
                  <a:buSzPts val="600"/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현대건설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창경궁</a:t>
                </a: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  <a:buClrTx/>
                  <a:buSzPts val="600"/>
                </a:pP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marR="0" algn="l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chemeClr val="bg1"/>
                    </a:solidFill>
                    <a:effectLst/>
                    <a:latin typeface="+mn-ea"/>
                  </a:rPr>
                  <a:t>현대건설 </a:t>
                </a:r>
                <a:r>
                  <a:rPr lang="en-US" altLang="ko-KR" sz="600" i="0" u="none" strike="noStrike" kern="1200" dirty="0">
                    <a:solidFill>
                      <a:schemeClr val="bg1"/>
                    </a:solidFill>
                    <a:effectLst/>
                    <a:latin typeface="+mn-ea"/>
                  </a:rPr>
                  <a:t>- </a:t>
                </a:r>
                <a:r>
                  <a:rPr lang="ko-KR" altLang="ko-KR" sz="600" i="0" u="none" strike="noStrike" kern="1200" dirty="0">
                    <a:solidFill>
                      <a:schemeClr val="bg1"/>
                    </a:solidFill>
                    <a:effectLst/>
                    <a:latin typeface="+mn-ea"/>
                  </a:rPr>
                  <a:t>테헤란</a:t>
                </a:r>
                <a:r>
                  <a:rPr lang="en-US" altLang="ko-KR" sz="600" i="0" u="none" strike="noStrike" kern="1200" dirty="0">
                    <a:solidFill>
                      <a:schemeClr val="bg1"/>
                    </a:solidFill>
                    <a:effectLst/>
                    <a:latin typeface="+mn-ea"/>
                  </a:rPr>
                  <a:t>237</a:t>
                </a:r>
                <a:endParaRPr lang="ko-KR" altLang="ko-KR" sz="600" i="0" u="none" strike="noStrike" dirty="0">
                  <a:solidFill>
                    <a:schemeClr val="bg1"/>
                  </a:solidFill>
                  <a:effectLst/>
                  <a:latin typeface="+mn-ea"/>
                </a:endParaRPr>
              </a:p>
              <a:p>
                <a:pPr marR="0" algn="l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marR="0" algn="l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현대건설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창경궁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현대엔지니어링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고양 에코 덕은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GS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건설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파주 법원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현대엔지니어링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부천 중동 주상복합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현대엔지니어링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 성남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1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공단 근린공원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한화건설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 err="1">
                    <a:solidFill>
                      <a:srgbClr val="FFFFFF"/>
                    </a:solidFill>
                    <a:effectLst/>
                    <a:latin typeface="+mn-ea"/>
                  </a:rPr>
                  <a:t>루원포레나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marR="0" algn="l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marR="0" algn="l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포스코건설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인천 주안 현장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600" i="0" u="none" strike="noStrike" kern="1200" dirty="0">
                  <a:solidFill>
                    <a:srgbClr val="FFFFFF"/>
                  </a:solidFill>
                  <a:effectLst/>
                  <a:latin typeface="+mn-ea"/>
                </a:endParaRPr>
              </a:p>
              <a:p>
                <a:pPr algn="l" rtl="0" eaLnBrk="1" fontAlgn="ctr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현대엔지니어링 </a:t>
                </a:r>
                <a:r>
                  <a:rPr lang="en-US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– 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대구시 </a:t>
                </a:r>
                <a:r>
                  <a:rPr lang="ko-KR" altLang="ko-KR" sz="600" i="0" u="none" strike="noStrike" kern="1200" dirty="0" err="1">
                    <a:solidFill>
                      <a:srgbClr val="FFFFFF"/>
                    </a:solidFill>
                    <a:effectLst/>
                    <a:latin typeface="+mn-ea"/>
                  </a:rPr>
                  <a:t>황금동</a:t>
                </a:r>
                <a:r>
                  <a:rPr lang="ko-KR" altLang="ko-KR" sz="600" i="0" u="none" strike="noStrike" kern="1200" dirty="0">
                    <a:solidFill>
                      <a:srgbClr val="FFFFFF"/>
                    </a:solidFill>
                    <a:effectLst/>
                    <a:latin typeface="+mn-ea"/>
                  </a:rPr>
                  <a:t> 현장</a:t>
                </a:r>
                <a:endParaRPr lang="ko-KR" altLang="ko-KR" sz="600" i="0" u="none" strike="noStrike" dirty="0">
                  <a:effectLst/>
                  <a:latin typeface="+mn-ea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A4FD42B-A03F-41D8-9020-DCA103A69333}"/>
                  </a:ext>
                </a:extLst>
              </p:cNvPr>
              <p:cNvSpPr/>
              <p:nvPr/>
            </p:nvSpPr>
            <p:spPr>
              <a:xfrm>
                <a:off x="4991100" y="2878908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40634-8300-4208-93F6-0BAB87929679}"/>
                  </a:ext>
                </a:extLst>
              </p:cNvPr>
              <p:cNvSpPr/>
              <p:nvPr/>
            </p:nvSpPr>
            <p:spPr>
              <a:xfrm>
                <a:off x="4991100" y="3064316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rgbClr val="33CCFF"/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rgbClr val="33CCFF"/>
                  </a:solidFill>
                  <a:latin typeface="+mn-ea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C1039F9-1165-437C-8BB1-9C98BF4C2C16}"/>
                  </a:ext>
                </a:extLst>
              </p:cNvPr>
              <p:cNvSpPr/>
              <p:nvPr/>
            </p:nvSpPr>
            <p:spPr>
              <a:xfrm>
                <a:off x="4991100" y="3249724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8F9572-3AEF-4333-AB12-16FC4863D900}"/>
                  </a:ext>
                </a:extLst>
              </p:cNvPr>
              <p:cNvSpPr/>
              <p:nvPr/>
            </p:nvSpPr>
            <p:spPr>
              <a:xfrm>
                <a:off x="4991100" y="3435132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6F8E429-F9A7-439D-825E-03100009E064}"/>
                  </a:ext>
                </a:extLst>
              </p:cNvPr>
              <p:cNvSpPr/>
              <p:nvPr/>
            </p:nvSpPr>
            <p:spPr>
              <a:xfrm>
                <a:off x="4991100" y="3620540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rgbClr val="33CCFF"/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rgbClr val="33CCFF"/>
                  </a:solidFill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3A498C7-2944-4038-ADE1-F81103CAC39C}"/>
                  </a:ext>
                </a:extLst>
              </p:cNvPr>
              <p:cNvSpPr/>
              <p:nvPr/>
            </p:nvSpPr>
            <p:spPr>
              <a:xfrm>
                <a:off x="4991100" y="3805948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DFB4F5B-6865-4EEA-917F-1B907AEA76EF}"/>
                  </a:ext>
                </a:extLst>
              </p:cNvPr>
              <p:cNvSpPr/>
              <p:nvPr/>
            </p:nvSpPr>
            <p:spPr>
              <a:xfrm>
                <a:off x="4991100" y="3991356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B959890-A16D-4E20-8239-0E7B1F411E73}"/>
                  </a:ext>
                </a:extLst>
              </p:cNvPr>
              <p:cNvSpPr/>
              <p:nvPr/>
            </p:nvSpPr>
            <p:spPr>
              <a:xfrm>
                <a:off x="4991100" y="4176764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0980F36-E059-4DC2-AEE0-89D8C6FAC969}"/>
                  </a:ext>
                </a:extLst>
              </p:cNvPr>
              <p:cNvSpPr/>
              <p:nvPr/>
            </p:nvSpPr>
            <p:spPr>
              <a:xfrm>
                <a:off x="4991100" y="4362174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81237C8-BCE2-4B0B-824F-C30DD0117F7F}"/>
                  </a:ext>
                </a:extLst>
              </p:cNvPr>
              <p:cNvSpPr/>
              <p:nvPr/>
            </p:nvSpPr>
            <p:spPr>
              <a:xfrm>
                <a:off x="7575550" y="2693500"/>
                <a:ext cx="108000" cy="18126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▲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▼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3F095C3F-296C-4BB0-821C-02B50E6DADD7}"/>
                  </a:ext>
                </a:extLst>
              </p:cNvPr>
              <p:cNvSpPr/>
              <p:nvPr/>
            </p:nvSpPr>
            <p:spPr>
              <a:xfrm>
                <a:off x="7575550" y="2801292"/>
                <a:ext cx="108000" cy="61022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CE2855-E358-4AE4-AFAE-603498A85D9E}"/>
                </a:ext>
              </a:extLst>
            </p:cNvPr>
            <p:cNvSpPr/>
            <p:nvPr/>
          </p:nvSpPr>
          <p:spPr>
            <a:xfrm>
              <a:off x="2454275" y="5587137"/>
              <a:ext cx="663575" cy="180000"/>
            </a:xfrm>
            <a:prstGeom prst="rect">
              <a:avLst/>
            </a:prstGeom>
            <a:solidFill>
              <a:srgbClr val="2E3344"/>
            </a:solidFill>
            <a:ln w="3175">
              <a:solidFill>
                <a:srgbClr val="2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  <a:latin typeface="+mn-ea"/>
                </a:rPr>
                <a:t>취소</a:t>
              </a:r>
              <a:endParaRPr lang="ko-KR" altLang="en-US" sz="600" dirty="0">
                <a:solidFill>
                  <a:srgbClr val="33CCFF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0576053-5E46-47BC-9034-658A4B09F5C5}"/>
                </a:ext>
              </a:extLst>
            </p:cNvPr>
            <p:cNvSpPr/>
            <p:nvPr/>
          </p:nvSpPr>
          <p:spPr>
            <a:xfrm>
              <a:off x="3235325" y="5587137"/>
              <a:ext cx="663575" cy="180000"/>
            </a:xfrm>
            <a:prstGeom prst="rect">
              <a:avLst/>
            </a:prstGeom>
            <a:solidFill>
              <a:srgbClr val="2A9BFF"/>
            </a:solidFill>
            <a:ln w="3175">
              <a:solidFill>
                <a:srgbClr val="2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  <a:latin typeface="+mn-ea"/>
                </a:rPr>
                <a:t>저장</a:t>
              </a:r>
              <a:endParaRPr lang="ko-KR" altLang="en-US" sz="600" dirty="0">
                <a:solidFill>
                  <a:srgbClr val="33CCFF"/>
                </a:solidFill>
                <a:latin typeface="+mn-ea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9A20B82-B564-4FF8-9E0E-CBA502BBE70A}"/>
                </a:ext>
              </a:extLst>
            </p:cNvPr>
            <p:cNvGrpSpPr/>
            <p:nvPr/>
          </p:nvGrpSpPr>
          <p:grpSpPr>
            <a:xfrm>
              <a:off x="1524000" y="4501287"/>
              <a:ext cx="3170800" cy="997813"/>
              <a:chOff x="4572000" y="4640987"/>
              <a:chExt cx="3170800" cy="99781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89E5320-2046-43A1-842C-114488102AB1}"/>
                  </a:ext>
                </a:extLst>
              </p:cNvPr>
              <p:cNvSpPr/>
              <p:nvPr/>
            </p:nvSpPr>
            <p:spPr>
              <a:xfrm>
                <a:off x="4936100" y="4640987"/>
                <a:ext cx="2806700" cy="997813"/>
              </a:xfrm>
              <a:prstGeom prst="rect">
                <a:avLst/>
              </a:prstGeom>
              <a:solidFill>
                <a:srgbClr val="292B3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33E30BB-2015-4681-A2DC-FC54C6CDD365}"/>
                  </a:ext>
                </a:extLst>
              </p:cNvPr>
              <p:cNvSpPr/>
              <p:nvPr/>
            </p:nvSpPr>
            <p:spPr>
              <a:xfrm>
                <a:off x="4572000" y="4668537"/>
                <a:ext cx="353550" cy="180000"/>
              </a:xfrm>
              <a:prstGeom prst="rect">
                <a:avLst/>
              </a:prstGeom>
              <a:solidFill>
                <a:srgbClr val="393E5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  <a:latin typeface="+mn-ea"/>
                  </a:rPr>
                  <a:t>사용자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5869F83-7149-48E7-BA58-42786A7035A5}"/>
                  </a:ext>
                </a:extLst>
              </p:cNvPr>
              <p:cNvSpPr/>
              <p:nvPr/>
            </p:nvSpPr>
            <p:spPr>
              <a:xfrm>
                <a:off x="4980550" y="4686537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rgbClr val="33CCFF"/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rgbClr val="33CCFF"/>
                  </a:solidFill>
                  <a:latin typeface="+mn-ea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6095EA1-AE3F-426E-851C-E0CF6125814A}"/>
                  </a:ext>
                </a:extLst>
              </p:cNvPr>
              <p:cNvSpPr/>
              <p:nvPr/>
            </p:nvSpPr>
            <p:spPr>
              <a:xfrm>
                <a:off x="5234550" y="4729024"/>
                <a:ext cx="2076450" cy="830997"/>
              </a:xfrm>
              <a:prstGeom prst="rect">
                <a:avLst/>
              </a:prstGeom>
              <a:solidFill>
                <a:srgbClr val="292B3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spAutoFit/>
              </a:bodyPr>
              <a:lstStyle/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6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Abcd</a:t>
                </a:r>
                <a:endParaRPr lang="en-US" altLang="ko-KR" sz="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  <a:latin typeface="+mn-ea"/>
                    <a:ea typeface="+mn-ea"/>
                  </a:rPr>
                  <a:t>Basic</a:t>
                </a: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  <a:latin typeface="+mn-ea"/>
                    <a:ea typeface="+mn-ea"/>
                  </a:rPr>
                  <a:t>Stone</a:t>
                </a: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600" dirty="0">
                  <a:solidFill>
                    <a:schemeClr val="bg1"/>
                  </a:solidFill>
                  <a:latin typeface="+mn-ea"/>
                </a:endParaRP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ko-KR" altLang="en-US" sz="600" dirty="0">
                    <a:solidFill>
                      <a:schemeClr val="bg1"/>
                    </a:solidFill>
                    <a:latin typeface="+mn-ea"/>
                    <a:ea typeface="+mn-ea"/>
                  </a:rPr>
                  <a:t>관리자</a:t>
                </a:r>
                <a:endParaRPr lang="en-US" altLang="ko-KR" sz="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600" dirty="0">
                  <a:solidFill>
                    <a:schemeClr val="bg1"/>
                  </a:solidFill>
                  <a:latin typeface="+mn-ea"/>
                </a:endParaRPr>
              </a:p>
              <a:p>
                <a:pPr marR="0" lvl="0" algn="l" defTabSz="84408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  <a:latin typeface="+mn-ea"/>
                    <a:ea typeface="+mn-ea"/>
                  </a:rPr>
                  <a:t>1wefsdfsadf</a:t>
                </a:r>
                <a:endParaRPr lang="ko-KR" altLang="en-US" sz="6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88FA6BD-8E04-446E-8319-32475FFF26E1}"/>
                  </a:ext>
                </a:extLst>
              </p:cNvPr>
              <p:cNvSpPr/>
              <p:nvPr/>
            </p:nvSpPr>
            <p:spPr>
              <a:xfrm>
                <a:off x="4980550" y="4871945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AC655B-1053-4ABC-A080-83E43FE652C6}"/>
                  </a:ext>
                </a:extLst>
              </p:cNvPr>
              <p:cNvSpPr/>
              <p:nvPr/>
            </p:nvSpPr>
            <p:spPr>
              <a:xfrm>
                <a:off x="4980550" y="5057353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rgbClr val="33CCFF"/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rgbClr val="33CCFF"/>
                  </a:solidFill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A2395E3-456B-4AD1-A77D-A1A10BA788CE}"/>
                  </a:ext>
                </a:extLst>
              </p:cNvPr>
              <p:cNvSpPr/>
              <p:nvPr/>
            </p:nvSpPr>
            <p:spPr>
              <a:xfrm>
                <a:off x="4980550" y="5242761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F54B34-CA3F-4B94-809B-BE66088CA970}"/>
                  </a:ext>
                </a:extLst>
              </p:cNvPr>
              <p:cNvSpPr/>
              <p:nvPr/>
            </p:nvSpPr>
            <p:spPr>
              <a:xfrm>
                <a:off x="4980550" y="5428169"/>
                <a:ext cx="144000" cy="144000"/>
              </a:xfrm>
              <a:prstGeom prst="rect">
                <a:avLst/>
              </a:prstGeom>
              <a:solidFill>
                <a:srgbClr val="2E3344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5AF35CD-9A4A-4785-9C5B-179342E51363}"/>
                  </a:ext>
                </a:extLst>
              </p:cNvPr>
              <p:cNvSpPr/>
              <p:nvPr/>
            </p:nvSpPr>
            <p:spPr>
              <a:xfrm>
                <a:off x="7565000" y="4686537"/>
                <a:ext cx="118550" cy="90561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▲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▼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A6C3B1E-3B41-4580-B2AB-B106CFF358D7}"/>
                  </a:ext>
                </a:extLst>
              </p:cNvPr>
              <p:cNvSpPr/>
              <p:nvPr/>
            </p:nvSpPr>
            <p:spPr>
              <a:xfrm>
                <a:off x="7565000" y="4794329"/>
                <a:ext cx="118550" cy="40267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Oval 398">
            <a:extLst>
              <a:ext uri="{FF2B5EF4-FFF2-40B4-BE49-F238E27FC236}">
                <a16:creationId xmlns:a16="http://schemas.microsoft.com/office/drawing/2014/main" id="{6DEEAA4D-8FEF-441C-8693-5722B3305C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349" y="1321199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sp>
        <p:nvSpPr>
          <p:cNvPr id="44" name="Oval 398">
            <a:extLst>
              <a:ext uri="{FF2B5EF4-FFF2-40B4-BE49-F238E27FC236}">
                <a16:creationId xmlns:a16="http://schemas.microsoft.com/office/drawing/2014/main" id="{B87B75DD-27CC-4223-A4FE-DE3D7F659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8544" y="5588474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8</a:t>
            </a:r>
          </a:p>
        </p:txBody>
      </p:sp>
      <p:sp>
        <p:nvSpPr>
          <p:cNvPr id="45" name="Oval 398">
            <a:extLst>
              <a:ext uri="{FF2B5EF4-FFF2-40B4-BE49-F238E27FC236}">
                <a16:creationId xmlns:a16="http://schemas.microsoft.com/office/drawing/2014/main" id="{1720E17D-042F-4F56-AEC4-702D4275D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100" y="1627725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2</a:t>
            </a:r>
          </a:p>
        </p:txBody>
      </p:sp>
      <p:sp>
        <p:nvSpPr>
          <p:cNvPr id="46" name="Oval 398">
            <a:extLst>
              <a:ext uri="{FF2B5EF4-FFF2-40B4-BE49-F238E27FC236}">
                <a16:creationId xmlns:a16="http://schemas.microsoft.com/office/drawing/2014/main" id="{7E85253F-17D2-42DA-8B35-3C6C847B9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100" y="1901175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3</a:t>
            </a:r>
          </a:p>
        </p:txBody>
      </p:sp>
      <p:sp>
        <p:nvSpPr>
          <p:cNvPr id="47" name="Oval 398">
            <a:extLst>
              <a:ext uri="{FF2B5EF4-FFF2-40B4-BE49-F238E27FC236}">
                <a16:creationId xmlns:a16="http://schemas.microsoft.com/office/drawing/2014/main" id="{BA0446CB-36E8-4853-AEAB-FD9282D3F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100" y="2517592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5</a:t>
            </a:r>
          </a:p>
        </p:txBody>
      </p:sp>
      <p:sp>
        <p:nvSpPr>
          <p:cNvPr id="51" name="Oval 398">
            <a:extLst>
              <a:ext uri="{FF2B5EF4-FFF2-40B4-BE49-F238E27FC236}">
                <a16:creationId xmlns:a16="http://schemas.microsoft.com/office/drawing/2014/main" id="{FF84DA05-7E12-4DCD-B77B-C6AE791F7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100" y="4509509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6</a:t>
            </a:r>
          </a:p>
        </p:txBody>
      </p:sp>
      <p:sp>
        <p:nvSpPr>
          <p:cNvPr id="52" name="Oval 398">
            <a:extLst>
              <a:ext uri="{FF2B5EF4-FFF2-40B4-BE49-F238E27FC236}">
                <a16:creationId xmlns:a16="http://schemas.microsoft.com/office/drawing/2014/main" id="{507F633F-B411-4AA5-823F-152371AF9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9094" y="5588474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7</a:t>
            </a:r>
          </a:p>
        </p:txBody>
      </p:sp>
      <p:sp>
        <p:nvSpPr>
          <p:cNvPr id="56" name="Oval 398">
            <a:extLst>
              <a:ext uri="{FF2B5EF4-FFF2-40B4-BE49-F238E27FC236}">
                <a16:creationId xmlns:a16="http://schemas.microsoft.com/office/drawing/2014/main" id="{A85E1C16-E6B6-4BC0-9506-76EB59CB0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100" y="215154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4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CBC7EE-DDF2-4C72-9D8A-9CC4EFC54CE5}"/>
              </a:ext>
            </a:extLst>
          </p:cNvPr>
          <p:cNvSpPr/>
          <p:nvPr/>
        </p:nvSpPr>
        <p:spPr>
          <a:xfrm>
            <a:off x="75076" y="269386"/>
            <a:ext cx="1553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지자체 관리 </a:t>
            </a:r>
            <a:r>
              <a:rPr lang="en-US" altLang="ko-KR" sz="800" dirty="0">
                <a:latin typeface="+mn-ea"/>
              </a:rPr>
              <a:t>– </a:t>
            </a:r>
            <a:r>
              <a:rPr lang="ko-KR" altLang="en-US" sz="800" dirty="0">
                <a:latin typeface="+mn-ea"/>
              </a:rPr>
              <a:t>추가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편집 팝업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247EC8-2BEC-4ECD-9818-6E1F4405C898}"/>
              </a:ext>
            </a:extLst>
          </p:cNvPr>
          <p:cNvSpPr/>
          <p:nvPr/>
        </p:nvSpPr>
        <p:spPr>
          <a:xfrm>
            <a:off x="6490299" y="277080"/>
            <a:ext cx="7986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SCP_02_01_P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EE35D6-8860-4963-8669-E365BF3D5C7C}"/>
              </a:ext>
            </a:extLst>
          </p:cNvPr>
          <p:cNvSpPr/>
          <p:nvPr/>
        </p:nvSpPr>
        <p:spPr>
          <a:xfrm>
            <a:off x="7080849" y="497530"/>
            <a:ext cx="6206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2020.07.13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1" name="Group 256">
            <a:extLst>
              <a:ext uri="{FF2B5EF4-FFF2-40B4-BE49-F238E27FC236}">
                <a16:creationId xmlns:a16="http://schemas.microsoft.com/office/drawing/2014/main" id="{05723797-41E8-427F-80C2-BD957298B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02627"/>
              </p:ext>
            </p:extLst>
          </p:nvPr>
        </p:nvGraphicFramePr>
        <p:xfrm>
          <a:off x="6494452" y="954385"/>
          <a:ext cx="2573269" cy="2809503"/>
        </p:xfrm>
        <a:graphic>
          <a:graphicData uri="http://schemas.openxmlformats.org/drawingml/2006/table">
            <a:tbl>
              <a:tblPr/>
              <a:tblGrid>
                <a:gridCol w="17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 관리 추가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편집 팝업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 선택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셀렉트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박스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지자체를 편집할 경우 해당 지자체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③④는 비활성화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지자체 체크박스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신규로 지자체를 추가하는 경우 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②는 비활성화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④와 동시 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47432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지자체명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입력창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③과 동시 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31478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현장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건설사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현장명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리스트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중복 체크 가능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7315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목록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사용자 리스트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중복 체크 가능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86097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7665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SCP_02_01_N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추가 등록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51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1" lang="ko-KR" altLang="en-US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Gill Sans" charset="0"/>
                      </a:endParaRP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64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56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95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E7CAFD-00FF-4ACF-A5A3-39324E3AB278}"/>
              </a:ext>
            </a:extLst>
          </p:cNvPr>
          <p:cNvGrpSpPr/>
          <p:nvPr/>
        </p:nvGrpSpPr>
        <p:grpSpPr>
          <a:xfrm>
            <a:off x="354773" y="1536700"/>
            <a:ext cx="5760000" cy="4235450"/>
            <a:chOff x="1637473" y="1536700"/>
            <a:chExt cx="5760000" cy="423545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D206C94-888C-4C85-B517-B73317F16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813" b="94"/>
            <a:stretch/>
          </p:blipFill>
          <p:spPr>
            <a:xfrm>
              <a:off x="1637473" y="1536700"/>
              <a:ext cx="5760000" cy="423545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DA7B07A-70D4-4428-A63A-319CE70FE640}"/>
                </a:ext>
              </a:extLst>
            </p:cNvPr>
            <p:cNvSpPr/>
            <p:nvPr/>
          </p:nvSpPr>
          <p:spPr>
            <a:xfrm>
              <a:off x="5603875" y="1971707"/>
              <a:ext cx="679450" cy="165036"/>
            </a:xfrm>
            <a:prstGeom prst="rect">
              <a:avLst/>
            </a:prstGeom>
            <a:solidFill>
              <a:srgbClr val="2E334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  <a:latin typeface="+mn-ea"/>
                </a:rPr>
                <a:t>지자체 관리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45D7C3-C71B-43FA-9C25-492090A5F66C}"/>
              </a:ext>
            </a:extLst>
          </p:cNvPr>
          <p:cNvSpPr/>
          <p:nvPr/>
        </p:nvSpPr>
        <p:spPr>
          <a:xfrm>
            <a:off x="911225" y="2708307"/>
            <a:ext cx="4756150" cy="2739993"/>
          </a:xfrm>
          <a:prstGeom prst="rect">
            <a:avLst/>
          </a:prstGeom>
          <a:solidFill>
            <a:srgbClr val="292B3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A02C45-F3EB-4858-B6A0-1BD370C5D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4" b="75058"/>
          <a:stretch/>
        </p:blipFill>
        <p:spPr>
          <a:xfrm>
            <a:off x="354773" y="1536700"/>
            <a:ext cx="5760000" cy="71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DD9052-169B-43AE-AA07-19E657027C80}"/>
              </a:ext>
            </a:extLst>
          </p:cNvPr>
          <p:cNvSpPr/>
          <p:nvPr/>
        </p:nvSpPr>
        <p:spPr>
          <a:xfrm>
            <a:off x="4321175" y="1971707"/>
            <a:ext cx="679450" cy="165036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지자체 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3EFAF9-1548-471A-A45F-F7794E0034EA}"/>
              </a:ext>
            </a:extLst>
          </p:cNvPr>
          <p:cNvSpPr/>
          <p:nvPr/>
        </p:nvSpPr>
        <p:spPr>
          <a:xfrm>
            <a:off x="911225" y="2266949"/>
            <a:ext cx="815148" cy="260350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지자체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81333-320A-43C8-9B9C-C2901024CE3D}"/>
              </a:ext>
            </a:extLst>
          </p:cNvPr>
          <p:cNvSpPr/>
          <p:nvPr/>
        </p:nvSpPr>
        <p:spPr>
          <a:xfrm>
            <a:off x="1726373" y="2266949"/>
            <a:ext cx="815148" cy="260350"/>
          </a:xfrm>
          <a:prstGeom prst="rect">
            <a:avLst/>
          </a:prstGeom>
          <a:solidFill>
            <a:srgbClr val="2E33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700" dirty="0">
                <a:solidFill>
                  <a:schemeClr val="bg1"/>
                </a:solidFill>
              </a:rPr>
              <a:t>사용자 권한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4FE361-0793-42BE-AD3A-41A4B0625974}"/>
              </a:ext>
            </a:extLst>
          </p:cNvPr>
          <p:cNvCxnSpPr/>
          <p:nvPr/>
        </p:nvCxnSpPr>
        <p:spPr>
          <a:xfrm>
            <a:off x="1698625" y="2571749"/>
            <a:ext cx="628650" cy="0"/>
          </a:xfrm>
          <a:prstGeom prst="line">
            <a:avLst/>
          </a:prstGeom>
          <a:ln w="12700">
            <a:solidFill>
              <a:srgbClr val="2A9BFF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5A24E-1348-41AF-B7E7-A8A9A02D085E}"/>
              </a:ext>
            </a:extLst>
          </p:cNvPr>
          <p:cNvSpPr/>
          <p:nvPr/>
        </p:nvSpPr>
        <p:spPr>
          <a:xfrm>
            <a:off x="4321175" y="1879600"/>
            <a:ext cx="679450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1F83FC-28EC-4AB1-9698-3D339AD3A3C1}"/>
              </a:ext>
            </a:extLst>
          </p:cNvPr>
          <p:cNvSpPr/>
          <p:nvPr/>
        </p:nvSpPr>
        <p:spPr>
          <a:xfrm>
            <a:off x="1578801" y="2266949"/>
            <a:ext cx="815148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8F8B-469E-4649-9B46-4B294321A609}"/>
              </a:ext>
            </a:extLst>
          </p:cNvPr>
          <p:cNvSpPr/>
          <p:nvPr/>
        </p:nvSpPr>
        <p:spPr>
          <a:xfrm>
            <a:off x="4892675" y="4431634"/>
            <a:ext cx="679450" cy="180000"/>
          </a:xfrm>
          <a:prstGeom prst="rect">
            <a:avLst/>
          </a:prstGeom>
          <a:solidFill>
            <a:srgbClr val="2A9B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23" name="표 50">
            <a:extLst>
              <a:ext uri="{FF2B5EF4-FFF2-40B4-BE49-F238E27FC236}">
                <a16:creationId xmlns:a16="http://schemas.microsoft.com/office/drawing/2014/main" id="{5B8B8361-E3AC-426E-B70C-307F969D0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33426"/>
              </p:ext>
            </p:extLst>
          </p:nvPr>
        </p:nvGraphicFramePr>
        <p:xfrm>
          <a:off x="911225" y="2889697"/>
          <a:ext cx="4660900" cy="128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103367605"/>
                    </a:ext>
                  </a:extLst>
                </a:gridCol>
                <a:gridCol w="886250">
                  <a:extLst>
                    <a:ext uri="{9D8B030D-6E8A-4147-A177-3AD203B41FA5}">
                      <a16:colId xmlns:a16="http://schemas.microsoft.com/office/drawing/2014/main" val="1396413111"/>
                    </a:ext>
                  </a:extLst>
                </a:gridCol>
                <a:gridCol w="1952200">
                  <a:extLst>
                    <a:ext uri="{9D8B030D-6E8A-4147-A177-3AD203B41FA5}">
                      <a16:colId xmlns:a16="http://schemas.microsoft.com/office/drawing/2014/main" val="264744407"/>
                    </a:ext>
                  </a:extLst>
                </a:gridCol>
                <a:gridCol w="930700">
                  <a:extLst>
                    <a:ext uri="{9D8B030D-6E8A-4147-A177-3AD203B41FA5}">
                      <a16:colId xmlns:a16="http://schemas.microsoft.com/office/drawing/2014/main" val="1030293492"/>
                    </a:ext>
                  </a:extLst>
                </a:gridCol>
                <a:gridCol w="555200">
                  <a:extLst>
                    <a:ext uri="{9D8B030D-6E8A-4147-A177-3AD203B41FA5}">
                      <a16:colId xmlns:a16="http://schemas.microsoft.com/office/drawing/2014/main" val="4124251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권한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아이디</a:t>
                      </a:r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3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운영자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rgbClr val="99CCFF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6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938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stone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6327"/>
                  </a:ext>
                </a:extLst>
              </a:tr>
              <a:tr h="18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sadfsd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7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sksk</a:t>
                      </a:r>
                      <a:endParaRPr lang="ko-KR" altLang="en-US" sz="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92B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801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4F056-6AF9-4834-8477-901C026E9D5B}"/>
              </a:ext>
            </a:extLst>
          </p:cNvPr>
          <p:cNvSpPr/>
          <p:nvPr/>
        </p:nvSpPr>
        <p:spPr>
          <a:xfrm>
            <a:off x="4773612" y="4356141"/>
            <a:ext cx="893763" cy="33020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C55001-67F3-44E8-B7EF-DFAD14ED2C5A}"/>
              </a:ext>
            </a:extLst>
          </p:cNvPr>
          <p:cNvSpPr/>
          <p:nvPr/>
        </p:nvSpPr>
        <p:spPr>
          <a:xfrm>
            <a:off x="796924" y="2795494"/>
            <a:ext cx="4870451" cy="1480720"/>
          </a:xfrm>
          <a:prstGeom prst="rect">
            <a:avLst/>
          </a:prstGeom>
          <a:solidFill>
            <a:srgbClr val="00FFFF">
              <a:alpha val="10000"/>
            </a:srgbClr>
          </a:solidFill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398">
            <a:extLst>
              <a:ext uri="{FF2B5EF4-FFF2-40B4-BE49-F238E27FC236}">
                <a16:creationId xmlns:a16="http://schemas.microsoft.com/office/drawing/2014/main" id="{88F9562C-478A-40D2-BA08-AF83077909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6924" y="2254393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sp>
        <p:nvSpPr>
          <p:cNvPr id="19" name="Oval 398">
            <a:extLst>
              <a:ext uri="{FF2B5EF4-FFF2-40B4-BE49-F238E27FC236}">
                <a16:creationId xmlns:a16="http://schemas.microsoft.com/office/drawing/2014/main" id="{7437F7FE-2F28-4980-A64A-96E30BAEC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1612" y="4359634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8</a:t>
            </a:r>
          </a:p>
        </p:txBody>
      </p:sp>
      <p:sp>
        <p:nvSpPr>
          <p:cNvPr id="21" name="Oval 398">
            <a:extLst>
              <a:ext uri="{FF2B5EF4-FFF2-40B4-BE49-F238E27FC236}">
                <a16:creationId xmlns:a16="http://schemas.microsoft.com/office/drawing/2014/main" id="{866BAE00-29D0-4013-B87D-5BDB0AD35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264" y="2267352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2</a:t>
            </a:r>
          </a:p>
        </p:txBody>
      </p:sp>
      <p:sp>
        <p:nvSpPr>
          <p:cNvPr id="24" name="Oval 398">
            <a:extLst>
              <a:ext uri="{FF2B5EF4-FFF2-40B4-BE49-F238E27FC236}">
                <a16:creationId xmlns:a16="http://schemas.microsoft.com/office/drawing/2014/main" id="{8879ED5C-88BE-431B-BE1E-86EB2AE78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805" y="2889697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3</a:t>
            </a:r>
          </a:p>
        </p:txBody>
      </p:sp>
      <p:sp>
        <p:nvSpPr>
          <p:cNvPr id="29" name="Oval 398">
            <a:extLst>
              <a:ext uri="{FF2B5EF4-FFF2-40B4-BE49-F238E27FC236}">
                <a16:creationId xmlns:a16="http://schemas.microsoft.com/office/drawing/2014/main" id="{573B040A-A802-4C48-A0F3-EF70786AC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521" y="2889697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5</a:t>
            </a:r>
          </a:p>
        </p:txBody>
      </p:sp>
      <p:sp>
        <p:nvSpPr>
          <p:cNvPr id="31" name="Oval 398">
            <a:extLst>
              <a:ext uri="{FF2B5EF4-FFF2-40B4-BE49-F238E27FC236}">
                <a16:creationId xmlns:a16="http://schemas.microsoft.com/office/drawing/2014/main" id="{AD9256B5-31A8-48AF-8F91-8F6D007F4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389" y="2889697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6</a:t>
            </a:r>
          </a:p>
        </p:txBody>
      </p:sp>
      <p:sp>
        <p:nvSpPr>
          <p:cNvPr id="32" name="Oval 398">
            <a:extLst>
              <a:ext uri="{FF2B5EF4-FFF2-40B4-BE49-F238E27FC236}">
                <a16:creationId xmlns:a16="http://schemas.microsoft.com/office/drawing/2014/main" id="{88A54685-299D-4532-B769-F43AF50FF8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0625" y="2889697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7</a:t>
            </a:r>
          </a:p>
        </p:txBody>
      </p:sp>
      <p:sp>
        <p:nvSpPr>
          <p:cNvPr id="37" name="Oval 398">
            <a:extLst>
              <a:ext uri="{FF2B5EF4-FFF2-40B4-BE49-F238E27FC236}">
                <a16:creationId xmlns:a16="http://schemas.microsoft.com/office/drawing/2014/main" id="{9C501A6C-B58B-44B3-B226-E405E0E1E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6956" y="2889697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4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BBBECC-9D94-427A-9492-32A53B53EFB8}"/>
              </a:ext>
            </a:extLst>
          </p:cNvPr>
          <p:cNvSpPr/>
          <p:nvPr/>
        </p:nvSpPr>
        <p:spPr>
          <a:xfrm>
            <a:off x="75076" y="269386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사용자 권한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029ECF-DBC3-4036-91BC-EB83657C4E4E}"/>
              </a:ext>
            </a:extLst>
          </p:cNvPr>
          <p:cNvSpPr/>
          <p:nvPr/>
        </p:nvSpPr>
        <p:spPr>
          <a:xfrm>
            <a:off x="6490299" y="277080"/>
            <a:ext cx="7986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SCP_02_02_N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20D1D6-238C-4D14-AAC5-4CC845B8F737}"/>
              </a:ext>
            </a:extLst>
          </p:cNvPr>
          <p:cNvSpPr/>
          <p:nvPr/>
        </p:nvSpPr>
        <p:spPr>
          <a:xfrm>
            <a:off x="7080849" y="497530"/>
            <a:ext cx="6206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2020.07.13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2" name="Group 256">
            <a:extLst>
              <a:ext uri="{FF2B5EF4-FFF2-40B4-BE49-F238E27FC236}">
                <a16:creationId xmlns:a16="http://schemas.microsoft.com/office/drawing/2014/main" id="{7ABEE782-898B-4383-9BB2-DEDA156B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5939"/>
              </p:ext>
            </p:extLst>
          </p:nvPr>
        </p:nvGraphicFramePr>
        <p:xfrm>
          <a:off x="6494452" y="954385"/>
          <a:ext cx="2573269" cy="2490415"/>
        </p:xfrm>
        <a:graphic>
          <a:graphicData uri="http://schemas.openxmlformats.org/drawingml/2006/table">
            <a:tbl>
              <a:tblPr/>
              <a:tblGrid>
                <a:gridCol w="17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지자체 관리 메뉴 비활성화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SCP_02_01_N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권한 메뉴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활성화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생성 순차적 번호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47432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등급이 있는 경우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 여부에 따라 삭제 가능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31478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등록한 아이디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7315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 수정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SCP_02_02_P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목록에 보여지는 설정 유지한 상태로 노출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86097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삭제 팝업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(7-1)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출현으로 재확인 후 처리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7665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SCP_02_02_P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51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1" lang="ko-KR" altLang="en-US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Gill Sans" charset="0"/>
                      </a:endParaRP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64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56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F84980E-D8B5-48E5-A93B-CC0C18E98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4" t="42003" r="23268" b="33625"/>
          <a:stretch/>
        </p:blipFill>
        <p:spPr>
          <a:xfrm>
            <a:off x="6766474" y="3564761"/>
            <a:ext cx="2160000" cy="791380"/>
          </a:xfrm>
          <a:prstGeom prst="rect">
            <a:avLst/>
          </a:prstGeom>
        </p:spPr>
      </p:pic>
      <p:sp>
        <p:nvSpPr>
          <p:cNvPr id="43" name="Oval 398">
            <a:extLst>
              <a:ext uri="{FF2B5EF4-FFF2-40B4-BE49-F238E27FC236}">
                <a16:creationId xmlns:a16="http://schemas.microsoft.com/office/drawing/2014/main" id="{16F62673-1171-45DA-ADEB-8236C5285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1225" y="356476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7-1</a:t>
            </a:r>
          </a:p>
        </p:txBody>
      </p:sp>
    </p:spTree>
    <p:extLst>
      <p:ext uri="{BB962C8B-B14F-4D97-AF65-F5344CB8AC3E}">
        <p14:creationId xmlns:p14="http://schemas.microsoft.com/office/powerpoint/2010/main" val="145555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D0F533-DCE1-4DCA-B178-45AD161DB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4" t="30071" r="22485" b="30780"/>
          <a:stretch/>
        </p:blipFill>
        <p:spPr>
          <a:xfrm>
            <a:off x="1638299" y="2495551"/>
            <a:ext cx="3168651" cy="18351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9D56A4-46FE-4216-AC12-8A8E36E5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4" t="70575" r="22485" b="19807"/>
          <a:stretch/>
        </p:blipFill>
        <p:spPr>
          <a:xfrm>
            <a:off x="1638299" y="4057649"/>
            <a:ext cx="3168651" cy="450851"/>
          </a:xfrm>
          <a:prstGeom prst="rect">
            <a:avLst/>
          </a:prstGeom>
        </p:spPr>
      </p:pic>
      <p:sp>
        <p:nvSpPr>
          <p:cNvPr id="5" name="Oval 398">
            <a:extLst>
              <a:ext uri="{FF2B5EF4-FFF2-40B4-BE49-F238E27FC236}">
                <a16:creationId xmlns:a16="http://schemas.microsoft.com/office/drawing/2014/main" id="{760C1B18-FF04-4CEA-BABB-78DBF4C3B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3902" y="2553075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sp>
        <p:nvSpPr>
          <p:cNvPr id="8" name="Oval 398">
            <a:extLst>
              <a:ext uri="{FF2B5EF4-FFF2-40B4-BE49-F238E27FC236}">
                <a16:creationId xmlns:a16="http://schemas.microsoft.com/office/drawing/2014/main" id="{917BE200-200A-4560-874E-8DAE452FF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35094" y="2980289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2</a:t>
            </a:r>
          </a:p>
        </p:txBody>
      </p:sp>
      <p:sp>
        <p:nvSpPr>
          <p:cNvPr id="9" name="Oval 398">
            <a:extLst>
              <a:ext uri="{FF2B5EF4-FFF2-40B4-BE49-F238E27FC236}">
                <a16:creationId xmlns:a16="http://schemas.microsoft.com/office/drawing/2014/main" id="{95454448-944D-4510-BF39-947CA8E2F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35094" y="3204600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3</a:t>
            </a:r>
          </a:p>
        </p:txBody>
      </p:sp>
      <p:sp>
        <p:nvSpPr>
          <p:cNvPr id="10" name="Oval 398">
            <a:extLst>
              <a:ext uri="{FF2B5EF4-FFF2-40B4-BE49-F238E27FC236}">
                <a16:creationId xmlns:a16="http://schemas.microsoft.com/office/drawing/2014/main" id="{32401ACA-85FF-4921-AB3D-1980FDEF2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1521" y="418368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5</a:t>
            </a:r>
          </a:p>
        </p:txBody>
      </p:sp>
      <p:sp>
        <p:nvSpPr>
          <p:cNvPr id="11" name="Oval 398">
            <a:extLst>
              <a:ext uri="{FF2B5EF4-FFF2-40B4-BE49-F238E27FC236}">
                <a16:creationId xmlns:a16="http://schemas.microsoft.com/office/drawing/2014/main" id="{DF3FAEB0-ABAC-49BF-9829-A9F56A738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8249" y="4183681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6</a:t>
            </a:r>
          </a:p>
        </p:txBody>
      </p:sp>
      <p:sp>
        <p:nvSpPr>
          <p:cNvPr id="16" name="Oval 398">
            <a:extLst>
              <a:ext uri="{FF2B5EF4-FFF2-40B4-BE49-F238E27FC236}">
                <a16:creationId xmlns:a16="http://schemas.microsoft.com/office/drawing/2014/main" id="{E9AC9986-0529-4A7E-AB1A-25233B470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35094" y="3735849"/>
            <a:ext cx="144000" cy="14400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600" dirty="0">
                <a:solidFill>
                  <a:srgbClr val="FFFFFF"/>
                </a:solidFill>
                <a:latin typeface="+mn-ea"/>
              </a:rPr>
              <a:t>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5F55CF-1206-4476-85D8-40990C264C72}"/>
              </a:ext>
            </a:extLst>
          </p:cNvPr>
          <p:cNvSpPr/>
          <p:nvPr/>
        </p:nvSpPr>
        <p:spPr>
          <a:xfrm>
            <a:off x="75076" y="269386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사용자 권한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추가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정보수정 팝업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497A8-E728-4E84-8B0B-C8540326640A}"/>
              </a:ext>
            </a:extLst>
          </p:cNvPr>
          <p:cNvSpPr/>
          <p:nvPr/>
        </p:nvSpPr>
        <p:spPr>
          <a:xfrm>
            <a:off x="6490299" y="277080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SCP_02_02_P</a:t>
            </a:r>
            <a:endParaRPr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CE6A4-9FDC-4816-8844-0F65A974912B}"/>
              </a:ext>
            </a:extLst>
          </p:cNvPr>
          <p:cNvSpPr/>
          <p:nvPr/>
        </p:nvSpPr>
        <p:spPr>
          <a:xfrm>
            <a:off x="7080849" y="497530"/>
            <a:ext cx="6206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2020.07.13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Group 256">
            <a:extLst>
              <a:ext uri="{FF2B5EF4-FFF2-40B4-BE49-F238E27FC236}">
                <a16:creationId xmlns:a16="http://schemas.microsoft.com/office/drawing/2014/main" id="{11AAE4F3-39D9-43F3-A34A-9DD4AFA1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76338"/>
              </p:ext>
            </p:extLst>
          </p:nvPr>
        </p:nvGraphicFramePr>
        <p:xfrm>
          <a:off x="6494452" y="954385"/>
          <a:ext cx="2573269" cy="1358943"/>
        </p:xfrm>
        <a:graphic>
          <a:graphicData uri="http://schemas.openxmlformats.org/drawingml/2006/table">
            <a:tbl>
              <a:tblPr/>
              <a:tblGrid>
                <a:gridCol w="17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관리 추가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편집 팝업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5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권한 선택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셀렉트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박스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 여부에 따라 삭제 가능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입력창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47432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</a:t>
                      </a: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입력창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31478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73150"/>
                  </a:ext>
                </a:extLst>
              </a:tr>
              <a:tr h="10392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56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 버튼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56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 </a:t>
                      </a:r>
                      <a:r>
                        <a:rPr kumimoji="1" lang="en-US" altLang="ko-KR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SCP_02_02_N</a:t>
                      </a:r>
                      <a:r>
                        <a:rPr kumimoji="1" lang="ko-KR" altLang="en-US" sz="56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추가 등록</a:t>
                      </a:r>
                      <a:endParaRPr kumimoji="1" lang="en-US" altLang="ko-KR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36012" marB="3601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860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1" lang="ko-KR" altLang="en-US" sz="56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Gill Sans" charset="0"/>
                      </a:endParaRP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64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56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</a:p>
                  </a:txBody>
                  <a:tcPr marL="36000" marR="0" marT="36008" marB="3600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8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34" charset="-127"/>
                        <a:ea typeface="맑은 고딕" pitchFamily="34" charset="-127"/>
                      </a:endParaRPr>
                    </a:p>
                  </a:txBody>
                  <a:tcPr marL="36000" marR="36000" marT="35987" marB="3598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9870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개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CC"/>
        </a:solidFill>
        <a:ln w="3175">
          <a:noFill/>
        </a:ln>
      </a:spPr>
      <a:bodyPr lIns="36000" tIns="36000" rIns="36000" bIns="36000" rtlCol="0" anchor="ctr"/>
      <a:lstStyle>
        <a:defPPr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0504D"/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rIns="0" rtlCol="0" anchor="ctr">
        <a:spAutoFit/>
      </a:bodyPr>
      <a:lstStyle>
        <a:defPPr fontAlgn="auto">
          <a:spcBef>
            <a:spcPct val="20000"/>
          </a:spcBef>
          <a:spcAft>
            <a:spcPts val="0"/>
          </a:spcAft>
          <a:buFont typeface="Arial" pitchFamily="34" charset="0"/>
          <a:buNone/>
          <a:defRPr kumimoji="0" sz="700" b="0" dirty="0" smtClean="0">
            <a:ea typeface="+mn-ea"/>
            <a:cs typeface="Tahom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6"/>
          </a:solidFill>
          <a:prstDash val="lgDash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grpFill/>
        <a:ln w="3175">
          <a:noFill/>
          <a:miter lim="800000"/>
          <a:headEnd/>
          <a:tailEnd/>
        </a:ln>
      </a:spPr>
      <a:bodyPr wrap="none" lIns="36000" tIns="36000" rIns="36000" bIns="36000" rtlCol="0">
        <a:spAutoFit/>
      </a:bodyPr>
      <a:lstStyle>
        <a:defPPr algn="ctr">
          <a:defRPr b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3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24307</TotalTime>
  <Words>710</Words>
  <Application>Microsoft Office PowerPoint</Application>
  <PresentationFormat>화면 슬라이드 쇼(4:3)</PresentationFormat>
  <Paragraphs>365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Tahoma</vt:lpstr>
      <vt:lpstr>Verdana</vt:lpstr>
      <vt:lpstr>표지</vt:lpstr>
      <vt:lpstr>1_개요</vt:lpstr>
      <vt:lpstr>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Hosub Song</dc:creator>
  <cp:lastModifiedBy>kesssun</cp:lastModifiedBy>
  <cp:revision>1445</cp:revision>
  <cp:lastPrinted>2016-10-17T07:39:05Z</cp:lastPrinted>
  <dcterms:created xsi:type="dcterms:W3CDTF">2016-08-05T04:46:23Z</dcterms:created>
  <dcterms:modified xsi:type="dcterms:W3CDTF">2020-07-14T01:21:23Z</dcterms:modified>
</cp:coreProperties>
</file>