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av patadiya" userId="7df637815e954e50" providerId="LiveId" clId="{E02E53ED-8CBB-4105-8918-5EDFED894F86}"/>
    <pc:docChg chg="undo custSel addSld modSld">
      <pc:chgData name="nirav patadiya" userId="7df637815e954e50" providerId="LiveId" clId="{E02E53ED-8CBB-4105-8918-5EDFED894F86}" dt="2020-10-26T18:01:33.400" v="1746" actId="680"/>
      <pc:docMkLst>
        <pc:docMk/>
      </pc:docMkLst>
      <pc:sldChg chg="addSp modSp new mod">
        <pc:chgData name="nirav patadiya" userId="7df637815e954e50" providerId="LiveId" clId="{E02E53ED-8CBB-4105-8918-5EDFED894F86}" dt="2020-10-26T16:58:22.329" v="352" actId="20577"/>
        <pc:sldMkLst>
          <pc:docMk/>
          <pc:sldMk cId="2545362246" sldId="256"/>
        </pc:sldMkLst>
        <pc:spChg chg="mod">
          <ac:chgData name="nirav patadiya" userId="7df637815e954e50" providerId="LiveId" clId="{E02E53ED-8CBB-4105-8918-5EDFED894F86}" dt="2020-10-26T16:48:59.758" v="36" actId="207"/>
          <ac:spMkLst>
            <pc:docMk/>
            <pc:sldMk cId="2545362246" sldId="256"/>
            <ac:spMk id="2" creationId="{60FFD611-D6CE-4BDD-AE75-73AF41AB397A}"/>
          </ac:spMkLst>
        </pc:spChg>
        <pc:spChg chg="mod">
          <ac:chgData name="nirav patadiya" userId="7df637815e954e50" providerId="LiveId" clId="{E02E53ED-8CBB-4105-8918-5EDFED894F86}" dt="2020-10-26T16:58:22.329" v="352" actId="20577"/>
          <ac:spMkLst>
            <pc:docMk/>
            <pc:sldMk cId="2545362246" sldId="256"/>
            <ac:spMk id="3" creationId="{798C290F-1445-4BC2-9684-5411D81DDFAF}"/>
          </ac:spMkLst>
        </pc:spChg>
        <pc:picChg chg="add mod">
          <ac:chgData name="nirav patadiya" userId="7df637815e954e50" providerId="LiveId" clId="{E02E53ED-8CBB-4105-8918-5EDFED894F86}" dt="2020-10-26T16:45:44.504" v="8" actId="1076"/>
          <ac:picMkLst>
            <pc:docMk/>
            <pc:sldMk cId="2545362246" sldId="256"/>
            <ac:picMk id="5" creationId="{05F6B6EE-E189-4765-9A44-B21D36F829D3}"/>
          </ac:picMkLst>
        </pc:picChg>
      </pc:sldChg>
      <pc:sldChg chg="addSp modSp new mod">
        <pc:chgData name="nirav patadiya" userId="7df637815e954e50" providerId="LiveId" clId="{E02E53ED-8CBB-4105-8918-5EDFED894F86}" dt="2020-10-26T17:10:14.605" v="519" actId="20577"/>
        <pc:sldMkLst>
          <pc:docMk/>
          <pc:sldMk cId="3347234420" sldId="257"/>
        </pc:sldMkLst>
        <pc:spChg chg="mod">
          <ac:chgData name="nirav patadiya" userId="7df637815e954e50" providerId="LiveId" clId="{E02E53ED-8CBB-4105-8918-5EDFED894F86}" dt="2020-10-26T17:05:24.247" v="407" actId="14100"/>
          <ac:spMkLst>
            <pc:docMk/>
            <pc:sldMk cId="3347234420" sldId="257"/>
            <ac:spMk id="2" creationId="{4ED91E4C-739E-4C9E-B479-B5C7940C004C}"/>
          </ac:spMkLst>
        </pc:spChg>
        <pc:spChg chg="mod">
          <ac:chgData name="nirav patadiya" userId="7df637815e954e50" providerId="LiveId" clId="{E02E53ED-8CBB-4105-8918-5EDFED894F86}" dt="2020-10-26T17:10:14.605" v="519" actId="20577"/>
          <ac:spMkLst>
            <pc:docMk/>
            <pc:sldMk cId="3347234420" sldId="257"/>
            <ac:spMk id="3" creationId="{FB5B1E71-B965-4E04-A83C-E68AE576E0C6}"/>
          </ac:spMkLst>
        </pc:spChg>
        <pc:spChg chg="add mod">
          <ac:chgData name="nirav patadiya" userId="7df637815e954e50" providerId="LiveId" clId="{E02E53ED-8CBB-4105-8918-5EDFED894F86}" dt="2020-10-26T17:07:31.207" v="473" actId="207"/>
          <ac:spMkLst>
            <pc:docMk/>
            <pc:sldMk cId="3347234420" sldId="257"/>
            <ac:spMk id="4" creationId="{0DEC7F46-00CA-4BB8-B0F4-72B31290BF97}"/>
          </ac:spMkLst>
        </pc:spChg>
      </pc:sldChg>
      <pc:sldChg chg="modSp new mod">
        <pc:chgData name="nirav patadiya" userId="7df637815e954e50" providerId="LiveId" clId="{E02E53ED-8CBB-4105-8918-5EDFED894F86}" dt="2020-10-26T17:18:22.019" v="629" actId="12"/>
        <pc:sldMkLst>
          <pc:docMk/>
          <pc:sldMk cId="522291192" sldId="258"/>
        </pc:sldMkLst>
        <pc:spChg chg="mod">
          <ac:chgData name="nirav patadiya" userId="7df637815e954e50" providerId="LiveId" clId="{E02E53ED-8CBB-4105-8918-5EDFED894F86}" dt="2020-10-26T17:18:16.371" v="627" actId="14100"/>
          <ac:spMkLst>
            <pc:docMk/>
            <pc:sldMk cId="522291192" sldId="258"/>
            <ac:spMk id="2" creationId="{A6F8EE0B-0BC0-4B70-95C0-676E81922B07}"/>
          </ac:spMkLst>
        </pc:spChg>
        <pc:spChg chg="mod">
          <ac:chgData name="nirav patadiya" userId="7df637815e954e50" providerId="LiveId" clId="{E02E53ED-8CBB-4105-8918-5EDFED894F86}" dt="2020-10-26T17:18:22.019" v="629" actId="12"/>
          <ac:spMkLst>
            <pc:docMk/>
            <pc:sldMk cId="522291192" sldId="258"/>
            <ac:spMk id="3" creationId="{F92DF145-6607-42B6-94B2-504049B09C87}"/>
          </ac:spMkLst>
        </pc:spChg>
      </pc:sldChg>
      <pc:sldChg chg="modSp new mod">
        <pc:chgData name="nirav patadiya" userId="7df637815e954e50" providerId="LiveId" clId="{E02E53ED-8CBB-4105-8918-5EDFED894F86}" dt="2020-10-26T17:22:47.612" v="677" actId="27636"/>
        <pc:sldMkLst>
          <pc:docMk/>
          <pc:sldMk cId="2642874423" sldId="259"/>
        </pc:sldMkLst>
        <pc:spChg chg="mod">
          <ac:chgData name="nirav patadiya" userId="7df637815e954e50" providerId="LiveId" clId="{E02E53ED-8CBB-4105-8918-5EDFED894F86}" dt="2020-10-26T17:21:12.727" v="651" actId="1076"/>
          <ac:spMkLst>
            <pc:docMk/>
            <pc:sldMk cId="2642874423" sldId="259"/>
            <ac:spMk id="2" creationId="{15E8F763-4F3B-48E5-B5D8-453E5024B105}"/>
          </ac:spMkLst>
        </pc:spChg>
        <pc:spChg chg="mod">
          <ac:chgData name="nirav patadiya" userId="7df637815e954e50" providerId="LiveId" clId="{E02E53ED-8CBB-4105-8918-5EDFED894F86}" dt="2020-10-26T17:22:47.612" v="677" actId="27636"/>
          <ac:spMkLst>
            <pc:docMk/>
            <pc:sldMk cId="2642874423" sldId="259"/>
            <ac:spMk id="3" creationId="{F0F82225-C71A-464F-8887-23ED25253C43}"/>
          </ac:spMkLst>
        </pc:spChg>
      </pc:sldChg>
      <pc:sldChg chg="addSp delSp modSp new mod">
        <pc:chgData name="nirav patadiya" userId="7df637815e954e50" providerId="LiveId" clId="{E02E53ED-8CBB-4105-8918-5EDFED894F86}" dt="2020-10-26T17:27:11.943" v="695" actId="13822"/>
        <pc:sldMkLst>
          <pc:docMk/>
          <pc:sldMk cId="3081890314" sldId="260"/>
        </pc:sldMkLst>
        <pc:spChg chg="del mod">
          <ac:chgData name="nirav patadiya" userId="7df637815e954e50" providerId="LiveId" clId="{E02E53ED-8CBB-4105-8918-5EDFED894F86}" dt="2020-10-26T17:23:45.868" v="683" actId="478"/>
          <ac:spMkLst>
            <pc:docMk/>
            <pc:sldMk cId="3081890314" sldId="260"/>
            <ac:spMk id="2" creationId="{9D3EF5A8-4068-4798-96B6-8EE1572BF835}"/>
          </ac:spMkLst>
        </pc:spChg>
        <pc:spChg chg="del mod">
          <ac:chgData name="nirav patadiya" userId="7df637815e954e50" providerId="LiveId" clId="{E02E53ED-8CBB-4105-8918-5EDFED894F86}" dt="2020-10-26T17:23:52.166" v="684" actId="478"/>
          <ac:spMkLst>
            <pc:docMk/>
            <pc:sldMk cId="3081890314" sldId="260"/>
            <ac:spMk id="3" creationId="{0DBB6E9E-5357-4E51-90E1-CA82F4A9044D}"/>
          </ac:spMkLst>
        </pc:spChg>
        <pc:picChg chg="add mod">
          <ac:chgData name="nirav patadiya" userId="7df637815e954e50" providerId="LiveId" clId="{E02E53ED-8CBB-4105-8918-5EDFED894F86}" dt="2020-10-26T17:26:26.711" v="691" actId="1076"/>
          <ac:picMkLst>
            <pc:docMk/>
            <pc:sldMk cId="3081890314" sldId="260"/>
            <ac:picMk id="5" creationId="{F06EB21F-E32E-424D-9DD2-2CECBA8BE36D}"/>
          </ac:picMkLst>
        </pc:picChg>
        <pc:cxnChg chg="add mod">
          <ac:chgData name="nirav patadiya" userId="7df637815e954e50" providerId="LiveId" clId="{E02E53ED-8CBB-4105-8918-5EDFED894F86}" dt="2020-10-26T17:26:53.896" v="693" actId="13822"/>
          <ac:cxnSpMkLst>
            <pc:docMk/>
            <pc:sldMk cId="3081890314" sldId="260"/>
            <ac:cxnSpMk id="7" creationId="{C90F6E5E-A60C-4C9F-A0A1-7BE928AF5468}"/>
          </ac:cxnSpMkLst>
        </pc:cxnChg>
        <pc:cxnChg chg="add mod">
          <ac:chgData name="nirav patadiya" userId="7df637815e954e50" providerId="LiveId" clId="{E02E53ED-8CBB-4105-8918-5EDFED894F86}" dt="2020-10-26T17:27:11.943" v="695" actId="13822"/>
          <ac:cxnSpMkLst>
            <pc:docMk/>
            <pc:sldMk cId="3081890314" sldId="260"/>
            <ac:cxnSpMk id="9" creationId="{EFA76A32-0DF6-4808-B2E1-A811173E5297}"/>
          </ac:cxnSpMkLst>
        </pc:cxnChg>
      </pc:sldChg>
      <pc:sldChg chg="addSp delSp modSp new mod">
        <pc:chgData name="nirav patadiya" userId="7df637815e954e50" providerId="LiveId" clId="{E02E53ED-8CBB-4105-8918-5EDFED894F86}" dt="2020-10-26T17:50:54.275" v="1590" actId="207"/>
        <pc:sldMkLst>
          <pc:docMk/>
          <pc:sldMk cId="1039406541" sldId="261"/>
        </pc:sldMkLst>
        <pc:spChg chg="mod">
          <ac:chgData name="nirav patadiya" userId="7df637815e954e50" providerId="LiveId" clId="{E02E53ED-8CBB-4105-8918-5EDFED894F86}" dt="2020-10-26T17:29:10.494" v="750" actId="1076"/>
          <ac:spMkLst>
            <pc:docMk/>
            <pc:sldMk cId="1039406541" sldId="261"/>
            <ac:spMk id="2" creationId="{6F2D2675-F83D-4D3A-ADCF-1AF068090963}"/>
          </ac:spMkLst>
        </pc:spChg>
        <pc:spChg chg="add del mod">
          <ac:chgData name="nirav patadiya" userId="7df637815e954e50" providerId="LiveId" clId="{E02E53ED-8CBB-4105-8918-5EDFED894F86}" dt="2020-10-26T17:30:58.171" v="758" actId="931"/>
          <ac:spMkLst>
            <pc:docMk/>
            <pc:sldMk cId="1039406541" sldId="261"/>
            <ac:spMk id="3" creationId="{6FCD0551-0C53-4CBC-88E0-7E350891FA61}"/>
          </ac:spMkLst>
        </pc:spChg>
        <pc:spChg chg="add del">
          <ac:chgData name="nirav patadiya" userId="7df637815e954e50" providerId="LiveId" clId="{E02E53ED-8CBB-4105-8918-5EDFED894F86}" dt="2020-10-26T17:32:17.203" v="767" actId="11529"/>
          <ac:spMkLst>
            <pc:docMk/>
            <pc:sldMk cId="1039406541" sldId="261"/>
            <ac:spMk id="12" creationId="{630292BA-7E93-419F-BF31-9EC0B4A0A105}"/>
          </ac:spMkLst>
        </pc:spChg>
        <pc:spChg chg="add mod">
          <ac:chgData name="nirav patadiya" userId="7df637815e954e50" providerId="LiveId" clId="{E02E53ED-8CBB-4105-8918-5EDFED894F86}" dt="2020-10-26T17:32:55.565" v="770" actId="208"/>
          <ac:spMkLst>
            <pc:docMk/>
            <pc:sldMk cId="1039406541" sldId="261"/>
            <ac:spMk id="13" creationId="{A1C1F594-3369-4ABF-BAD2-56426507252B}"/>
          </ac:spMkLst>
        </pc:spChg>
        <pc:spChg chg="add mod">
          <ac:chgData name="nirav patadiya" userId="7df637815e954e50" providerId="LiveId" clId="{E02E53ED-8CBB-4105-8918-5EDFED894F86}" dt="2020-10-26T17:35:05.524" v="785" actId="339"/>
          <ac:spMkLst>
            <pc:docMk/>
            <pc:sldMk cId="1039406541" sldId="261"/>
            <ac:spMk id="18" creationId="{CDF1CA6C-3143-4D3C-A02D-4849396B1B1B}"/>
          </ac:spMkLst>
        </pc:spChg>
        <pc:spChg chg="add del mod">
          <ac:chgData name="nirav patadiya" userId="7df637815e954e50" providerId="LiveId" clId="{E02E53ED-8CBB-4105-8918-5EDFED894F86}" dt="2020-10-26T17:37:05.413" v="801"/>
          <ac:spMkLst>
            <pc:docMk/>
            <pc:sldMk cId="1039406541" sldId="261"/>
            <ac:spMk id="25" creationId="{3FEB857D-87E5-49D7-ABAC-4F00A7A77BE2}"/>
          </ac:spMkLst>
        </pc:spChg>
        <pc:spChg chg="add mod">
          <ac:chgData name="nirav patadiya" userId="7df637815e954e50" providerId="LiveId" clId="{E02E53ED-8CBB-4105-8918-5EDFED894F86}" dt="2020-10-26T17:50:54.275" v="1590" actId="207"/>
          <ac:spMkLst>
            <pc:docMk/>
            <pc:sldMk cId="1039406541" sldId="261"/>
            <ac:spMk id="26" creationId="{D0BD7031-101A-4D2B-8A41-EEED3B993C88}"/>
          </ac:spMkLst>
        </pc:spChg>
        <pc:picChg chg="add del mod">
          <ac:chgData name="nirav patadiya" userId="7df637815e954e50" providerId="LiveId" clId="{E02E53ED-8CBB-4105-8918-5EDFED894F86}" dt="2020-10-26T17:30:14.235" v="755" actId="931"/>
          <ac:picMkLst>
            <pc:docMk/>
            <pc:sldMk cId="1039406541" sldId="261"/>
            <ac:picMk id="5" creationId="{F7294C15-1090-4B3D-972E-423D667DE9EE}"/>
          </ac:picMkLst>
        </pc:picChg>
        <pc:picChg chg="add del mod">
          <ac:chgData name="nirav patadiya" userId="7df637815e954e50" providerId="LiveId" clId="{E02E53ED-8CBB-4105-8918-5EDFED894F86}" dt="2020-10-26T17:30:44.129" v="757" actId="931"/>
          <ac:picMkLst>
            <pc:docMk/>
            <pc:sldMk cId="1039406541" sldId="261"/>
            <ac:picMk id="7" creationId="{D7178C61-AD1F-42FB-9726-7B5461864917}"/>
          </ac:picMkLst>
        </pc:picChg>
        <pc:picChg chg="add mod">
          <ac:chgData name="nirav patadiya" userId="7df637815e954e50" providerId="LiveId" clId="{E02E53ED-8CBB-4105-8918-5EDFED894F86}" dt="2020-10-26T17:33:03.920" v="771" actId="1076"/>
          <ac:picMkLst>
            <pc:docMk/>
            <pc:sldMk cId="1039406541" sldId="261"/>
            <ac:picMk id="9" creationId="{AAC29587-0F5F-407F-A5B4-3B75CCA3506B}"/>
          </ac:picMkLst>
        </pc:picChg>
        <pc:picChg chg="add mod">
          <ac:chgData name="nirav patadiya" userId="7df637815e954e50" providerId="LiveId" clId="{E02E53ED-8CBB-4105-8918-5EDFED894F86}" dt="2020-10-26T17:34:15.683" v="779" actId="1076"/>
          <ac:picMkLst>
            <pc:docMk/>
            <pc:sldMk cId="1039406541" sldId="261"/>
            <ac:picMk id="11" creationId="{2E6EAAB6-56DF-4BA6-9185-8C9274048263}"/>
          </ac:picMkLst>
        </pc:picChg>
        <pc:picChg chg="add mod">
          <ac:chgData name="nirav patadiya" userId="7df637815e954e50" providerId="LiveId" clId="{E02E53ED-8CBB-4105-8918-5EDFED894F86}" dt="2020-10-26T17:34:20.334" v="780" actId="1076"/>
          <ac:picMkLst>
            <pc:docMk/>
            <pc:sldMk cId="1039406541" sldId="261"/>
            <ac:picMk id="17" creationId="{878CBF29-EAC0-43C2-A145-97266AE3029E}"/>
          </ac:picMkLst>
        </pc:picChg>
        <pc:picChg chg="add mod">
          <ac:chgData name="nirav patadiya" userId="7df637815e954e50" providerId="LiveId" clId="{E02E53ED-8CBB-4105-8918-5EDFED894F86}" dt="2020-10-26T17:36:18.019" v="792" actId="1076"/>
          <ac:picMkLst>
            <pc:docMk/>
            <pc:sldMk cId="1039406541" sldId="261"/>
            <ac:picMk id="22" creationId="{3CF70370-3D57-4ACC-AB11-53E9F22DFDCF}"/>
          </ac:picMkLst>
        </pc:picChg>
        <pc:cxnChg chg="add mod">
          <ac:chgData name="nirav patadiya" userId="7df637815e954e50" providerId="LiveId" clId="{E02E53ED-8CBB-4105-8918-5EDFED894F86}" dt="2020-10-26T17:33:44.748" v="775" actId="1582"/>
          <ac:cxnSpMkLst>
            <pc:docMk/>
            <pc:sldMk cId="1039406541" sldId="261"/>
            <ac:cxnSpMk id="15" creationId="{BEE13C2B-EC8C-4627-AB00-AF458158E5DB}"/>
          </ac:cxnSpMkLst>
        </pc:cxnChg>
        <pc:cxnChg chg="add mod">
          <ac:chgData name="nirav patadiya" userId="7df637815e954e50" providerId="LiveId" clId="{E02E53ED-8CBB-4105-8918-5EDFED894F86}" dt="2020-10-26T17:35:25.870" v="789" actId="1582"/>
          <ac:cxnSpMkLst>
            <pc:docMk/>
            <pc:sldMk cId="1039406541" sldId="261"/>
            <ac:cxnSpMk id="20" creationId="{44E876B0-1050-437D-9849-0ABCE9B4897A}"/>
          </ac:cxnSpMkLst>
        </pc:cxnChg>
        <pc:cxnChg chg="add mod">
          <ac:chgData name="nirav patadiya" userId="7df637815e954e50" providerId="LiveId" clId="{E02E53ED-8CBB-4105-8918-5EDFED894F86}" dt="2020-10-26T17:36:38.713" v="796" actId="1582"/>
          <ac:cxnSpMkLst>
            <pc:docMk/>
            <pc:sldMk cId="1039406541" sldId="261"/>
            <ac:cxnSpMk id="24" creationId="{20CD0726-4DB1-44D7-BCFD-D8F97D6FC2A5}"/>
          </ac:cxnSpMkLst>
        </pc:cxnChg>
      </pc:sldChg>
      <pc:sldChg chg="modSp new mod">
        <pc:chgData name="nirav patadiya" userId="7df637815e954e50" providerId="LiveId" clId="{E02E53ED-8CBB-4105-8918-5EDFED894F86}" dt="2020-10-26T17:56:06.873" v="1639" actId="20577"/>
        <pc:sldMkLst>
          <pc:docMk/>
          <pc:sldMk cId="1352563339" sldId="262"/>
        </pc:sldMkLst>
        <pc:spChg chg="mod">
          <ac:chgData name="nirav patadiya" userId="7df637815e954e50" providerId="LiveId" clId="{E02E53ED-8CBB-4105-8918-5EDFED894F86}" dt="2020-10-26T17:56:06.873" v="1639" actId="20577"/>
          <ac:spMkLst>
            <pc:docMk/>
            <pc:sldMk cId="1352563339" sldId="262"/>
            <ac:spMk id="2" creationId="{D60AB5BC-716F-4463-8404-5CBF5B42E5F7}"/>
          </ac:spMkLst>
        </pc:spChg>
        <pc:spChg chg="mod">
          <ac:chgData name="nirav patadiya" userId="7df637815e954e50" providerId="LiveId" clId="{E02E53ED-8CBB-4105-8918-5EDFED894F86}" dt="2020-10-26T17:55:59.796" v="1637" actId="403"/>
          <ac:spMkLst>
            <pc:docMk/>
            <pc:sldMk cId="1352563339" sldId="262"/>
            <ac:spMk id="3" creationId="{83C685BA-EC21-4A77-A47F-FF370DA8367B}"/>
          </ac:spMkLst>
        </pc:spChg>
      </pc:sldChg>
      <pc:sldChg chg="modSp new mod">
        <pc:chgData name="nirav patadiya" userId="7df637815e954e50" providerId="LiveId" clId="{E02E53ED-8CBB-4105-8918-5EDFED894F86}" dt="2020-10-26T17:58:35.944" v="1675" actId="207"/>
        <pc:sldMkLst>
          <pc:docMk/>
          <pc:sldMk cId="3561658739" sldId="263"/>
        </pc:sldMkLst>
        <pc:spChg chg="mod">
          <ac:chgData name="nirav patadiya" userId="7df637815e954e50" providerId="LiveId" clId="{E02E53ED-8CBB-4105-8918-5EDFED894F86}" dt="2020-10-26T17:57:12.099" v="1662" actId="14100"/>
          <ac:spMkLst>
            <pc:docMk/>
            <pc:sldMk cId="3561658739" sldId="263"/>
            <ac:spMk id="2" creationId="{FD418E2F-9BF4-4D4F-BDC3-3F73C804CBD3}"/>
          </ac:spMkLst>
        </pc:spChg>
        <pc:spChg chg="mod">
          <ac:chgData name="nirav patadiya" userId="7df637815e954e50" providerId="LiveId" clId="{E02E53ED-8CBB-4105-8918-5EDFED894F86}" dt="2020-10-26T17:58:35.944" v="1675" actId="207"/>
          <ac:spMkLst>
            <pc:docMk/>
            <pc:sldMk cId="3561658739" sldId="263"/>
            <ac:spMk id="3" creationId="{6670E500-FD67-4865-99C8-6A26F84AE4DB}"/>
          </ac:spMkLst>
        </pc:spChg>
      </pc:sldChg>
      <pc:sldChg chg="modSp new mod">
        <pc:chgData name="nirav patadiya" userId="7df637815e954e50" providerId="LiveId" clId="{E02E53ED-8CBB-4105-8918-5EDFED894F86}" dt="2020-10-26T18:01:27.248" v="1745" actId="1076"/>
        <pc:sldMkLst>
          <pc:docMk/>
          <pc:sldMk cId="1799481906" sldId="264"/>
        </pc:sldMkLst>
        <pc:spChg chg="mod">
          <ac:chgData name="nirav patadiya" userId="7df637815e954e50" providerId="LiveId" clId="{E02E53ED-8CBB-4105-8918-5EDFED894F86}" dt="2020-10-26T18:01:27.248" v="1745" actId="1076"/>
          <ac:spMkLst>
            <pc:docMk/>
            <pc:sldMk cId="1799481906" sldId="264"/>
            <ac:spMk id="2" creationId="{6543AC42-86FF-4EA7-A963-B4DCB1613579}"/>
          </ac:spMkLst>
        </pc:spChg>
        <pc:spChg chg="mod">
          <ac:chgData name="nirav patadiya" userId="7df637815e954e50" providerId="LiveId" clId="{E02E53ED-8CBB-4105-8918-5EDFED894F86}" dt="2020-10-26T18:01:10.792" v="1735" actId="14100"/>
          <ac:spMkLst>
            <pc:docMk/>
            <pc:sldMk cId="1799481906" sldId="264"/>
            <ac:spMk id="3" creationId="{33492219-7791-48F6-BD2D-E25B382236BB}"/>
          </ac:spMkLst>
        </pc:spChg>
      </pc:sldChg>
      <pc:sldChg chg="new">
        <pc:chgData name="nirav patadiya" userId="7df637815e954e50" providerId="LiveId" clId="{E02E53ED-8CBB-4105-8918-5EDFED894F86}" dt="2020-10-26T18:01:33.400" v="1746" actId="680"/>
        <pc:sldMkLst>
          <pc:docMk/>
          <pc:sldMk cId="393277886"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94039-303A-447F-8B2C-3A40E1DFB52A}" type="datetimeFigureOut">
              <a:rPr lang="en-IN" smtClean="0"/>
              <a:t>26-10-2020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125417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94039-303A-447F-8B2C-3A40E1DFB52A}" type="datetimeFigureOut">
              <a:rPr lang="en-IN" smtClean="0"/>
              <a:t>26-10-2020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412330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94039-303A-447F-8B2C-3A40E1DFB52A}" type="datetimeFigureOut">
              <a:rPr lang="en-IN" smtClean="0"/>
              <a:t>26-10-2020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54432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94039-303A-447F-8B2C-3A40E1DFB52A}" type="datetimeFigureOut">
              <a:rPr lang="en-IN" smtClean="0"/>
              <a:t>26-10-2020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165268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94039-303A-447F-8B2C-3A40E1DFB52A}" type="datetimeFigureOut">
              <a:rPr lang="en-IN" smtClean="0"/>
              <a:t>26-10-2020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2438081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94039-303A-447F-8B2C-3A40E1DFB52A}" type="datetimeFigureOut">
              <a:rPr lang="en-IN" smtClean="0"/>
              <a:t>26-10-2020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57130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94039-303A-447F-8B2C-3A40E1DFB52A}" type="datetimeFigureOut">
              <a:rPr lang="en-IN" smtClean="0"/>
              <a:t>26-10-2020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424400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94039-303A-447F-8B2C-3A40E1DFB52A}" type="datetimeFigureOut">
              <a:rPr lang="en-IN" smtClean="0"/>
              <a:t>26-10-2020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99254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94039-303A-447F-8B2C-3A40E1DFB52A}" type="datetimeFigureOut">
              <a:rPr lang="en-IN" smtClean="0"/>
              <a:t>26-10-2020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298650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94039-303A-447F-8B2C-3A40E1DFB52A}" type="datetimeFigureOut">
              <a:rPr lang="en-IN" smtClean="0"/>
              <a:t>26-10-2020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217982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94039-303A-447F-8B2C-3A40E1DFB52A}" type="datetimeFigureOut">
              <a:rPr lang="en-IN" smtClean="0"/>
              <a:t>26-10-2020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070B6-9DE2-4AA8-BA07-2414B25AD686}" type="slidenum">
              <a:rPr lang="en-IN" smtClean="0"/>
              <a:t>‹#›</a:t>
            </a:fld>
            <a:endParaRPr lang="en-IN"/>
          </a:p>
        </p:txBody>
      </p:sp>
    </p:spTree>
    <p:extLst>
      <p:ext uri="{BB962C8B-B14F-4D97-AF65-F5344CB8AC3E}">
        <p14:creationId xmlns:p14="http://schemas.microsoft.com/office/powerpoint/2010/main" val="400300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94039-303A-447F-8B2C-3A40E1DFB52A}" type="datetimeFigureOut">
              <a:rPr lang="en-IN" smtClean="0"/>
              <a:t>26-10-2020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070B6-9DE2-4AA8-BA07-2414B25AD686}" type="slidenum">
              <a:rPr lang="en-IN" smtClean="0"/>
              <a:t>‹#›</a:t>
            </a:fld>
            <a:endParaRPr lang="en-IN"/>
          </a:p>
        </p:txBody>
      </p:sp>
    </p:spTree>
    <p:extLst>
      <p:ext uri="{BB962C8B-B14F-4D97-AF65-F5344CB8AC3E}">
        <p14:creationId xmlns:p14="http://schemas.microsoft.com/office/powerpoint/2010/main" val="30709754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homepages.inf.ed.ac.uk/rbf/HIPR2/hough.htm" TargetMode="External"/><Relationship Id="rId2" Type="http://schemas.openxmlformats.org/officeDocument/2006/relationships/hyperlink" Target="https://www.geeksforgeeks.org/implement-canny-edge-detector-in-python-using-opencv" TargetMode="External"/><Relationship Id="rId1" Type="http://schemas.openxmlformats.org/officeDocument/2006/relationships/slideLayout" Target="../slideLayouts/slideLayout2.xml"/><Relationship Id="rId6" Type="http://schemas.openxmlformats.org/officeDocument/2006/relationships/hyperlink" Target="https://www.youtube.com/watch?v=kdLM6AOd2vc&amp;list=PLS1QulWo1RIa7D1O6skqDQ-JZ1GGHKK-K" TargetMode="External"/><Relationship Id="rId5" Type="http://schemas.openxmlformats.org/officeDocument/2006/relationships/hyperlink" Target="https://docs.opencv.org/" TargetMode="External"/><Relationship Id="rId4" Type="http://schemas.openxmlformats.org/officeDocument/2006/relationships/hyperlink" Target="https://www.youtube.com/watch?v=6yVMpaIoxI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pache_License" TargetMode="External"/><Relationship Id="rId3" Type="http://schemas.openxmlformats.org/officeDocument/2006/relationships/hyperlink" Target="https://en.wikipedia.org/wiki/Computer_vision" TargetMode="External"/><Relationship Id="rId7" Type="http://schemas.openxmlformats.org/officeDocument/2006/relationships/hyperlink" Target="https://en.wikipedia.org/wiki/Open-source_software" TargetMode="External"/><Relationship Id="rId2" Type="http://schemas.openxmlformats.org/officeDocument/2006/relationships/hyperlink" Target="https://en.wikipedia.org/wiki/Library_(computing)" TargetMode="External"/><Relationship Id="rId1" Type="http://schemas.openxmlformats.org/officeDocument/2006/relationships/slideLayout" Target="../slideLayouts/slideLayout2.xml"/><Relationship Id="rId6" Type="http://schemas.openxmlformats.org/officeDocument/2006/relationships/hyperlink" Target="https://en.wikipedia.org/wiki/Cross-platform" TargetMode="External"/><Relationship Id="rId5" Type="http://schemas.openxmlformats.org/officeDocument/2006/relationships/hyperlink" Target="https://en.wikipedia.org/wiki/Willow_Garage" TargetMode="External"/><Relationship Id="rId4" Type="http://schemas.openxmlformats.org/officeDocument/2006/relationships/hyperlink" Target="https://en.wikipedia.org/wiki/Intel_Corpo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D611-D6CE-4BDD-AE75-73AF41AB397A}"/>
              </a:ext>
            </a:extLst>
          </p:cNvPr>
          <p:cNvSpPr>
            <a:spLocks noGrp="1"/>
          </p:cNvSpPr>
          <p:nvPr>
            <p:ph type="ctrTitle"/>
          </p:nvPr>
        </p:nvSpPr>
        <p:spPr>
          <a:xfrm>
            <a:off x="2317102" y="193966"/>
            <a:ext cx="7153469" cy="1093658"/>
          </a:xfrm>
        </p:spPr>
        <p:txBody>
          <a:bodyPr/>
          <a:lstStyle/>
          <a:p>
            <a:r>
              <a:rPr lang="en-US" dirty="0">
                <a:solidFill>
                  <a:srgbClr val="FF0000"/>
                </a:solidFill>
              </a:rPr>
              <a:t>Self</a:t>
            </a:r>
            <a:r>
              <a:rPr lang="en-US" dirty="0"/>
              <a:t>-</a:t>
            </a:r>
            <a:r>
              <a:rPr lang="en-US" dirty="0">
                <a:solidFill>
                  <a:srgbClr val="00B050"/>
                </a:solidFill>
              </a:rPr>
              <a:t>driven</a:t>
            </a:r>
            <a:r>
              <a:rPr lang="en-US" dirty="0"/>
              <a:t> </a:t>
            </a:r>
            <a:r>
              <a:rPr lang="en-US" dirty="0">
                <a:solidFill>
                  <a:srgbClr val="00B0F0"/>
                </a:solidFill>
              </a:rPr>
              <a:t>Car</a:t>
            </a:r>
            <a:endParaRPr lang="en-IN" dirty="0">
              <a:solidFill>
                <a:srgbClr val="00B0F0"/>
              </a:solidFill>
            </a:endParaRPr>
          </a:p>
        </p:txBody>
      </p:sp>
      <p:sp>
        <p:nvSpPr>
          <p:cNvPr id="3" name="Subtitle 2">
            <a:extLst>
              <a:ext uri="{FF2B5EF4-FFF2-40B4-BE49-F238E27FC236}">
                <a16:creationId xmlns:a16="http://schemas.microsoft.com/office/drawing/2014/main" id="{798C290F-1445-4BC2-9684-5411D81DDFAF}"/>
              </a:ext>
            </a:extLst>
          </p:cNvPr>
          <p:cNvSpPr>
            <a:spLocks noGrp="1"/>
          </p:cNvSpPr>
          <p:nvPr>
            <p:ph type="subTitle" idx="1"/>
          </p:nvPr>
        </p:nvSpPr>
        <p:spPr>
          <a:xfrm>
            <a:off x="643812" y="1912776"/>
            <a:ext cx="11178074" cy="4751258"/>
          </a:xfrm>
        </p:spPr>
        <p:txBody>
          <a:bodyPr/>
          <a:lstStyle/>
          <a:p>
            <a:pPr algn="l"/>
            <a:r>
              <a:rPr lang="en-US" dirty="0"/>
              <a:t>NAME: </a:t>
            </a:r>
          </a:p>
          <a:p>
            <a:pPr algn="l"/>
            <a:r>
              <a:rPr lang="en-US" dirty="0"/>
              <a:t>Nirav Patadiya (19dce091) &amp; Vishwas Nakhva (19dce078).</a:t>
            </a:r>
          </a:p>
          <a:p>
            <a:pPr algn="l"/>
            <a:endParaRPr lang="en-US" dirty="0"/>
          </a:p>
          <a:p>
            <a:pPr algn="l"/>
            <a:r>
              <a:rPr lang="en-IN" dirty="0"/>
              <a:t>UNDER THE SUPERVISION OF: </a:t>
            </a:r>
          </a:p>
          <a:p>
            <a:pPr algn="l"/>
            <a:r>
              <a:rPr lang="en-IN" dirty="0"/>
              <a:t>Prof. Shivam Ribadiya.</a:t>
            </a:r>
          </a:p>
          <a:p>
            <a:pPr algn="l"/>
            <a:endParaRPr lang="en-IN" dirty="0"/>
          </a:p>
          <a:p>
            <a:pPr algn="l"/>
            <a:r>
              <a:rPr lang="en-IN" dirty="0"/>
              <a:t>SEMESTER: 3.</a:t>
            </a:r>
          </a:p>
          <a:p>
            <a:pPr algn="l"/>
            <a:r>
              <a:rPr lang="en-IN" dirty="0"/>
              <a:t>BRANCH: DEPSTAR (CE-2).</a:t>
            </a:r>
          </a:p>
          <a:p>
            <a:pPr algn="l"/>
            <a:r>
              <a:rPr lang="en-IN" dirty="0"/>
              <a:t>DOMAIN AREA OF PROJECT: Computer Vision &amp; AI.</a:t>
            </a:r>
          </a:p>
          <a:p>
            <a:pPr algn="l"/>
            <a:r>
              <a:rPr lang="en-IN" dirty="0"/>
              <a:t>BATCH NAME:2019-2020.</a:t>
            </a:r>
          </a:p>
        </p:txBody>
      </p:sp>
      <p:pic>
        <p:nvPicPr>
          <p:cNvPr id="5" name="Picture 4">
            <a:extLst>
              <a:ext uri="{FF2B5EF4-FFF2-40B4-BE49-F238E27FC236}">
                <a16:creationId xmlns:a16="http://schemas.microsoft.com/office/drawing/2014/main" id="{05F6B6EE-E189-4765-9A44-B21D36F82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833"/>
            <a:ext cx="1714500" cy="1714500"/>
          </a:xfrm>
          <a:prstGeom prst="rect">
            <a:avLst/>
          </a:prstGeom>
        </p:spPr>
      </p:pic>
    </p:spTree>
    <p:extLst>
      <p:ext uri="{BB962C8B-B14F-4D97-AF65-F5344CB8AC3E}">
        <p14:creationId xmlns:p14="http://schemas.microsoft.com/office/powerpoint/2010/main" val="254536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3D83-72AD-4246-AA5B-89C515B6ABC4}"/>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EB6EB103-8D8C-4357-92E4-E4D5718E77EF}"/>
              </a:ext>
            </a:extLst>
          </p:cNvPr>
          <p:cNvSpPr>
            <a:spLocks noGrp="1"/>
          </p:cNvSpPr>
          <p:nvPr>
            <p:ph idx="1"/>
          </p:nvPr>
        </p:nvSpPr>
        <p:spPr/>
        <p:txBody>
          <a:bodyPr>
            <a:normAutofit/>
          </a:bodyPr>
          <a:lstStyle/>
          <a:p>
            <a:pPr marL="342900" lvl="0" indent="-342900">
              <a:buFont typeface="+mj-lt"/>
              <a:buAutoNum type="arabicPeriod"/>
            </a:pPr>
            <a:r>
              <a:rPr lang="en-US" sz="3600" u="sng" dirty="0">
                <a:ln>
                  <a:noFill/>
                </a:ln>
                <a:solidFill>
                  <a:srgbClr val="0000FF"/>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hlinkClick r:id="rId2"/>
              </a:rPr>
              <a:t>https://www.geeksforgeeks.org/implement-canny-edge-detector-in-python-using-opencv</a:t>
            </a:r>
            <a:endParaRPr lang="en-IN" sz="36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3600" u="sng" dirty="0">
                <a:ln>
                  <a:noFill/>
                </a:ln>
                <a:solidFill>
                  <a:srgbClr val="0000FF"/>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hlinkClick r:id="rId3"/>
              </a:rPr>
              <a:t>http://homepages.inf.ed.ac.uk/rbf/HIPR2/hough.htm</a:t>
            </a:r>
            <a:endParaRPr lang="en-IN" sz="36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3600" u="sng" dirty="0">
                <a:ln>
                  <a:noFill/>
                </a:ln>
                <a:solidFill>
                  <a:srgbClr val="0000FF"/>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hlinkClick r:id="rId4"/>
              </a:rPr>
              <a:t>https://www.youtube.com/watch?v=6yVMpaIoxIU</a:t>
            </a:r>
            <a:endParaRPr lang="en-IN" sz="36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3600" u="sng" dirty="0">
                <a:ln>
                  <a:noFill/>
                </a:ln>
                <a:solidFill>
                  <a:srgbClr val="0000FF"/>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hlinkClick r:id="rId5"/>
              </a:rPr>
              <a:t>https://docs.opencv.org/</a:t>
            </a:r>
            <a:endParaRPr lang="en-IN" sz="36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3600" u="sng" dirty="0">
                <a:ln>
                  <a:noFill/>
                </a:ln>
                <a:solidFill>
                  <a:srgbClr val="0000FF"/>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hlinkClick r:id="rId6"/>
              </a:rPr>
              <a:t>https://www.youtube.com/watch?v=kdLM6AOd2vc&amp;list=PLS1QulWo1RIa7D1O6skqDQ-JZ1GGHKK-K</a:t>
            </a:r>
            <a:endParaRPr lang="en-IN" sz="3600" dirty="0">
              <a:effectLst/>
              <a:latin typeface="Times New Roman" panose="02020603050405020304" pitchFamily="18" charset="0"/>
              <a:ea typeface="Times New Roman" panose="02020603050405020304" pitchFamily="18" charset="0"/>
            </a:endParaRPr>
          </a:p>
          <a:p>
            <a:endParaRPr lang="en-IN" sz="4800" dirty="0"/>
          </a:p>
        </p:txBody>
      </p:sp>
    </p:spTree>
    <p:extLst>
      <p:ext uri="{BB962C8B-B14F-4D97-AF65-F5344CB8AC3E}">
        <p14:creationId xmlns:p14="http://schemas.microsoft.com/office/powerpoint/2010/main" val="3932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1E4C-739E-4C9E-B479-B5C7940C004C}"/>
              </a:ext>
            </a:extLst>
          </p:cNvPr>
          <p:cNvSpPr>
            <a:spLocks noGrp="1"/>
          </p:cNvSpPr>
          <p:nvPr>
            <p:ph type="title"/>
          </p:nvPr>
        </p:nvSpPr>
        <p:spPr>
          <a:xfrm>
            <a:off x="242596" y="0"/>
            <a:ext cx="5596730" cy="1325563"/>
          </a:xfrm>
        </p:spPr>
        <p:txBody>
          <a:bodyPr>
            <a:normAutofit/>
          </a:bodyPr>
          <a:lstStyle/>
          <a:p>
            <a:r>
              <a:rPr lang="en-US" sz="6600" dirty="0">
                <a:solidFill>
                  <a:srgbClr val="FF0000"/>
                </a:solidFill>
              </a:rPr>
              <a:t>INTRO</a:t>
            </a:r>
            <a:r>
              <a:rPr lang="en-US" sz="6600" dirty="0">
                <a:solidFill>
                  <a:schemeClr val="accent1">
                    <a:lumMod val="60000"/>
                    <a:lumOff val="40000"/>
                  </a:schemeClr>
                </a:solidFill>
              </a:rPr>
              <a:t>DUCTION </a:t>
            </a:r>
            <a:r>
              <a:rPr lang="en-US" sz="2000" dirty="0">
                <a:solidFill>
                  <a:schemeClr val="accent1">
                    <a:lumMod val="60000"/>
                    <a:lumOff val="40000"/>
                  </a:schemeClr>
                </a:solidFill>
              </a:rPr>
              <a:t> </a:t>
            </a:r>
            <a:endParaRPr lang="en-IN" sz="66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FB5B1E71-B965-4E04-A83C-E68AE576E0C6}"/>
              </a:ext>
            </a:extLst>
          </p:cNvPr>
          <p:cNvSpPr>
            <a:spLocks noGrp="1"/>
          </p:cNvSpPr>
          <p:nvPr>
            <p:ph idx="1"/>
          </p:nvPr>
        </p:nvSpPr>
        <p:spPr>
          <a:xfrm>
            <a:off x="242596" y="1138335"/>
            <a:ext cx="11706808" cy="5438928"/>
          </a:xfrm>
        </p:spPr>
        <p:txBody>
          <a:bodyPr>
            <a:normAutofit fontScale="85000" lnSpcReduction="10000"/>
          </a:bodyPr>
          <a:lstStyle/>
          <a:p>
            <a:r>
              <a:rPr lang="en-US" sz="2600" dirty="0">
                <a:ln>
                  <a:noFill/>
                </a:ln>
                <a:solidFill>
                  <a:srgbClr val="FFFF0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With increasing popularity and advancement in computer vision all together with ai and ml has led to new potential discovery and innovation in various fields of technology. </a:t>
            </a:r>
          </a:p>
          <a:p>
            <a:r>
              <a:rPr lang="en-US" sz="2600" dirty="0">
                <a:ln>
                  <a:noFill/>
                </a:ln>
                <a:solidFill>
                  <a:srgbClr val="FFFF0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One such is Self-driving car, around a decade ago the concept of futuristic and autonomous car in comics and sci-fi movies thrilled us, but this is no longer sci-fi concept as with help of advancing al and ml field computer vision progressed a lot. </a:t>
            </a:r>
          </a:p>
          <a:p>
            <a:r>
              <a:rPr lang="en-US" sz="2600" dirty="0">
                <a:ln>
                  <a:noFill/>
                </a:ln>
                <a:solidFill>
                  <a:srgbClr val="FFFF0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Today Self Driving car is trending and in-demand technology and our project ‘Lane detection System’ which is a subsidiary of this vast technology. </a:t>
            </a:r>
          </a:p>
          <a:p>
            <a:pPr marL="0" indent="0">
              <a:buNone/>
            </a:pPr>
            <a:endParaRPr lang="en-US" sz="3000" dirty="0">
              <a:ln>
                <a:noFill/>
              </a:ln>
              <a:solidFill>
                <a:srgbClr val="FFFF0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endParaRPr>
          </a:p>
          <a:p>
            <a:r>
              <a:rPr lang="en-US" sz="3000" dirty="0">
                <a:ln>
                  <a:noFill/>
                </a:ln>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Lane detection system in self-driven car plays one of the important role in it. </a:t>
            </a:r>
          </a:p>
          <a:p>
            <a:r>
              <a:rPr lang="en-US" sz="3000" dirty="0">
                <a:ln>
                  <a:noFill/>
                </a:ln>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As human we know that a car should be driven between two line of road which divides lane on road. </a:t>
            </a:r>
            <a:endParaRPr lang="en-US" sz="3000" dirty="0">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endParaRPr>
          </a:p>
          <a:p>
            <a:r>
              <a:rPr lang="en-US" sz="3000" dirty="0">
                <a:ln>
                  <a:noFill/>
                </a:ln>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Our approach in this project is to detection the lane of car in its forward direction. </a:t>
            </a:r>
            <a:endParaRPr lang="en-US" sz="3000" dirty="0">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endParaRPr>
          </a:p>
          <a:p>
            <a:r>
              <a:rPr lang="en-US" sz="3000" dirty="0">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W</a:t>
            </a:r>
            <a:r>
              <a:rPr lang="en-US" sz="3000" dirty="0">
                <a:ln>
                  <a:noFill/>
                </a:ln>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e first take a stabilization video of lane from driver perceptive to detection lane. Then, we detection the white lane markings by using very popular open source library called OpenCV, to detect lane markings on the road. </a:t>
            </a:r>
            <a:r>
              <a:rPr lang="en-US" sz="3000" dirty="0">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Basically a me too project.</a:t>
            </a:r>
            <a:endParaRPr lang="en-IN" sz="3000" dirty="0">
              <a:solidFill>
                <a:srgbClr val="00B0F0"/>
              </a:solidFill>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DEC7F46-00CA-4BB8-B0F4-72B31290BF97}"/>
              </a:ext>
            </a:extLst>
          </p:cNvPr>
          <p:cNvSpPr txBox="1"/>
          <p:nvPr/>
        </p:nvSpPr>
        <p:spPr>
          <a:xfrm>
            <a:off x="6096000" y="128335"/>
            <a:ext cx="5853404" cy="923330"/>
          </a:xfrm>
          <a:prstGeom prst="rect">
            <a:avLst/>
          </a:prstGeom>
          <a:noFill/>
        </p:spPr>
        <p:txBody>
          <a:bodyPr wrap="square" rtlCol="0">
            <a:spAutoFit/>
          </a:bodyPr>
          <a:lstStyle/>
          <a:p>
            <a:r>
              <a:rPr lang="en-US" dirty="0">
                <a:solidFill>
                  <a:srgbClr val="FF0000"/>
                </a:solidFill>
              </a:rPr>
              <a:t>COLOR CODE:</a:t>
            </a:r>
          </a:p>
          <a:p>
            <a:r>
              <a:rPr lang="en-US" dirty="0">
                <a:solidFill>
                  <a:srgbClr val="FFFF00"/>
                </a:solidFill>
              </a:rPr>
              <a:t>BACKGROUND THEORY</a:t>
            </a:r>
          </a:p>
          <a:p>
            <a:r>
              <a:rPr lang="en-IN" dirty="0">
                <a:solidFill>
                  <a:srgbClr val="00B0F0"/>
                </a:solidFill>
              </a:rPr>
              <a:t>PROBLEM STATEMENT</a:t>
            </a:r>
          </a:p>
        </p:txBody>
      </p:sp>
    </p:spTree>
    <p:extLst>
      <p:ext uri="{BB962C8B-B14F-4D97-AF65-F5344CB8AC3E}">
        <p14:creationId xmlns:p14="http://schemas.microsoft.com/office/powerpoint/2010/main" val="334723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EE0B-0BC0-4B70-95C0-676E81922B07}"/>
              </a:ext>
            </a:extLst>
          </p:cNvPr>
          <p:cNvSpPr>
            <a:spLocks noGrp="1"/>
          </p:cNvSpPr>
          <p:nvPr>
            <p:ph type="title"/>
          </p:nvPr>
        </p:nvSpPr>
        <p:spPr>
          <a:xfrm>
            <a:off x="149289" y="139959"/>
            <a:ext cx="5946711" cy="951722"/>
          </a:xfrm>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F92DF145-6607-42B6-94B2-504049B09C87}"/>
              </a:ext>
            </a:extLst>
          </p:cNvPr>
          <p:cNvSpPr>
            <a:spLocks noGrp="1"/>
          </p:cNvSpPr>
          <p:nvPr>
            <p:ph idx="1"/>
          </p:nvPr>
        </p:nvSpPr>
        <p:spPr>
          <a:xfrm>
            <a:off x="149289" y="1399592"/>
            <a:ext cx="11868539" cy="5318449"/>
          </a:xfrm>
        </p:spPr>
        <p:txBody>
          <a:bodyPr/>
          <a:lstStyle/>
          <a:p>
            <a:pPr marL="342900" lvl="0" indent="-342900">
              <a:lnSpc>
                <a:spcPct val="150000"/>
              </a:lnSpc>
              <a:buFont typeface="Symbol" panose="05050102010706020507" pitchFamily="18" charset="2"/>
              <a:buChar char=""/>
            </a:pPr>
            <a:r>
              <a:rPr lang="en-US" sz="2400" b="1" dirty="0">
                <a:effectLst/>
                <a:latin typeface="Garamond" panose="02020404030301010803" pitchFamily="18" charset="0"/>
                <a:ea typeface="Times New Roman" panose="02020603050405020304" pitchFamily="18" charset="0"/>
              </a:rPr>
              <a:t>OpenCV (Software)</a:t>
            </a:r>
            <a:endParaRPr lang="en-IN" sz="2400" b="1" dirty="0">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effectLst/>
                <a:latin typeface="Garamond" panose="02020404030301010803" pitchFamily="18" charset="0"/>
                <a:ea typeface="Times New Roman" panose="02020603050405020304" pitchFamily="18" charset="0"/>
                <a:cs typeface="Arial" panose="020B0604020202020204" pitchFamily="34" charset="0"/>
              </a:rPr>
              <a:t>OpenCV (</a:t>
            </a:r>
            <a:r>
              <a:rPr lang="en-US" sz="1800" i="1" dirty="0">
                <a:effectLst/>
                <a:latin typeface="Garamond" panose="02020404030301010803" pitchFamily="18" charset="0"/>
                <a:ea typeface="Times New Roman" panose="02020603050405020304" pitchFamily="18" charset="0"/>
                <a:cs typeface="Arial" panose="020B0604020202020204" pitchFamily="34" charset="0"/>
              </a:rPr>
              <a:t>Open Source Computer Vision Library</a:t>
            </a:r>
            <a:r>
              <a:rPr lang="en-US" sz="1800" dirty="0">
                <a:effectLst/>
                <a:latin typeface="Garamond" panose="02020404030301010803" pitchFamily="18" charset="0"/>
                <a:ea typeface="Times New Roman" panose="02020603050405020304" pitchFamily="18" charset="0"/>
                <a:cs typeface="Arial" panose="020B0604020202020204" pitchFamily="34" charset="0"/>
              </a:rPr>
              <a:t>) is a </a:t>
            </a:r>
            <a:r>
              <a:rPr lang="en-US" sz="1800" dirty="0">
                <a:effectLst/>
                <a:latin typeface="Garamond" panose="02020404030301010803" pitchFamily="18" charset="0"/>
                <a:ea typeface="Times New Roman" panose="02020603050405020304" pitchFamily="18" charset="0"/>
                <a:cs typeface="Arial" panose="020B0604020202020204" pitchFamily="34" charset="0"/>
                <a:hlinkClick r:id="rId2" tooltip="Library (computing)">
                  <a:extLst>
                    <a:ext uri="{A12FA001-AC4F-418D-AE19-62706E023703}">
                      <ahyp:hlinkClr xmlns:ahyp="http://schemas.microsoft.com/office/drawing/2018/hyperlinkcolor" val="tx"/>
                    </a:ext>
                  </a:extLst>
                </a:hlinkClick>
              </a:rPr>
              <a:t>library of programming functions</a:t>
            </a:r>
            <a:r>
              <a:rPr lang="en-US" sz="1800" dirty="0">
                <a:effectLst/>
                <a:latin typeface="Garamond" panose="02020404030301010803" pitchFamily="18" charset="0"/>
                <a:ea typeface="Times New Roman" panose="02020603050405020304" pitchFamily="18" charset="0"/>
                <a:cs typeface="Arial" panose="020B0604020202020204" pitchFamily="34" charset="0"/>
              </a:rPr>
              <a:t> mainly aimed at real-time </a:t>
            </a:r>
            <a:r>
              <a:rPr lang="en-US" sz="1800" dirty="0">
                <a:effectLst/>
                <a:latin typeface="Garamond" panose="02020404030301010803" pitchFamily="18" charset="0"/>
                <a:ea typeface="Times New Roman" panose="02020603050405020304" pitchFamily="18" charset="0"/>
                <a:cs typeface="Arial" panose="020B0604020202020204" pitchFamily="34" charset="0"/>
                <a:hlinkClick r:id="rId3" tooltip="Computer vision">
                  <a:extLst>
                    <a:ext uri="{A12FA001-AC4F-418D-AE19-62706E023703}">
                      <ahyp:hlinkClr xmlns:ahyp="http://schemas.microsoft.com/office/drawing/2018/hyperlinkcolor" val="tx"/>
                    </a:ext>
                  </a:extLst>
                </a:hlinkClick>
              </a:rPr>
              <a:t>computer vision</a:t>
            </a:r>
            <a:r>
              <a:rPr lang="en-US" sz="1800" dirty="0">
                <a:effectLst/>
                <a:latin typeface="Garamond" panose="02020404030301010803" pitchFamily="18" charset="0"/>
                <a:ea typeface="Times New Roman" panose="02020603050405020304" pitchFamily="18" charset="0"/>
                <a:cs typeface="Arial" panose="020B0604020202020204" pitchFamily="34" charset="0"/>
              </a:rPr>
              <a:t>. Originally developed by </a:t>
            </a:r>
            <a:r>
              <a:rPr lang="en-US" sz="1800" dirty="0">
                <a:effectLst/>
                <a:latin typeface="Garamond" panose="02020404030301010803" pitchFamily="18" charset="0"/>
                <a:ea typeface="Times New Roman" panose="02020603050405020304" pitchFamily="18" charset="0"/>
                <a:cs typeface="Arial" panose="020B0604020202020204" pitchFamily="34" charset="0"/>
                <a:hlinkClick r:id="rId4" tooltip="Intel Corporation">
                  <a:extLst>
                    <a:ext uri="{A12FA001-AC4F-418D-AE19-62706E023703}">
                      <ahyp:hlinkClr xmlns:ahyp="http://schemas.microsoft.com/office/drawing/2018/hyperlinkcolor" val="tx"/>
                    </a:ext>
                  </a:extLst>
                </a:hlinkClick>
              </a:rPr>
              <a:t>Intel</a:t>
            </a:r>
            <a:r>
              <a:rPr lang="en-US" sz="1800" dirty="0">
                <a:effectLst/>
                <a:latin typeface="Garamond" panose="02020404030301010803" pitchFamily="18" charset="0"/>
                <a:ea typeface="Times New Roman" panose="02020603050405020304" pitchFamily="18" charset="0"/>
                <a:cs typeface="Arial" panose="020B0604020202020204" pitchFamily="34" charset="0"/>
              </a:rPr>
              <a:t>, it was later supported by </a:t>
            </a:r>
            <a:r>
              <a:rPr lang="en-US" sz="1800" dirty="0">
                <a:effectLst/>
                <a:latin typeface="Garamond" panose="02020404030301010803" pitchFamily="18" charset="0"/>
                <a:ea typeface="Times New Roman" panose="02020603050405020304" pitchFamily="18" charset="0"/>
                <a:cs typeface="Arial" panose="020B0604020202020204" pitchFamily="34" charset="0"/>
                <a:hlinkClick r:id="rId5" tooltip="Willow Garage">
                  <a:extLst>
                    <a:ext uri="{A12FA001-AC4F-418D-AE19-62706E023703}">
                      <ahyp:hlinkClr xmlns:ahyp="http://schemas.microsoft.com/office/drawing/2018/hyperlinkcolor" val="tx"/>
                    </a:ext>
                  </a:extLst>
                </a:hlinkClick>
              </a:rPr>
              <a:t>Willow Garage</a:t>
            </a:r>
            <a:r>
              <a:rPr lang="en-US" sz="1800" dirty="0">
                <a:effectLst/>
                <a:latin typeface="Garamond" panose="02020404030301010803" pitchFamily="18" charset="0"/>
                <a:ea typeface="Times New Roman" panose="02020603050405020304" pitchFamily="18" charset="0"/>
                <a:cs typeface="Arial" panose="020B0604020202020204" pitchFamily="34" charset="0"/>
              </a:rPr>
              <a:t> then </a:t>
            </a:r>
            <a:r>
              <a:rPr lang="en-US" sz="1800" dirty="0" err="1">
                <a:effectLst/>
                <a:latin typeface="Garamond" panose="02020404030301010803" pitchFamily="18" charset="0"/>
                <a:ea typeface="Times New Roman" panose="02020603050405020304" pitchFamily="18" charset="0"/>
                <a:cs typeface="Arial" panose="020B0604020202020204" pitchFamily="34" charset="0"/>
              </a:rPr>
              <a:t>Itseez</a:t>
            </a:r>
            <a:r>
              <a:rPr lang="en-US" sz="1800" dirty="0">
                <a:effectLst/>
                <a:latin typeface="Garamond" panose="02020404030301010803" pitchFamily="18" charset="0"/>
                <a:ea typeface="Times New Roman" panose="02020603050405020304" pitchFamily="18" charset="0"/>
                <a:cs typeface="Arial" panose="020B0604020202020204" pitchFamily="34" charset="0"/>
              </a:rPr>
              <a:t> ( which was later acquired by Intel</a:t>
            </a:r>
            <a:r>
              <a:rPr lang="en-US" sz="1800" baseline="30000" dirty="0">
                <a:effectLst/>
                <a:latin typeface="Garamond" panose="02020404030301010803" pitchFamily="18" charset="0"/>
                <a:ea typeface="Times New Roman" panose="02020603050405020304" pitchFamily="18" charset="0"/>
                <a:cs typeface="Arial" panose="020B0604020202020204" pitchFamily="34" charset="0"/>
              </a:rPr>
              <a:t> </a:t>
            </a:r>
            <a:r>
              <a:rPr lang="en-US" sz="1800" dirty="0">
                <a:effectLst/>
                <a:latin typeface="Garamond" panose="02020404030301010803" pitchFamily="18" charset="0"/>
                <a:ea typeface="Times New Roman" panose="02020603050405020304" pitchFamily="18" charset="0"/>
                <a:cs typeface="Arial" panose="020B0604020202020204" pitchFamily="34" charset="0"/>
              </a:rPr>
              <a:t>). The library is </a:t>
            </a:r>
            <a:r>
              <a:rPr lang="en-US" sz="1800" dirty="0">
                <a:effectLst/>
                <a:latin typeface="Garamond" panose="02020404030301010803" pitchFamily="18" charset="0"/>
                <a:ea typeface="Times New Roman" panose="02020603050405020304" pitchFamily="18" charset="0"/>
                <a:cs typeface="Arial" panose="020B0604020202020204" pitchFamily="34" charset="0"/>
                <a:hlinkClick r:id="rId6" tooltip="Cross-platform">
                  <a:extLst>
                    <a:ext uri="{A12FA001-AC4F-418D-AE19-62706E023703}">
                      <ahyp:hlinkClr xmlns:ahyp="http://schemas.microsoft.com/office/drawing/2018/hyperlinkcolor" val="tx"/>
                    </a:ext>
                  </a:extLst>
                </a:hlinkClick>
              </a:rPr>
              <a:t>cross-platform</a:t>
            </a:r>
            <a:r>
              <a:rPr lang="en-US" sz="1800" dirty="0">
                <a:effectLst/>
                <a:latin typeface="Garamond" panose="02020404030301010803" pitchFamily="18" charset="0"/>
                <a:ea typeface="Times New Roman" panose="02020603050405020304" pitchFamily="18" charset="0"/>
                <a:cs typeface="Arial" panose="020B0604020202020204" pitchFamily="34" charset="0"/>
              </a:rPr>
              <a:t> and free for use under the </a:t>
            </a:r>
            <a:r>
              <a:rPr lang="en-US" sz="1800" dirty="0">
                <a:effectLst/>
                <a:latin typeface="Garamond" panose="02020404030301010803" pitchFamily="18" charset="0"/>
                <a:ea typeface="Times New Roman" panose="02020603050405020304" pitchFamily="18" charset="0"/>
                <a:cs typeface="Arial" panose="020B0604020202020204" pitchFamily="34" charset="0"/>
                <a:hlinkClick r:id="rId7" tooltip="Open-source software">
                  <a:extLst>
                    <a:ext uri="{A12FA001-AC4F-418D-AE19-62706E023703}">
                      <ahyp:hlinkClr xmlns:ahyp="http://schemas.microsoft.com/office/drawing/2018/hyperlinkcolor" val="tx"/>
                    </a:ext>
                  </a:extLst>
                </a:hlinkClick>
              </a:rPr>
              <a:t>open-source</a:t>
            </a:r>
            <a:r>
              <a:rPr lang="en-US" sz="1800" dirty="0">
                <a:effectLst/>
                <a:latin typeface="Garamond" panose="02020404030301010803" pitchFamily="18" charset="0"/>
                <a:ea typeface="Times New Roman" panose="02020603050405020304" pitchFamily="18" charset="0"/>
                <a:cs typeface="Arial" panose="020B0604020202020204" pitchFamily="34" charset="0"/>
              </a:rPr>
              <a:t> </a:t>
            </a:r>
            <a:r>
              <a:rPr lang="en-US" sz="1800" dirty="0">
                <a:effectLst/>
                <a:latin typeface="Garamond" panose="02020404030301010803" pitchFamily="18" charset="0"/>
                <a:ea typeface="Times New Roman" panose="02020603050405020304" pitchFamily="18" charset="0"/>
                <a:cs typeface="Arial" panose="020B0604020202020204" pitchFamily="34" charset="0"/>
                <a:hlinkClick r:id="rId8" tooltip="Apache License">
                  <a:extLst>
                    <a:ext uri="{A12FA001-AC4F-418D-AE19-62706E023703}">
                      <ahyp:hlinkClr xmlns:ahyp="http://schemas.microsoft.com/office/drawing/2018/hyperlinkcolor" val="tx"/>
                    </a:ext>
                  </a:extLst>
                </a:hlinkClick>
              </a:rPr>
              <a:t>Apache 2 License</a:t>
            </a:r>
            <a:r>
              <a:rPr lang="en-US" sz="1800" dirty="0">
                <a:effectLst/>
                <a:latin typeface="Garamond" panose="02020404030301010803" pitchFamily="18" charset="0"/>
                <a:ea typeface="Times New Roman" panose="02020603050405020304" pitchFamily="18" charset="0"/>
                <a:cs typeface="Arial" panose="020B0604020202020204" pitchFamily="34" charset="0"/>
              </a:rPr>
              <a:t>. Starting with 2011, OpenCV features GPU acceleration for real-time operations.</a:t>
            </a:r>
          </a:p>
          <a:p>
            <a:pPr algn="just">
              <a:lnSpc>
                <a:spcPct val="150000"/>
              </a:lnSpc>
            </a:pPr>
            <a:endParaRPr lang="en-US" sz="1800" dirty="0">
              <a:effectLst/>
              <a:latin typeface="Garamond" panose="02020404030301010803" pitchFamily="18" charset="0"/>
              <a:ea typeface="Times New Roman" panose="02020603050405020304" pitchFamily="18" charset="0"/>
              <a:cs typeface="Arial" panose="020B0604020202020204" pitchFamily="34" charset="0"/>
            </a:endParaRPr>
          </a:p>
          <a:p>
            <a:pPr marL="0" lv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2229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F763-4F3B-48E5-B5D8-453E5024B105}"/>
              </a:ext>
            </a:extLst>
          </p:cNvPr>
          <p:cNvSpPr>
            <a:spLocks noGrp="1"/>
          </p:cNvSpPr>
          <p:nvPr>
            <p:ph type="title"/>
          </p:nvPr>
        </p:nvSpPr>
        <p:spPr>
          <a:xfrm>
            <a:off x="242594" y="150521"/>
            <a:ext cx="9357049" cy="707895"/>
          </a:xfrm>
        </p:spPr>
        <p:txBody>
          <a:bodyPr/>
          <a:lstStyle/>
          <a:p>
            <a:r>
              <a:rPr lang="en-US" dirty="0"/>
              <a:t>SYSTEM FLOWCHART:</a:t>
            </a:r>
            <a:endParaRPr lang="en-IN" dirty="0"/>
          </a:p>
        </p:txBody>
      </p:sp>
      <p:sp>
        <p:nvSpPr>
          <p:cNvPr id="3" name="Content Placeholder 2">
            <a:extLst>
              <a:ext uri="{FF2B5EF4-FFF2-40B4-BE49-F238E27FC236}">
                <a16:creationId xmlns:a16="http://schemas.microsoft.com/office/drawing/2014/main" id="{F0F82225-C71A-464F-8887-23ED25253C43}"/>
              </a:ext>
            </a:extLst>
          </p:cNvPr>
          <p:cNvSpPr>
            <a:spLocks noGrp="1"/>
          </p:cNvSpPr>
          <p:nvPr>
            <p:ph idx="1"/>
          </p:nvPr>
        </p:nvSpPr>
        <p:spPr>
          <a:xfrm>
            <a:off x="242594" y="979714"/>
            <a:ext cx="11803226" cy="5727765"/>
          </a:xfrm>
        </p:spPr>
        <p:txBody>
          <a:bodyPr>
            <a:normAutofit fontScale="92500"/>
          </a:bodyPr>
          <a:lstStyle/>
          <a:p>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For computer vision purpose, OpenCV turned out to be most popular and ease to understand open source library. </a:t>
            </a:r>
          </a:p>
          <a:p>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With which we first read raw video footage and process it frame by frame. </a:t>
            </a:r>
          </a:p>
          <a:p>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The frames we get from video are in color form (RGB form) and also contains image noise which can further create the problem in clear detection. </a:t>
            </a:r>
          </a:p>
          <a:p>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The frame is converted into gray scale image and also blurred using Gaussian Blur function in OpenCV. Now with gray image as frames it is used for edge detection using ‘Canny’ function (i.e. it detects the sharp change in contrast of color) in OpenCV. </a:t>
            </a:r>
          </a:p>
          <a:p>
            <a:r>
              <a:rPr lang="en-US" dirty="0">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A</a:t>
            </a:r>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s we only have to detect the lane in which we are moving so we reduce frame into only the ‘Region of Interest’ to just detect the markings of our desired lane. </a:t>
            </a:r>
          </a:p>
          <a:p>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To display line along the marking on lane we use function in OpenCV called </a:t>
            </a:r>
            <a:r>
              <a:rPr lang="en-US" dirty="0" err="1">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HoughLineP</a:t>
            </a:r>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 which draws the line on the detect marking on the lanes. Thus, all these combined functions together make the Lane Detection System for Self-Driving Car. </a:t>
            </a:r>
            <a:endParaRPr lang="en-IN" dirty="0">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264287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6EB21F-E32E-424D-9DD2-2CECBA8BE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407" y="0"/>
            <a:ext cx="4674783" cy="7235288"/>
          </a:xfrm>
          <a:prstGeom prst="rect">
            <a:avLst/>
          </a:prstGeom>
        </p:spPr>
      </p:pic>
      <p:cxnSp>
        <p:nvCxnSpPr>
          <p:cNvPr id="7" name="Straight Arrow Connector 6">
            <a:extLst>
              <a:ext uri="{FF2B5EF4-FFF2-40B4-BE49-F238E27FC236}">
                <a16:creationId xmlns:a16="http://schemas.microsoft.com/office/drawing/2014/main" id="{C90F6E5E-A60C-4C9F-A0A1-7BE928AF5468}"/>
              </a:ext>
            </a:extLst>
          </p:cNvPr>
          <p:cNvCxnSpPr/>
          <p:nvPr/>
        </p:nvCxnSpPr>
        <p:spPr>
          <a:xfrm>
            <a:off x="4478694" y="429208"/>
            <a:ext cx="503853" cy="121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FA76A32-0DF6-4808-B2E1-A811173E5297}"/>
              </a:ext>
            </a:extLst>
          </p:cNvPr>
          <p:cNvCxnSpPr/>
          <p:nvPr/>
        </p:nvCxnSpPr>
        <p:spPr>
          <a:xfrm>
            <a:off x="5411755" y="6130212"/>
            <a:ext cx="0" cy="2239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189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2675-F83D-4D3A-ADCF-1AF068090963}"/>
              </a:ext>
            </a:extLst>
          </p:cNvPr>
          <p:cNvSpPr>
            <a:spLocks noGrp="1"/>
          </p:cNvSpPr>
          <p:nvPr>
            <p:ph type="title"/>
          </p:nvPr>
        </p:nvSpPr>
        <p:spPr>
          <a:xfrm>
            <a:off x="203718" y="187845"/>
            <a:ext cx="7680649" cy="745218"/>
          </a:xfrm>
        </p:spPr>
        <p:txBody>
          <a:bodyPr/>
          <a:lstStyle/>
          <a:p>
            <a:r>
              <a:rPr lang="en-US" dirty="0"/>
              <a:t>TESTING AND IMPLEMENTATION:</a:t>
            </a:r>
            <a:endParaRPr lang="en-IN" dirty="0"/>
          </a:p>
        </p:txBody>
      </p:sp>
      <p:pic>
        <p:nvPicPr>
          <p:cNvPr id="9" name="Content Placeholder 8">
            <a:extLst>
              <a:ext uri="{FF2B5EF4-FFF2-40B4-BE49-F238E27FC236}">
                <a16:creationId xmlns:a16="http://schemas.microsoft.com/office/drawing/2014/main" id="{AAC29587-0F5F-407F-A5B4-3B75CCA350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3063"/>
            <a:ext cx="3677768" cy="2024354"/>
          </a:xfrm>
        </p:spPr>
      </p:pic>
      <p:pic>
        <p:nvPicPr>
          <p:cNvPr id="11" name="Picture 10">
            <a:extLst>
              <a:ext uri="{FF2B5EF4-FFF2-40B4-BE49-F238E27FC236}">
                <a16:creationId xmlns:a16="http://schemas.microsoft.com/office/drawing/2014/main" id="{2E6EAAB6-56DF-4BA6-9185-8C9274048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99" y="867569"/>
            <a:ext cx="3677768" cy="2089848"/>
          </a:xfrm>
          <a:prstGeom prst="rect">
            <a:avLst/>
          </a:prstGeom>
        </p:spPr>
      </p:pic>
      <p:sp>
        <p:nvSpPr>
          <p:cNvPr id="13" name="Rectangle 12">
            <a:extLst>
              <a:ext uri="{FF2B5EF4-FFF2-40B4-BE49-F238E27FC236}">
                <a16:creationId xmlns:a16="http://schemas.microsoft.com/office/drawing/2014/main" id="{A1C1F594-3369-4ABF-BAD2-56426507252B}"/>
              </a:ext>
            </a:extLst>
          </p:cNvPr>
          <p:cNvSpPr/>
          <p:nvPr/>
        </p:nvSpPr>
        <p:spPr>
          <a:xfrm>
            <a:off x="4257116" y="867569"/>
            <a:ext cx="3677768" cy="20898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BEE13C2B-EC8C-4627-AB00-AF458158E5DB}"/>
              </a:ext>
            </a:extLst>
          </p:cNvPr>
          <p:cNvCxnSpPr>
            <a:stCxn id="9" idx="3"/>
            <a:endCxn id="13" idx="1"/>
          </p:cNvCxnSpPr>
          <p:nvPr/>
        </p:nvCxnSpPr>
        <p:spPr>
          <a:xfrm flipV="1">
            <a:off x="3677768" y="1912493"/>
            <a:ext cx="579348" cy="32747"/>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878CBF29-EAC0-43C2-A145-97266AE302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3198" y="802046"/>
            <a:ext cx="3764244" cy="2155371"/>
          </a:xfrm>
          <a:prstGeom prst="rect">
            <a:avLst/>
          </a:prstGeom>
        </p:spPr>
      </p:pic>
      <p:sp>
        <p:nvSpPr>
          <p:cNvPr id="18" name="Rectangle 17">
            <a:extLst>
              <a:ext uri="{FF2B5EF4-FFF2-40B4-BE49-F238E27FC236}">
                <a16:creationId xmlns:a16="http://schemas.microsoft.com/office/drawing/2014/main" id="{CDF1CA6C-3143-4D3C-A02D-4849396B1B1B}"/>
              </a:ext>
            </a:extLst>
          </p:cNvPr>
          <p:cNvSpPr/>
          <p:nvPr/>
        </p:nvSpPr>
        <p:spPr>
          <a:xfrm>
            <a:off x="8413198" y="755780"/>
            <a:ext cx="3778802" cy="2201637"/>
          </a:xfrm>
          <a:prstGeom prst="rect">
            <a:avLst/>
          </a:prstGeom>
          <a:noFill/>
          <a:ln w="28575">
            <a:solidFill>
              <a:srgbClr val="00B05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44E876B0-1050-437D-9849-0ABCE9B4897A}"/>
              </a:ext>
            </a:extLst>
          </p:cNvPr>
          <p:cNvCxnSpPr>
            <a:stCxn id="13" idx="3"/>
            <a:endCxn id="18" idx="1"/>
          </p:cNvCxnSpPr>
          <p:nvPr/>
        </p:nvCxnSpPr>
        <p:spPr>
          <a:xfrm flipV="1">
            <a:off x="7934884" y="1856599"/>
            <a:ext cx="478314" cy="55894"/>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3CF70370-3D57-4ACC-AB11-53E9F22DF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6436" y="3617335"/>
            <a:ext cx="3677768" cy="2120992"/>
          </a:xfrm>
          <a:prstGeom prst="rect">
            <a:avLst/>
          </a:prstGeom>
        </p:spPr>
      </p:pic>
      <p:cxnSp>
        <p:nvCxnSpPr>
          <p:cNvPr id="24" name="Straight Arrow Connector 23">
            <a:extLst>
              <a:ext uri="{FF2B5EF4-FFF2-40B4-BE49-F238E27FC236}">
                <a16:creationId xmlns:a16="http://schemas.microsoft.com/office/drawing/2014/main" id="{20CD0726-4DB1-44D7-BCFD-D8F97D6FC2A5}"/>
              </a:ext>
            </a:extLst>
          </p:cNvPr>
          <p:cNvCxnSpPr>
            <a:stCxn id="18" idx="2"/>
            <a:endCxn id="22" idx="0"/>
          </p:cNvCxnSpPr>
          <p:nvPr/>
        </p:nvCxnSpPr>
        <p:spPr>
          <a:xfrm flipH="1">
            <a:off x="10295320" y="2957417"/>
            <a:ext cx="7279" cy="659918"/>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D0BD7031-101A-4D2B-8A41-EEED3B993C88}"/>
              </a:ext>
            </a:extLst>
          </p:cNvPr>
          <p:cNvSpPr txBox="1"/>
          <p:nvPr/>
        </p:nvSpPr>
        <p:spPr>
          <a:xfrm>
            <a:off x="203717" y="3287375"/>
            <a:ext cx="8095299" cy="3293209"/>
          </a:xfrm>
          <a:prstGeom prst="rect">
            <a:avLst/>
          </a:prstGeom>
          <a:noFill/>
        </p:spPr>
        <p:txBody>
          <a:bodyPr wrap="square" rtlCol="0">
            <a:spAutoFit/>
          </a:bodyPr>
          <a:lstStyle/>
          <a:p>
            <a:pPr marL="342900" indent="-342900">
              <a:buFont typeface="+mj-lt"/>
              <a:buAutoNum type="arabicPeriod"/>
            </a:pPr>
            <a:r>
              <a:rPr lang="en-US" sz="2000" dirty="0"/>
              <a:t>Raw frame input.</a:t>
            </a:r>
          </a:p>
          <a:p>
            <a:pPr marL="342900" indent="-342900">
              <a:buFont typeface="+mj-lt"/>
              <a:buAutoNum type="arabicPeriod"/>
            </a:pPr>
            <a:r>
              <a:rPr lang="en-US" sz="2000" dirty="0"/>
              <a:t>Frame is processed with </a:t>
            </a:r>
            <a:r>
              <a:rPr lang="en-US" sz="2000" dirty="0" err="1"/>
              <a:t>Guassian</a:t>
            </a:r>
            <a:r>
              <a:rPr lang="en-US" sz="2000" dirty="0"/>
              <a:t> Blur to remove noise in image and Canny function is applied to detect the edges.</a:t>
            </a:r>
          </a:p>
          <a:p>
            <a:pPr marL="342900" indent="-342900">
              <a:buFont typeface="+mj-lt"/>
              <a:buAutoNum type="arabicPeriod"/>
            </a:pPr>
            <a:r>
              <a:rPr lang="en-US" sz="2000" dirty="0"/>
              <a:t>Frame is then sorted into region of interest to avoid errors and lengthy code, </a:t>
            </a:r>
            <a:r>
              <a:rPr lang="en-IN" sz="2000" dirty="0"/>
              <a:t>only the part of forward direction is obtained.</a:t>
            </a:r>
          </a:p>
          <a:p>
            <a:pPr marL="342900" indent="-342900">
              <a:buFont typeface="+mj-lt"/>
              <a:buAutoNum type="arabicPeriod"/>
            </a:pPr>
            <a:r>
              <a:rPr lang="en-IN" sz="2000" dirty="0"/>
              <a:t>Now with Hough Line Transform  we able to obtain high-lighted line on markings of road.</a:t>
            </a:r>
          </a:p>
          <a:p>
            <a:endParaRPr lang="en-IN" sz="2000" dirty="0"/>
          </a:p>
          <a:p>
            <a:r>
              <a:rPr lang="en-IN" sz="2400" dirty="0">
                <a:solidFill>
                  <a:srgbClr val="FF0000"/>
                </a:solidFill>
              </a:rPr>
              <a:t>While testing we found that if the input is not stabilized then accuracy falls down sometimes failing. </a:t>
            </a:r>
            <a:endParaRPr lang="en-US" sz="2400" dirty="0">
              <a:solidFill>
                <a:srgbClr val="FF0000"/>
              </a:solidFill>
            </a:endParaRPr>
          </a:p>
        </p:txBody>
      </p:sp>
    </p:spTree>
    <p:extLst>
      <p:ext uri="{BB962C8B-B14F-4D97-AF65-F5344CB8AC3E}">
        <p14:creationId xmlns:p14="http://schemas.microsoft.com/office/powerpoint/2010/main" val="103940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B5BC-716F-4463-8404-5CBF5B42E5F7}"/>
              </a:ext>
            </a:extLst>
          </p:cNvPr>
          <p:cNvSpPr>
            <a:spLocks noGrp="1"/>
          </p:cNvSpPr>
          <p:nvPr>
            <p:ph type="title"/>
          </p:nvPr>
        </p:nvSpPr>
        <p:spPr>
          <a:xfrm>
            <a:off x="244642" y="176211"/>
            <a:ext cx="8979568" cy="1009651"/>
          </a:xfrm>
        </p:spPr>
        <p:txBody>
          <a:bodyPr/>
          <a:lstStyle/>
          <a:p>
            <a:r>
              <a:rPr lang="en-US" dirty="0"/>
              <a:t>SYSTEM LIMITATION:</a:t>
            </a:r>
            <a:endParaRPr lang="en-IN" dirty="0"/>
          </a:p>
        </p:txBody>
      </p:sp>
      <p:sp>
        <p:nvSpPr>
          <p:cNvPr id="3" name="Content Placeholder 2">
            <a:extLst>
              <a:ext uri="{FF2B5EF4-FFF2-40B4-BE49-F238E27FC236}">
                <a16:creationId xmlns:a16="http://schemas.microsoft.com/office/drawing/2014/main" id="{83C685BA-EC21-4A77-A47F-FF370DA8367B}"/>
              </a:ext>
            </a:extLst>
          </p:cNvPr>
          <p:cNvSpPr>
            <a:spLocks noGrp="1"/>
          </p:cNvSpPr>
          <p:nvPr>
            <p:ph idx="1"/>
          </p:nvPr>
        </p:nvSpPr>
        <p:spPr>
          <a:xfrm>
            <a:off x="244642" y="1058779"/>
            <a:ext cx="11702716" cy="5502442"/>
          </a:xfrm>
        </p:spPr>
        <p:txBody>
          <a:bodyPr/>
          <a:lstStyle/>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Lacking of full Knowledge has been a great hurdle to achieve more accurate and generalized solution to problem. </a:t>
            </a:r>
            <a:endParaRPr lang="en-IN"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It can not detect the safety sign as of now.</a:t>
            </a:r>
            <a:endParaRPr lang="en-IN"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For lanes to be detected properly the camara should be steady. </a:t>
            </a:r>
            <a:endParaRPr lang="en-IN"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Roads where markings are separate far apart detection is failing to detect the markings.</a:t>
            </a:r>
            <a:endParaRPr lang="en-IN"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Accuracy is varied from road to road.</a:t>
            </a:r>
            <a:endParaRPr lang="en-IN"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If we want to detect the lane other than sample road then we have to change region of interest accordingly.</a:t>
            </a:r>
            <a:endParaRPr lang="en-IN"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Limited distance of detection.</a:t>
            </a:r>
            <a:endParaRPr lang="en-IN"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dirty="0">
                <a:effectLst/>
                <a:latin typeface="Garamond" panose="02020404030301010803" pitchFamily="18" charset="0"/>
                <a:ea typeface="Times New Roman" panose="02020603050405020304" pitchFamily="18" charset="0"/>
              </a:rPr>
              <a:t>If marking are disturbed then result may be less accurate.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5256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8E2F-9BF4-4D4F-BDC3-3F73C804CBD3}"/>
              </a:ext>
            </a:extLst>
          </p:cNvPr>
          <p:cNvSpPr>
            <a:spLocks noGrp="1"/>
          </p:cNvSpPr>
          <p:nvPr>
            <p:ph type="title"/>
          </p:nvPr>
        </p:nvSpPr>
        <p:spPr>
          <a:xfrm>
            <a:off x="256674" y="208547"/>
            <a:ext cx="6320589" cy="753979"/>
          </a:xfrm>
        </p:spPr>
        <p:txBody>
          <a:bodyPr/>
          <a:lstStyle/>
          <a:p>
            <a:r>
              <a:rPr lang="en-US" dirty="0"/>
              <a:t>FUTURE ENHANCEMENTS:</a:t>
            </a:r>
            <a:endParaRPr lang="en-IN" dirty="0"/>
          </a:p>
        </p:txBody>
      </p:sp>
      <p:sp>
        <p:nvSpPr>
          <p:cNvPr id="3" name="Content Placeholder 2">
            <a:extLst>
              <a:ext uri="{FF2B5EF4-FFF2-40B4-BE49-F238E27FC236}">
                <a16:creationId xmlns:a16="http://schemas.microsoft.com/office/drawing/2014/main" id="{6670E500-FD67-4865-99C8-6A26F84AE4DB}"/>
              </a:ext>
            </a:extLst>
          </p:cNvPr>
          <p:cNvSpPr>
            <a:spLocks noGrp="1"/>
          </p:cNvSpPr>
          <p:nvPr>
            <p:ph idx="1"/>
          </p:nvPr>
        </p:nvSpPr>
        <p:spPr>
          <a:xfrm>
            <a:off x="256674" y="1074821"/>
            <a:ext cx="11662610" cy="5574632"/>
          </a:xfrm>
        </p:spPr>
        <p:txBody>
          <a:bodyPr>
            <a:normAutofit/>
          </a:bodyPr>
          <a:lstStyle/>
          <a:p>
            <a:pPr marL="342900" lvl="0" indent="-342900" algn="just">
              <a:buFont typeface="Symbol" panose="05050102010706020507" pitchFamily="18" charset="2"/>
              <a:buChar char=""/>
            </a:pPr>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Optimization of the present code:</a:t>
            </a: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indent="0" algn="just">
              <a:buNone/>
            </a:pPr>
            <a:r>
              <a:rPr lang="en-US" dirty="0">
                <a:solidFill>
                  <a:srgbClr val="FF0000"/>
                </a:solidFill>
                <a:effectLst/>
                <a:latin typeface="Garamond" panose="02020404030301010803" pitchFamily="18" charset="0"/>
                <a:ea typeface="Times New Roman" panose="02020603050405020304" pitchFamily="18" charset="0"/>
              </a:rPr>
              <a:t>Code optimization is any method of code modification to improve code quality and efficiency. The basic requirements optimization methods should comply with, is that an optimized program must have the same output and side effects as its non-optimized version.</a:t>
            </a:r>
            <a:endParaRPr lang="en-IN" dirty="0">
              <a:solidFill>
                <a:srgbClr val="FF00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With including advance AI and ML technology: </a:t>
            </a:r>
            <a:endParaRPr lang="en-IN" dirty="0">
              <a:effectLst/>
              <a:latin typeface="Times New Roman" panose="02020603050405020304" pitchFamily="18" charset="0"/>
              <a:ea typeface="Times New Roman" panose="02020603050405020304" pitchFamily="18" charset="0"/>
            </a:endParaRPr>
          </a:p>
          <a:p>
            <a:pPr indent="0" algn="just">
              <a:buNone/>
            </a:pPr>
            <a:r>
              <a:rPr lang="en-US" dirty="0">
                <a:ln>
                  <a:noFill/>
                </a:ln>
                <a:solidFill>
                  <a:srgbClr val="FFFF0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With AL &amp; ML, we can add more feature to existing project such as adding safety sign detection and traffic light detection. And we can also detection other vehicles to avoid the accident.</a:t>
            </a:r>
            <a:endParaRPr lang="en-IN" dirty="0">
              <a:solidFill>
                <a:srgbClr val="FFFF00"/>
              </a:solidFill>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ln>
                  <a:noFill/>
                </a:ln>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Using of more sensor:</a:t>
            </a:r>
            <a:endParaRPr lang="en-IN" dirty="0">
              <a:effectLst/>
              <a:latin typeface="Times New Roman" panose="02020603050405020304" pitchFamily="18" charset="0"/>
              <a:ea typeface="Times New Roman" panose="02020603050405020304" pitchFamily="18" charset="0"/>
            </a:endParaRPr>
          </a:p>
          <a:p>
            <a:pPr indent="0" algn="just">
              <a:buNone/>
            </a:pPr>
            <a:r>
              <a:rPr lang="en-US" dirty="0">
                <a:ln>
                  <a:noFill/>
                </a:ln>
                <a:solidFill>
                  <a:srgbClr val="00B0F0"/>
                </a:solidFill>
                <a:effectLst>
                  <a:outerShdw blurRad="38100" dist="19050" dir="2700000" algn="tl">
                    <a:schemeClr val="dk1">
                      <a:alpha val="40000"/>
                    </a:schemeClr>
                  </a:outerShdw>
                </a:effectLst>
                <a:latin typeface="Garamond" panose="02020404030301010803" pitchFamily="18" charset="0"/>
                <a:ea typeface="Times New Roman" panose="02020603050405020304" pitchFamily="18" charset="0"/>
              </a:rPr>
              <a:t>With sensors like LIDAR and Ultra Sonic, we can create an embedded system with increasing safety and accuracy to current model.   </a:t>
            </a:r>
            <a:endParaRPr lang="en-IN" dirty="0">
              <a:solidFill>
                <a:srgbClr val="00B0F0"/>
              </a:solidFill>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356165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AC42-86FF-4EA7-A963-B4DCB1613579}"/>
              </a:ext>
            </a:extLst>
          </p:cNvPr>
          <p:cNvSpPr>
            <a:spLocks noGrp="1"/>
          </p:cNvSpPr>
          <p:nvPr>
            <p:ph type="title"/>
          </p:nvPr>
        </p:nvSpPr>
        <p:spPr>
          <a:xfrm>
            <a:off x="1950098" y="298580"/>
            <a:ext cx="6764693" cy="1838130"/>
          </a:xfrm>
        </p:spPr>
        <p:txBody>
          <a:bodyPr>
            <a:normAutofit/>
          </a:bodyPr>
          <a:lstStyle/>
          <a:p>
            <a:pPr algn="ctr"/>
            <a:r>
              <a:rPr lang="en-US" sz="8800" dirty="0">
                <a:solidFill>
                  <a:srgbClr val="00B050"/>
                </a:solidFill>
              </a:rPr>
              <a:t>CONCLUSION:</a:t>
            </a:r>
            <a:endParaRPr lang="en-IN" sz="8800" dirty="0">
              <a:solidFill>
                <a:srgbClr val="00B050"/>
              </a:solidFill>
            </a:endParaRPr>
          </a:p>
        </p:txBody>
      </p:sp>
      <p:sp>
        <p:nvSpPr>
          <p:cNvPr id="3" name="Content Placeholder 2">
            <a:extLst>
              <a:ext uri="{FF2B5EF4-FFF2-40B4-BE49-F238E27FC236}">
                <a16:creationId xmlns:a16="http://schemas.microsoft.com/office/drawing/2014/main" id="{33492219-7791-48F6-BD2D-E25B382236BB}"/>
              </a:ext>
            </a:extLst>
          </p:cNvPr>
          <p:cNvSpPr>
            <a:spLocks noGrp="1"/>
          </p:cNvSpPr>
          <p:nvPr>
            <p:ph idx="1"/>
          </p:nvPr>
        </p:nvSpPr>
        <p:spPr>
          <a:xfrm>
            <a:off x="466531" y="2295331"/>
            <a:ext cx="10728649" cy="3909624"/>
          </a:xfrm>
        </p:spPr>
        <p:txBody>
          <a:bodyPr/>
          <a:lstStyle/>
          <a:p>
            <a:pPr marL="0" indent="0">
              <a:buNone/>
            </a:pPr>
            <a:r>
              <a:rPr lang="en-US" sz="3200" dirty="0">
                <a:effectLst/>
                <a:latin typeface="Garamond" panose="02020404030301010803" pitchFamily="18" charset="0"/>
                <a:ea typeface="Times New Roman" panose="02020603050405020304" pitchFamily="18" charset="0"/>
              </a:rPr>
              <a:t>Our project is now only on rudimentary position. The field needs good amount of mathematical knowledge to understand and work on Computer Vision. Project help us to introduce to this emerging technology and its various aspects. We have created the basic detection but though there is a wide scope of improvement and advancement. </a:t>
            </a:r>
            <a:endParaRPr lang="en-IN" sz="3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99481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80</TotalTime>
  <Words>978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Garamond</vt:lpstr>
      <vt:lpstr>Symbol</vt:lpstr>
      <vt:lpstr>Times New Roman</vt:lpstr>
      <vt:lpstr>Office Theme</vt:lpstr>
      <vt:lpstr>Self-driven Car</vt:lpstr>
      <vt:lpstr>INTRODUCTION  </vt:lpstr>
      <vt:lpstr>SYSTEM  REQUIREMENTS:</vt:lpstr>
      <vt:lpstr>SYSTEM FLOWCHART:</vt:lpstr>
      <vt:lpstr>PowerPoint Presentation</vt:lpstr>
      <vt:lpstr>TESTING AND IMPLEMENTATION:</vt:lpstr>
      <vt:lpstr>SYSTEM LIMITATION:</vt:lpstr>
      <vt:lpstr>FUTURE ENHANCEMENTS: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Self-driven Car</dc:title>
  <dc:creator>nirav patadiya</dc:creator>
  <cp:lastModifiedBy>nirav patadiya</cp:lastModifiedBy>
  <cp:revision>6</cp:revision>
  <dcterms:created xsi:type="dcterms:W3CDTF">2020-10-26T16:44:15Z</dcterms:created>
  <dcterms:modified xsi:type="dcterms:W3CDTF">2020-10-26T18:13:38Z</dcterms:modified>
</cp:coreProperties>
</file>