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21945600" cy="14630400"/>
  <p:notesSz cx="7010400" cy="9236075"/>
  <p:defaultTextStyle>
    <a:defPPr>
      <a:defRPr lang="en-US"/>
    </a:defPPr>
    <a:lvl1pPr marL="0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898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793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690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588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483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381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279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173" algn="l" defTabSz="20897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F68222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8" y="-384"/>
      </p:cViewPr>
      <p:guideLst>
        <p:guide orient="horz" pos="460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4544908"/>
            <a:ext cx="1865376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8290560"/>
            <a:ext cx="1536192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5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1" y="585895"/>
            <a:ext cx="4937761" cy="124832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1" y="585895"/>
            <a:ext cx="14447520" cy="124832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9401388"/>
            <a:ext cx="18653760" cy="290576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2" y="6200990"/>
            <a:ext cx="18653760" cy="320040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89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79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69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58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48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38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27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1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3413762"/>
            <a:ext cx="9692640" cy="9655388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1" y="3413762"/>
            <a:ext cx="9692640" cy="9655388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274908"/>
            <a:ext cx="9696452" cy="13648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4898" indent="0">
              <a:buNone/>
              <a:defRPr sz="4600" b="1"/>
            </a:lvl2pPr>
            <a:lvl3pPr marL="2089793" indent="0">
              <a:buNone/>
              <a:defRPr sz="4100" b="1"/>
            </a:lvl3pPr>
            <a:lvl4pPr marL="3134690" indent="0">
              <a:buNone/>
              <a:defRPr sz="3600" b="1"/>
            </a:lvl4pPr>
            <a:lvl5pPr marL="4179588" indent="0">
              <a:buNone/>
              <a:defRPr sz="3600" b="1"/>
            </a:lvl5pPr>
            <a:lvl6pPr marL="5224483" indent="0">
              <a:buNone/>
              <a:defRPr sz="3600" b="1"/>
            </a:lvl6pPr>
            <a:lvl7pPr marL="6269381" indent="0">
              <a:buNone/>
              <a:defRPr sz="3600" b="1"/>
            </a:lvl7pPr>
            <a:lvl8pPr marL="7314279" indent="0">
              <a:buNone/>
              <a:defRPr sz="3600" b="1"/>
            </a:lvl8pPr>
            <a:lvl9pPr marL="8359173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639734"/>
            <a:ext cx="9696452" cy="8429414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274908"/>
            <a:ext cx="9700261" cy="13648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4898" indent="0">
              <a:buNone/>
              <a:defRPr sz="4600" b="1"/>
            </a:lvl2pPr>
            <a:lvl3pPr marL="2089793" indent="0">
              <a:buNone/>
              <a:defRPr sz="4100" b="1"/>
            </a:lvl3pPr>
            <a:lvl4pPr marL="3134690" indent="0">
              <a:buNone/>
              <a:defRPr sz="3600" b="1"/>
            </a:lvl4pPr>
            <a:lvl5pPr marL="4179588" indent="0">
              <a:buNone/>
              <a:defRPr sz="3600" b="1"/>
            </a:lvl5pPr>
            <a:lvl6pPr marL="5224483" indent="0">
              <a:buNone/>
              <a:defRPr sz="3600" b="1"/>
            </a:lvl6pPr>
            <a:lvl7pPr marL="6269381" indent="0">
              <a:buNone/>
              <a:defRPr sz="3600" b="1"/>
            </a:lvl7pPr>
            <a:lvl8pPr marL="7314279" indent="0">
              <a:buNone/>
              <a:defRPr sz="3600" b="1"/>
            </a:lvl8pPr>
            <a:lvl9pPr marL="8359173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4639734"/>
            <a:ext cx="9700261" cy="8429414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82506"/>
            <a:ext cx="7219951" cy="247904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2" y="582510"/>
            <a:ext cx="12268200" cy="12486640"/>
          </a:xfrm>
        </p:spPr>
        <p:txBody>
          <a:bodyPr/>
          <a:lstStyle>
            <a:lvl1pPr>
              <a:defRPr sz="7400"/>
            </a:lvl1pPr>
            <a:lvl2pPr>
              <a:defRPr sz="6300"/>
            </a:lvl2pPr>
            <a:lvl3pPr>
              <a:defRPr sz="54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3061550"/>
            <a:ext cx="7219951" cy="10007600"/>
          </a:xfrm>
        </p:spPr>
        <p:txBody>
          <a:bodyPr/>
          <a:lstStyle>
            <a:lvl1pPr marL="0" indent="0">
              <a:buNone/>
              <a:defRPr sz="3300"/>
            </a:lvl1pPr>
            <a:lvl2pPr marL="1044898" indent="0">
              <a:buNone/>
              <a:defRPr sz="2700"/>
            </a:lvl2pPr>
            <a:lvl3pPr marL="2089793" indent="0">
              <a:buNone/>
              <a:defRPr sz="2300"/>
            </a:lvl3pPr>
            <a:lvl4pPr marL="3134690" indent="0">
              <a:buNone/>
              <a:defRPr sz="2000"/>
            </a:lvl4pPr>
            <a:lvl5pPr marL="4179588" indent="0">
              <a:buNone/>
              <a:defRPr sz="2000"/>
            </a:lvl5pPr>
            <a:lvl6pPr marL="5224483" indent="0">
              <a:buNone/>
              <a:defRPr sz="2000"/>
            </a:lvl6pPr>
            <a:lvl7pPr marL="6269381" indent="0">
              <a:buNone/>
              <a:defRPr sz="2000"/>
            </a:lvl7pPr>
            <a:lvl8pPr marL="7314279" indent="0">
              <a:buNone/>
              <a:defRPr sz="2000"/>
            </a:lvl8pPr>
            <a:lvl9pPr marL="835917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10241280"/>
            <a:ext cx="13167360" cy="12090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1307254"/>
            <a:ext cx="13167360" cy="8778240"/>
          </a:xfrm>
        </p:spPr>
        <p:txBody>
          <a:bodyPr/>
          <a:lstStyle>
            <a:lvl1pPr marL="0" indent="0">
              <a:buNone/>
              <a:defRPr sz="7400"/>
            </a:lvl1pPr>
            <a:lvl2pPr marL="1044898" indent="0">
              <a:buNone/>
              <a:defRPr sz="6300"/>
            </a:lvl2pPr>
            <a:lvl3pPr marL="2089793" indent="0">
              <a:buNone/>
              <a:defRPr sz="5400"/>
            </a:lvl3pPr>
            <a:lvl4pPr marL="3134690" indent="0">
              <a:buNone/>
              <a:defRPr sz="4600"/>
            </a:lvl4pPr>
            <a:lvl5pPr marL="4179588" indent="0">
              <a:buNone/>
              <a:defRPr sz="4600"/>
            </a:lvl5pPr>
            <a:lvl6pPr marL="5224483" indent="0">
              <a:buNone/>
              <a:defRPr sz="4600"/>
            </a:lvl6pPr>
            <a:lvl7pPr marL="6269381" indent="0">
              <a:buNone/>
              <a:defRPr sz="4600"/>
            </a:lvl7pPr>
            <a:lvl8pPr marL="7314279" indent="0">
              <a:buNone/>
              <a:defRPr sz="4600"/>
            </a:lvl8pPr>
            <a:lvl9pPr marL="8359173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11450321"/>
            <a:ext cx="13167360" cy="1717039"/>
          </a:xfrm>
        </p:spPr>
        <p:txBody>
          <a:bodyPr/>
          <a:lstStyle>
            <a:lvl1pPr marL="0" indent="0">
              <a:buNone/>
              <a:defRPr sz="3300"/>
            </a:lvl1pPr>
            <a:lvl2pPr marL="1044898" indent="0">
              <a:buNone/>
              <a:defRPr sz="2700"/>
            </a:lvl2pPr>
            <a:lvl3pPr marL="2089793" indent="0">
              <a:buNone/>
              <a:defRPr sz="2300"/>
            </a:lvl3pPr>
            <a:lvl4pPr marL="3134690" indent="0">
              <a:buNone/>
              <a:defRPr sz="2000"/>
            </a:lvl4pPr>
            <a:lvl5pPr marL="4179588" indent="0">
              <a:buNone/>
              <a:defRPr sz="2000"/>
            </a:lvl5pPr>
            <a:lvl6pPr marL="5224483" indent="0">
              <a:buNone/>
              <a:defRPr sz="2000"/>
            </a:lvl6pPr>
            <a:lvl7pPr marL="6269381" indent="0">
              <a:buNone/>
              <a:defRPr sz="2000"/>
            </a:lvl7pPr>
            <a:lvl8pPr marL="7314279" indent="0">
              <a:buNone/>
              <a:defRPr sz="2000"/>
            </a:lvl8pPr>
            <a:lvl9pPr marL="835917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85895"/>
            <a:ext cx="19751040" cy="2438401"/>
          </a:xfrm>
          <a:prstGeom prst="rect">
            <a:avLst/>
          </a:prstGeom>
        </p:spPr>
        <p:txBody>
          <a:bodyPr vert="horz" lIns="208980" tIns="104489" rIns="208980" bIns="1044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413762"/>
            <a:ext cx="19751040" cy="9655388"/>
          </a:xfrm>
          <a:prstGeom prst="rect">
            <a:avLst/>
          </a:prstGeom>
        </p:spPr>
        <p:txBody>
          <a:bodyPr vert="horz" lIns="208980" tIns="104489" rIns="208980" bIns="1044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13560215"/>
            <a:ext cx="5120640" cy="778932"/>
          </a:xfrm>
          <a:prstGeom prst="rect">
            <a:avLst/>
          </a:prstGeom>
        </p:spPr>
        <p:txBody>
          <a:bodyPr vert="horz" lIns="208980" tIns="104489" rIns="208980" bIns="10448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73BF-4DB6-4022-8079-4D551CF504E1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2"/>
          </a:xfrm>
          <a:prstGeom prst="rect">
            <a:avLst/>
          </a:prstGeom>
        </p:spPr>
        <p:txBody>
          <a:bodyPr vert="horz" lIns="208980" tIns="104489" rIns="208980" bIns="10448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2"/>
          </a:xfrm>
          <a:prstGeom prst="rect">
            <a:avLst/>
          </a:prstGeom>
        </p:spPr>
        <p:txBody>
          <a:bodyPr vert="horz" lIns="208980" tIns="104489" rIns="208980" bIns="10448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66EF-4726-4A2D-9C6E-005B1D9B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79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674" indent="-783674" algn="l" defTabSz="2089793" rtl="0" eaLnBrk="1" latinLnBrk="0" hangingPunct="1">
        <a:spcBef>
          <a:spcPct val="20000"/>
        </a:spcBef>
        <a:buFont typeface="Arial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957" indent="-653060" algn="l" defTabSz="2089793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242" indent="-522448" algn="l" defTabSz="2089793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139" indent="-522448" algn="l" defTabSz="2089793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036" indent="-522448" algn="l" defTabSz="2089793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6933" indent="-522448" algn="l" defTabSz="208979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1829" indent="-522448" algn="l" defTabSz="208979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6727" indent="-522448" algn="l" defTabSz="208979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1623" indent="-522448" algn="l" defTabSz="208979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898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793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690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588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483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381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279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173" algn="l" defTabSz="20897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094" y="997527"/>
            <a:ext cx="21031200" cy="2822633"/>
          </a:xfrm>
        </p:spPr>
        <p:txBody>
          <a:bodyPr>
            <a:noAutofit/>
          </a:bodyPr>
          <a:lstStyle/>
          <a:p>
            <a:pPr>
              <a:lnSpc>
                <a:spcPts val="28570"/>
              </a:lnSpc>
            </a:pPr>
            <a:r>
              <a:rPr lang="en-US" sz="16000" b="1" dirty="0">
                <a:latin typeface="Arial" pitchFamily="34" charset="0"/>
                <a:ea typeface="Tahoma" pitchFamily="34" charset="0"/>
                <a:cs typeface="Arial" pitchFamily="34" charset="0"/>
              </a:rPr>
              <a:t>RACE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0" y="12842242"/>
            <a:ext cx="11338560" cy="1401206"/>
          </a:xfrm>
          <a:prstGeom prst="rect">
            <a:avLst/>
          </a:prstGeom>
          <a:noFill/>
        </p:spPr>
        <p:txBody>
          <a:bodyPr wrap="square" lIns="208980" tIns="104489" rIns="208980" bIns="104489" rtlCol="0">
            <a:spAutoFit/>
          </a:bodyPr>
          <a:lstStyle/>
          <a:p>
            <a:pPr algn="r"/>
            <a:r>
              <a:rPr lang="en-US" sz="7600" b="1" dirty="0">
                <a:latin typeface="Arial" pitchFamily="34" charset="0"/>
                <a:cs typeface="Arial" pitchFamily="34" charset="0"/>
              </a:rPr>
              <a:t>Your URL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1" y="12842242"/>
            <a:ext cx="8595360" cy="1401206"/>
          </a:xfrm>
          <a:prstGeom prst="rect">
            <a:avLst/>
          </a:prstGeom>
          <a:noFill/>
        </p:spPr>
        <p:txBody>
          <a:bodyPr wrap="square" lIns="208980" tIns="104489" rIns="208980" bIns="104489" rtlCol="0">
            <a:spAutoFit/>
          </a:bodyPr>
          <a:lstStyle/>
          <a:p>
            <a:r>
              <a:rPr lang="en-US" sz="7600" b="1" dirty="0">
                <a:latin typeface="Arial" pitchFamily="34" charset="0"/>
                <a:cs typeface="Arial" pitchFamily="34" charset="0"/>
              </a:rPr>
              <a:t>kcraceday.org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332509"/>
            <a:ext cx="3112213" cy="320652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2729" y="7315200"/>
            <a:ext cx="21289384" cy="5209309"/>
          </a:xfrm>
          <a:prstGeom prst="rect">
            <a:avLst/>
          </a:prstGeom>
        </p:spPr>
        <p:txBody>
          <a:bodyPr vert="horz" lIns="208980" tIns="104489" rIns="208980" bIns="104489" rtlCol="0" anchor="ctr">
            <a:noAutofit/>
          </a:bodyPr>
          <a:lstStyle>
            <a:lvl1pPr algn="ctr" defTabSz="1462928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570"/>
              </a:lnSpc>
            </a:pPr>
            <a:r>
              <a:rPr lang="en-US" sz="24000" b="1" dirty="0">
                <a:latin typeface="Arial" pitchFamily="34" charset="0"/>
                <a:ea typeface="Tahoma" pitchFamily="34" charset="0"/>
                <a:cs typeface="Arial" pitchFamily="34" charset="0"/>
              </a:rPr>
              <a:t>RACE ROUTE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4094" y="3938385"/>
            <a:ext cx="21031200" cy="2822633"/>
          </a:xfrm>
          <a:prstGeom prst="rect">
            <a:avLst/>
          </a:prstGeom>
        </p:spPr>
        <p:txBody>
          <a:bodyPr vert="horz" lIns="208980" tIns="104489" rIns="208980" bIns="104489" rtlCol="0" anchor="ctr">
            <a:noAutofit/>
          </a:bodyPr>
          <a:lstStyle>
            <a:lvl1pPr algn="ctr" defTabSz="1462928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570"/>
              </a:lnSpc>
            </a:pPr>
            <a:r>
              <a:rPr lang="en-US" sz="16000" b="1" dirty="0">
                <a:latin typeface="Arial" pitchFamily="34" charset="0"/>
                <a:ea typeface="Tahoma" pitchFamily="34" charset="0"/>
                <a:cs typeface="Arial" pitchFamily="34" charset="0"/>
              </a:rPr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9398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094" y="997527"/>
            <a:ext cx="21031200" cy="2822633"/>
          </a:xfrm>
        </p:spPr>
        <p:txBody>
          <a:bodyPr>
            <a:noAutofit/>
          </a:bodyPr>
          <a:lstStyle/>
          <a:p>
            <a:pPr>
              <a:lnSpc>
                <a:spcPts val="28570"/>
              </a:lnSpc>
            </a:pPr>
            <a:r>
              <a:rPr lang="en-US" sz="16000" b="1" dirty="0">
                <a:latin typeface="Arial" pitchFamily="34" charset="0"/>
                <a:ea typeface="Tahoma" pitchFamily="34" charset="0"/>
                <a:cs typeface="Arial" pitchFamily="34" charset="0"/>
              </a:rPr>
              <a:t>RACE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0" y="12842242"/>
            <a:ext cx="11338560" cy="1401206"/>
          </a:xfrm>
          <a:prstGeom prst="rect">
            <a:avLst/>
          </a:prstGeom>
          <a:noFill/>
        </p:spPr>
        <p:txBody>
          <a:bodyPr wrap="square" lIns="208980" tIns="104489" rIns="208980" bIns="104489" rtlCol="0">
            <a:spAutoFit/>
          </a:bodyPr>
          <a:lstStyle/>
          <a:p>
            <a:pPr algn="r"/>
            <a:r>
              <a:rPr lang="en-US" sz="7600" b="1" dirty="0">
                <a:latin typeface="Arial" pitchFamily="34" charset="0"/>
                <a:cs typeface="Arial" pitchFamily="34" charset="0"/>
              </a:rPr>
              <a:t>Your URL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1" y="12842242"/>
            <a:ext cx="8595360" cy="1401206"/>
          </a:xfrm>
          <a:prstGeom prst="rect">
            <a:avLst/>
          </a:prstGeom>
          <a:noFill/>
        </p:spPr>
        <p:txBody>
          <a:bodyPr wrap="square" lIns="208980" tIns="104489" rIns="208980" bIns="104489" rtlCol="0">
            <a:spAutoFit/>
          </a:bodyPr>
          <a:lstStyle/>
          <a:p>
            <a:r>
              <a:rPr lang="en-US" sz="7600" b="1" dirty="0">
                <a:latin typeface="Arial" pitchFamily="34" charset="0"/>
                <a:cs typeface="Arial" pitchFamily="34" charset="0"/>
              </a:rPr>
              <a:t>kcraceday.org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332509"/>
            <a:ext cx="3112213" cy="320652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2729" y="7315200"/>
            <a:ext cx="21289384" cy="5209309"/>
          </a:xfrm>
          <a:prstGeom prst="rect">
            <a:avLst/>
          </a:prstGeom>
        </p:spPr>
        <p:txBody>
          <a:bodyPr vert="horz" lIns="208980" tIns="104489" rIns="208980" bIns="104489" rtlCol="0" anchor="ctr">
            <a:noAutofit/>
          </a:bodyPr>
          <a:lstStyle>
            <a:lvl1pPr algn="ctr" defTabSz="1462928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570"/>
              </a:lnSpc>
            </a:pPr>
            <a:r>
              <a:rPr lang="en-US" sz="24000" b="1" dirty="0">
                <a:latin typeface="Arial" pitchFamily="34" charset="0"/>
                <a:ea typeface="Tahoma" pitchFamily="34" charset="0"/>
                <a:cs typeface="Arial" pitchFamily="34" charset="0"/>
              </a:rPr>
              <a:t>RACE ROUTE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4094" y="3938385"/>
            <a:ext cx="21031200" cy="2822633"/>
          </a:xfrm>
          <a:prstGeom prst="rect">
            <a:avLst/>
          </a:prstGeom>
        </p:spPr>
        <p:txBody>
          <a:bodyPr vert="horz" lIns="208980" tIns="104489" rIns="208980" bIns="104489" rtlCol="0" anchor="ctr">
            <a:noAutofit/>
          </a:bodyPr>
          <a:lstStyle>
            <a:lvl1pPr algn="ctr" defTabSz="1462928" rtl="0" eaLnBrk="1" latinLnBrk="0" hangingPunct="1">
              <a:spcBef>
                <a:spcPct val="0"/>
              </a:spcBef>
              <a:buNone/>
              <a:defRPr sz="7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570"/>
              </a:lnSpc>
            </a:pPr>
            <a:r>
              <a:rPr lang="en-US" sz="16000" b="1" dirty="0">
                <a:latin typeface="Arial" pitchFamily="34" charset="0"/>
                <a:ea typeface="Tahoma" pitchFamily="34" charset="0"/>
                <a:cs typeface="Arial" pitchFamily="34" charset="0"/>
              </a:rPr>
              <a:t>SATURDAY, 9.15.14</a:t>
            </a:r>
          </a:p>
        </p:txBody>
      </p:sp>
    </p:spTree>
    <p:extLst>
      <p:ext uri="{BB962C8B-B14F-4D97-AF65-F5344CB8AC3E}">
        <p14:creationId xmlns:p14="http://schemas.microsoft.com/office/powerpoint/2010/main" val="16790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Size – 24” long x 16” high</a:t>
            </a:r>
          </a:p>
          <a:p>
            <a:r>
              <a:rPr lang="en-US" sz="4000" dirty="0" smtClean="0"/>
              <a:t>Color – </a:t>
            </a:r>
            <a:r>
              <a:rPr lang="en-US" sz="4000" dirty="0" smtClean="0"/>
              <a:t>Orange. Make sure the orange isn’t so dark you can’t read </a:t>
            </a:r>
            <a:r>
              <a:rPr lang="en-US" sz="4000" smtClean="0"/>
              <a:t>the copy</a:t>
            </a:r>
            <a:endParaRPr lang="en-US" sz="4000" dirty="0" smtClean="0"/>
          </a:p>
          <a:p>
            <a:r>
              <a:rPr lang="en-US" sz="4000" dirty="0" smtClean="0"/>
              <a:t>Sides – printed on both sides so cars can see from both directions</a:t>
            </a:r>
          </a:p>
          <a:p>
            <a:r>
              <a:rPr lang="en-US" sz="4000" dirty="0" smtClean="0"/>
              <a:t>You have two options – 1) sign with your race name and the day of the week of your race or 2) #1 plus inclusion of the date</a:t>
            </a:r>
          </a:p>
          <a:p>
            <a:r>
              <a:rPr lang="en-US" sz="4000" dirty="0" smtClean="0"/>
              <a:t>Required on all signs in the Arial font, size, capitalization and location shown - 1) RACE ROUTE, 2) KCMO Seal, 3) kcraceday.org URL, 4) your race URL, 5) Day of Week – i.e. SATURDAY, 6) RACE NAME </a:t>
            </a:r>
          </a:p>
          <a:p>
            <a:r>
              <a:rPr lang="en-US" sz="4000" dirty="0" smtClean="0"/>
              <a:t>NOT to be included:  1) Race/event or any other logo, 2) Sponsor name, 3) Event times (no start or end times)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157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171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RACE NAME</vt:lpstr>
      <vt:lpstr>RACE NAME</vt:lpstr>
      <vt:lpstr>Sign Guidelines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Route This Weekend</dc:title>
  <dc:creator>David Steffano</dc:creator>
  <cp:lastModifiedBy>David Steffano</cp:lastModifiedBy>
  <cp:revision>20</cp:revision>
  <dcterms:created xsi:type="dcterms:W3CDTF">2013-10-22T18:14:38Z</dcterms:created>
  <dcterms:modified xsi:type="dcterms:W3CDTF">2014-05-09T13:47:06Z</dcterms:modified>
</cp:coreProperties>
</file>