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D1B2E8"/>
    <a:srgbClr val="9751C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C864E-0B7C-9425-1568-9D5933214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41AA00-1DBA-9E70-0131-BD5BF9996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8C78C4-8E65-18F9-F728-8613223A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04B7-9D2E-493C-88AE-573CBAC2A581}" type="datetimeFigureOut">
              <a:rPr lang="es-AR" smtClean="0"/>
              <a:t>12/10/2022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0D6C30-12C6-9FFF-9810-AE97738D8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C427FD-56FD-7198-769B-3437F9E3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C937-1D36-45E2-89FB-32E8009581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09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C3B37-30E9-007C-5F75-0BE65C8F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98E3F5-D246-915E-0D91-73DD35606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CEE81C-C7E4-2CD8-549E-58FF00F8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04B7-9D2E-493C-88AE-573CBAC2A581}" type="datetimeFigureOut">
              <a:rPr lang="es-AR" smtClean="0"/>
              <a:t>12/10/2022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EE19CA-730C-98BF-DDED-246919074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34A131-FF1C-E724-F7A0-7E339EF6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C937-1D36-45E2-89FB-32E8009581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345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48F9E9-2B12-BF00-5024-CB6082E76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A680DD-540E-D519-97CC-BB573646D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4CA430-A446-9F72-BC66-5B2945568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04B7-9D2E-493C-88AE-573CBAC2A581}" type="datetimeFigureOut">
              <a:rPr lang="es-AR" smtClean="0"/>
              <a:t>12/10/2022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6A4C99-5400-8B4A-4187-CBD17C97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47DAFE-52A6-D4A6-966E-44DE0E53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C937-1D36-45E2-89FB-32E8009581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96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3D79B-7246-F451-AC58-8C791C74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6E811A-819A-9DF0-5F23-9D766FE34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50DDA4-E219-2EF5-A0ED-88E4A8E2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04B7-9D2E-493C-88AE-573CBAC2A581}" type="datetimeFigureOut">
              <a:rPr lang="es-AR" smtClean="0"/>
              <a:t>12/10/2022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79257A-F5E8-2D2E-D7B9-F42C98C49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46F1FC-EE20-B783-4F29-2FFAF103C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C937-1D36-45E2-89FB-32E8009581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767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F5C65-9154-1181-E619-69652BC0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7AB36F-8B9C-4BB2-9F4B-5DB24EA35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B09199-B32B-785E-BF26-BD5498CD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04B7-9D2E-493C-88AE-573CBAC2A581}" type="datetimeFigureOut">
              <a:rPr lang="es-AR" smtClean="0"/>
              <a:t>12/10/2022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D43ED4-EDAA-0B71-0F85-B94D12FE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B5510C-961E-4F1E-BEF4-E2BC2FEC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C937-1D36-45E2-89FB-32E8009581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525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F4B3B-0750-7AC8-0DA6-00268D64C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524DA1-C534-0D99-7146-41B97370F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69D4EB-546D-649D-B438-8BCCA557B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ACAA2A-4C37-A6EA-46D4-4384F1C1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04B7-9D2E-493C-88AE-573CBAC2A581}" type="datetimeFigureOut">
              <a:rPr lang="es-AR" smtClean="0"/>
              <a:t>12/10/2022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A9337E-967F-6B92-C1CA-48480B6E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A702CA-D06F-4704-7907-552BD5A7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C937-1D36-45E2-89FB-32E8009581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145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C6506-3136-EDD0-4B7D-543AE298D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349D2A-6630-5106-68FC-C766DDAE7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E0D8E1-F2E0-87A3-8377-8600DDB10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54E133-DEFF-C629-4B3E-6754B2DC9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9D706A-14AE-7DCB-6630-426251954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9EFA1B7-5CDC-A1FF-0807-9AD5D1C4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04B7-9D2E-493C-88AE-573CBAC2A581}" type="datetimeFigureOut">
              <a:rPr lang="es-AR" smtClean="0"/>
              <a:t>12/10/2022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EBE6F8-2F96-FF5C-6AD5-1E77E537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9FE946C-2843-264D-2201-AC8E1878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C937-1D36-45E2-89FB-32E8009581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5998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5B897-9079-C9CF-E1F4-283B0AEBC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0973EC-B737-77E5-78B8-EBE5506C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04B7-9D2E-493C-88AE-573CBAC2A581}" type="datetimeFigureOut">
              <a:rPr lang="es-AR" smtClean="0"/>
              <a:t>12/10/2022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13A7936-D9D8-14C1-BCD6-4035D0E4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C2310E-3919-0470-D6C9-AFC997A0B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C937-1D36-45E2-89FB-32E8009581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074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5D10F73-20BC-970A-4E6E-198EC8CCE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04B7-9D2E-493C-88AE-573CBAC2A581}" type="datetimeFigureOut">
              <a:rPr lang="es-AR" smtClean="0"/>
              <a:t>12/10/2022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783A91B-9DCA-4449-EB00-D951133D0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1CE1CB-A32D-78CC-8873-60AC62C4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C937-1D36-45E2-89FB-32E8009581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403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AAC9C-70E5-1E79-BB7B-55D5A92C3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AA2F95-78A9-F02E-DA71-D8D9269EA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2DA1F5-F7E6-4460-E87B-4BCBBA070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8B89C7-5A26-3851-FE16-4BA778C1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04B7-9D2E-493C-88AE-573CBAC2A581}" type="datetimeFigureOut">
              <a:rPr lang="es-AR" smtClean="0"/>
              <a:t>12/10/2022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D2F1B3-B3D5-F021-1696-9DBED31D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01352E-940E-9781-83A0-2F86AB9B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C937-1D36-45E2-89FB-32E8009581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2881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EA35C-0458-916A-2B28-B924952E2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62D2CB7-C7A9-B08E-3760-89492CFF3A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FE0120-9ED0-0067-F114-C705368FD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C2C307-5CAF-BEB6-67A5-DAF3156E6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04B7-9D2E-493C-88AE-573CBAC2A581}" type="datetimeFigureOut">
              <a:rPr lang="es-AR" smtClean="0"/>
              <a:t>12/10/2022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F2D189-C1EF-2D78-35B8-16E0D1B1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CD48B9-F030-42C5-F715-C68795AED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C937-1D36-45E2-89FB-32E8009581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387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6358AEC-8B88-B4BA-E3A1-89835556C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CF4C26-2AF0-AB73-5D0A-6F0894C09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FA06CB-63FC-CB63-4A0C-BC16D4A27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E04B7-9D2E-493C-88AE-573CBAC2A581}" type="datetimeFigureOut">
              <a:rPr lang="es-AR" smtClean="0"/>
              <a:t>12/10/2022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D24582-E560-0C89-4198-16B5CB711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930FE3-C56E-2ABC-80BD-E3C1EC7AA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3C937-1D36-45E2-89FB-32E8009581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463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D2E380B0-4135-3E27-F1D5-E23359D8C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0" y="440779"/>
            <a:ext cx="5999749" cy="4055017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2EEBF69-F173-AE04-DCFC-2DC9138637C2}"/>
              </a:ext>
            </a:extLst>
          </p:cNvPr>
          <p:cNvSpPr/>
          <p:nvPr/>
        </p:nvSpPr>
        <p:spPr>
          <a:xfrm rot="20193183">
            <a:off x="-1720628" y="2553323"/>
            <a:ext cx="15027695" cy="1863529"/>
          </a:xfrm>
          <a:prstGeom prst="rect">
            <a:avLst/>
          </a:prstGeom>
          <a:solidFill>
            <a:srgbClr val="D1B2E8"/>
          </a:solidFill>
          <a:ln>
            <a:solidFill>
              <a:srgbClr val="D1B2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47FB346-939B-0296-F2E5-354DCFC116EA}"/>
              </a:ext>
            </a:extLst>
          </p:cNvPr>
          <p:cNvSpPr/>
          <p:nvPr/>
        </p:nvSpPr>
        <p:spPr>
          <a:xfrm rot="20193183">
            <a:off x="-440202" y="3965848"/>
            <a:ext cx="14450666" cy="1863529"/>
          </a:xfrm>
          <a:prstGeom prst="rect">
            <a:avLst/>
          </a:prstGeom>
          <a:solidFill>
            <a:srgbClr val="9751CB"/>
          </a:solidFill>
          <a:ln>
            <a:solidFill>
              <a:srgbClr val="9751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E014451-23AA-E2C3-1A6C-CD2205E0648E}"/>
              </a:ext>
            </a:extLst>
          </p:cNvPr>
          <p:cNvSpPr/>
          <p:nvPr/>
        </p:nvSpPr>
        <p:spPr>
          <a:xfrm rot="20193183">
            <a:off x="4309840" y="4864712"/>
            <a:ext cx="10254608" cy="186352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8845EFD-3A6F-F2B7-39FE-35D3916FA406}"/>
              </a:ext>
            </a:extLst>
          </p:cNvPr>
          <p:cNvSpPr txBox="1">
            <a:spLocks/>
          </p:cNvSpPr>
          <p:nvPr/>
        </p:nvSpPr>
        <p:spPr>
          <a:xfrm>
            <a:off x="5816898" y="2468288"/>
            <a:ext cx="6417664" cy="14713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all" baseline="0">
                <a:solidFill>
                  <a:srgbClr val="4C277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>
                <a:solidFill>
                  <a:schemeClr val="tx1"/>
                </a:solidFill>
              </a:rPr>
              <a:t>Servicio de Mediciones Higiénicas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0133A03-7881-D5CD-D068-69C564528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101" y="400617"/>
            <a:ext cx="3943786" cy="1158144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F0ED717A-2DFF-7DCE-4F7C-F094F9FF3A12}"/>
              </a:ext>
            </a:extLst>
          </p:cNvPr>
          <p:cNvSpPr/>
          <p:nvPr/>
        </p:nvSpPr>
        <p:spPr>
          <a:xfrm>
            <a:off x="-4838238" y="6393943"/>
            <a:ext cx="7559675" cy="461665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square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2400" kern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w</a:t>
            </a:r>
            <a:r>
              <a:rPr lang="es-AR" sz="2400" kern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ww.Secma.com.ar</a:t>
            </a:r>
            <a:endParaRPr kumimoji="0" lang="es-AR" sz="2400" u="none" strike="noStrike" kern="0" cap="none" spc="0" normalizeH="0" baseline="0" noProof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13A66E5-A54E-F561-F4E0-5E9B996B3198}"/>
              </a:ext>
            </a:extLst>
          </p:cNvPr>
          <p:cNvSpPr/>
          <p:nvPr/>
        </p:nvSpPr>
        <p:spPr>
          <a:xfrm>
            <a:off x="5475870" y="4089789"/>
            <a:ext cx="6712006" cy="2677656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Vibraciones, ruido e iluminación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Medición de partículas totales en suspensión y </a:t>
            </a:r>
            <a:r>
              <a:rPr lang="es-MX" sz="24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silice</a:t>
            </a:r>
            <a:endParaRPr lang="es-AR" sz="2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Medición de puesta a tierra continuidad de las masas (Res 900/15)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sz="2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Análisis ergonómicos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Estudios de carga de fuego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4618B350-659B-0596-5E3C-6D8859233F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84"/>
          <a:stretch/>
        </p:blipFill>
        <p:spPr>
          <a:xfrm>
            <a:off x="2850684" y="4210050"/>
            <a:ext cx="2254712" cy="255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070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45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Lucas Diaz</dc:creator>
  <cp:lastModifiedBy>Lucas Diaz</cp:lastModifiedBy>
  <cp:revision>2</cp:revision>
  <dcterms:created xsi:type="dcterms:W3CDTF">2022-10-12T23:07:30Z</dcterms:created>
  <dcterms:modified xsi:type="dcterms:W3CDTF">2022-10-12T23:31:54Z</dcterms:modified>
</cp:coreProperties>
</file>