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26"/>
  </p:notesMasterIdLst>
  <p:sldIdLst>
    <p:sldId id="256" r:id="rId2"/>
    <p:sldId id="257" r:id="rId3"/>
    <p:sldId id="258" r:id="rId4"/>
    <p:sldId id="259" r:id="rId5"/>
    <p:sldId id="260" r:id="rId6"/>
    <p:sldId id="275" r:id="rId7"/>
    <p:sldId id="264" r:id="rId8"/>
    <p:sldId id="277" r:id="rId9"/>
    <p:sldId id="265" r:id="rId10"/>
    <p:sldId id="268" r:id="rId11"/>
    <p:sldId id="276" r:id="rId12"/>
    <p:sldId id="269" r:id="rId13"/>
    <p:sldId id="274" r:id="rId14"/>
    <p:sldId id="271" r:id="rId15"/>
    <p:sldId id="270" r:id="rId16"/>
    <p:sldId id="272" r:id="rId17"/>
    <p:sldId id="273" r:id="rId18"/>
    <p:sldId id="281" r:id="rId19"/>
    <p:sldId id="282" r:id="rId20"/>
    <p:sldId id="283" r:id="rId21"/>
    <p:sldId id="284" r:id="rId22"/>
    <p:sldId id="285" r:id="rId23"/>
    <p:sldId id="266" r:id="rId24"/>
    <p:sldId id="267" r:id="rId2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3838"/>
    <a:srgbClr val="FF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5256" autoAdjust="0"/>
  </p:normalViewPr>
  <p:slideViewPr>
    <p:cSldViewPr snapToGrid="0">
      <p:cViewPr varScale="1">
        <p:scale>
          <a:sx n="58" d="100"/>
          <a:sy n="58" d="100"/>
        </p:scale>
        <p:origin x="253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22D00-6493-40AA-A148-589EDC5564EC}" type="datetimeFigureOut">
              <a:rPr lang="en-IN" smtClean="0"/>
              <a:t>05-06-2021</a:t>
            </a:fld>
            <a:endParaRPr lang="en-IN"/>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D7B9BB-7ABC-4361-9E10-ED623387696E}" type="slidenum">
              <a:rPr lang="en-IN" smtClean="0"/>
              <a:t>‹#›</a:t>
            </a:fld>
            <a:endParaRPr lang="en-IN"/>
          </a:p>
        </p:txBody>
      </p:sp>
    </p:spTree>
    <p:extLst>
      <p:ext uri="{BB962C8B-B14F-4D97-AF65-F5344CB8AC3E}">
        <p14:creationId xmlns:p14="http://schemas.microsoft.com/office/powerpoint/2010/main" val="16180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37159" y="264159"/>
            <a:ext cx="6583680" cy="93776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24364" y="1274543"/>
            <a:ext cx="5606415" cy="4226560"/>
          </a:xfrm>
        </p:spPr>
        <p:txBody>
          <a:bodyPr anchor="b">
            <a:normAutofit/>
          </a:bodyPr>
          <a:lstStyle>
            <a:lvl1pPr algn="ctr">
              <a:lnSpc>
                <a:spcPct val="85000"/>
              </a:lnSpc>
              <a:defRPr sz="45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61612" y="5589474"/>
            <a:ext cx="4931921" cy="2005127"/>
          </a:xfrm>
        </p:spPr>
        <p:txBody>
          <a:bodyPr>
            <a:normAutofit/>
          </a:bodyPr>
          <a:lstStyle>
            <a:lvl1pPr marL="0" indent="0" algn="ctr">
              <a:spcBef>
                <a:spcPts val="750"/>
              </a:spcBef>
              <a:buNone/>
              <a:defRPr sz="1350">
                <a:solidFill>
                  <a:schemeClr val="tx1"/>
                </a:solidFill>
              </a:defRPr>
            </a:lvl1pPr>
            <a:lvl2pPr marL="257175" indent="0" algn="ctr">
              <a:buNone/>
              <a:defRPr sz="1350"/>
            </a:lvl2pPr>
            <a:lvl3pPr marL="514350" indent="0" algn="ctr">
              <a:buNone/>
              <a:defRPr sz="1350"/>
            </a:lvl3pPr>
            <a:lvl4pPr marL="771525" indent="0" algn="ctr">
              <a:buNone/>
              <a:defRPr sz="1125"/>
            </a:lvl4pPr>
            <a:lvl5pPr marL="1028700" indent="0" algn="ctr">
              <a:buNone/>
              <a:defRPr sz="1125"/>
            </a:lvl5pPr>
            <a:lvl6pPr marL="1285875" indent="0" algn="ctr">
              <a:buNone/>
              <a:defRPr sz="1125"/>
            </a:lvl6pPr>
            <a:lvl7pPr marL="1543050" indent="0" algn="ctr">
              <a:buNone/>
              <a:defRPr sz="1125"/>
            </a:lvl7pPr>
            <a:lvl8pPr marL="1800225" indent="0" algn="ctr">
              <a:buNone/>
              <a:defRPr sz="1125"/>
            </a:lvl8pPr>
            <a:lvl9pPr marL="2057400" indent="0" algn="ctr">
              <a:buNone/>
              <a:defRPr sz="112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5491BED3-7225-4B2A-8F09-64383A4AEAF1}" type="datetime1">
              <a:rPr lang="en-IN" smtClean="0"/>
              <a:t>05-06-2021</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AC8818-B552-440C-80A9-1E5C27C31229}" type="slidenum">
              <a:rPr lang="en-IN" smtClean="0"/>
              <a:t>‹#›</a:t>
            </a:fld>
            <a:endParaRPr lang="en-IN"/>
          </a:p>
        </p:txBody>
      </p:sp>
      <p:cxnSp>
        <p:nvCxnSpPr>
          <p:cNvPr id="8" name="Straight Connector 7"/>
          <p:cNvCxnSpPr/>
          <p:nvPr/>
        </p:nvCxnSpPr>
        <p:spPr>
          <a:xfrm>
            <a:off x="1112997" y="5393267"/>
            <a:ext cx="46291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263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AEA40C-11CF-496D-82EC-F8BC957643F2}" type="datetime1">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AC8818-B552-440C-80A9-1E5C27C31229}" type="slidenum">
              <a:rPr lang="en-IN" smtClean="0"/>
              <a:t>‹#›</a:t>
            </a:fld>
            <a:endParaRPr lang="en-IN"/>
          </a:p>
        </p:txBody>
      </p:sp>
    </p:spTree>
    <p:extLst>
      <p:ext uri="{BB962C8B-B14F-4D97-AF65-F5344CB8AC3E}">
        <p14:creationId xmlns:p14="http://schemas.microsoft.com/office/powerpoint/2010/main" val="33212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1100667"/>
            <a:ext cx="1307306" cy="781473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42938" y="1100667"/>
            <a:ext cx="4179094" cy="78147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7DD62-0CE8-4EE1-85E9-E3C32076A36E}" type="datetime1">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AC8818-B552-440C-80A9-1E5C27C31229}" type="slidenum">
              <a:rPr lang="en-IN" smtClean="0"/>
              <a:t>‹#›</a:t>
            </a:fld>
            <a:endParaRPr lang="en-IN"/>
          </a:p>
        </p:txBody>
      </p:sp>
    </p:spTree>
    <p:extLst>
      <p:ext uri="{BB962C8B-B14F-4D97-AF65-F5344CB8AC3E}">
        <p14:creationId xmlns:p14="http://schemas.microsoft.com/office/powerpoint/2010/main" val="2804650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75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1BABC-5CCA-4698-83CC-51C4C2A6225D}" type="datetime1">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AC8818-B552-440C-80A9-1E5C27C31229}" type="slidenum">
              <a:rPr lang="en-IN" smtClean="0"/>
              <a:t>‹#›</a:t>
            </a:fld>
            <a:endParaRPr lang="en-IN"/>
          </a:p>
        </p:txBody>
      </p:sp>
    </p:spTree>
    <p:extLst>
      <p:ext uri="{BB962C8B-B14F-4D97-AF65-F5344CB8AC3E}">
        <p14:creationId xmlns:p14="http://schemas.microsoft.com/office/powerpoint/2010/main" val="377113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2364" y="1695164"/>
            <a:ext cx="5606415" cy="4226560"/>
          </a:xfrm>
        </p:spPr>
        <p:txBody>
          <a:bodyPr anchor="b">
            <a:noAutofit/>
          </a:bodyPr>
          <a:lstStyle>
            <a:lvl1pPr algn="ctr">
              <a:lnSpc>
                <a:spcPct val="85000"/>
              </a:lnSpc>
              <a:defRPr sz="45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961834" y="6000973"/>
            <a:ext cx="4932617" cy="1969942"/>
          </a:xfrm>
        </p:spPr>
        <p:txBody>
          <a:bodyPr anchor="t">
            <a:normAutofit/>
          </a:bodyPr>
          <a:lstStyle>
            <a:lvl1pPr marL="0" indent="0" algn="ctr">
              <a:buNone/>
              <a:defRPr sz="1350">
                <a:solidFill>
                  <a:schemeClr val="tx1"/>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AD7F66-27ED-4B82-819B-A0F392BCE1CE}" type="datetime1">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AC8818-B552-440C-80A9-1E5C27C31229}" type="slidenum">
              <a:rPr lang="en-IN" smtClean="0"/>
              <a:t>‹#›</a:t>
            </a:fld>
            <a:endParaRPr lang="en-IN"/>
          </a:p>
        </p:txBody>
      </p:sp>
      <p:cxnSp>
        <p:nvCxnSpPr>
          <p:cNvPr id="7" name="Straight Connector 6"/>
          <p:cNvCxnSpPr/>
          <p:nvPr/>
        </p:nvCxnSpPr>
        <p:spPr>
          <a:xfrm>
            <a:off x="1114425" y="5807256"/>
            <a:ext cx="46291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980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42938" y="2971799"/>
            <a:ext cx="2674620" cy="5811520"/>
          </a:xfrm>
        </p:spPr>
        <p:txBody>
          <a:bodyPr/>
          <a:lstStyle>
            <a:lvl1pPr>
              <a:defRPr sz="1238"/>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525532" y="2971800"/>
            <a:ext cx="2674620" cy="5811520"/>
          </a:xfrm>
        </p:spPr>
        <p:txBody>
          <a:bodyPr/>
          <a:lstStyle>
            <a:lvl1pPr>
              <a:defRPr sz="1238"/>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1E9426-D456-43F1-9415-49809B09AE83}" type="datetime1">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AC8818-B552-440C-80A9-1E5C27C31229}" type="slidenum">
              <a:rPr lang="en-IN" smtClean="0"/>
              <a:t>‹#›</a:t>
            </a:fld>
            <a:endParaRPr lang="en-IN"/>
          </a:p>
        </p:txBody>
      </p:sp>
    </p:spTree>
    <p:extLst>
      <p:ext uri="{BB962C8B-B14F-4D97-AF65-F5344CB8AC3E}">
        <p14:creationId xmlns:p14="http://schemas.microsoft.com/office/powerpoint/2010/main" val="1653244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42938" y="2891071"/>
            <a:ext cx="2674620" cy="1122680"/>
          </a:xfrm>
        </p:spPr>
        <p:txBody>
          <a:bodyPr anchor="ctr"/>
          <a:lstStyle>
            <a:lvl1pPr marL="0" indent="0">
              <a:spcBef>
                <a:spcPts val="0"/>
              </a:spcBef>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42938" y="3931031"/>
            <a:ext cx="2674620" cy="4886960"/>
          </a:xfrm>
        </p:spPr>
        <p:txBody>
          <a:bodyPr/>
          <a:lstStyle>
            <a:lvl1pPr>
              <a:defRPr sz="1238"/>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526410" y="2887491"/>
            <a:ext cx="2674620" cy="1122680"/>
          </a:xfrm>
        </p:spPr>
        <p:txBody>
          <a:bodyPr anchor="ctr"/>
          <a:lstStyle>
            <a:lvl1pPr marL="0" indent="0">
              <a:spcBef>
                <a:spcPts val="0"/>
              </a:spcBef>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3526410" y="3927910"/>
            <a:ext cx="2674620" cy="4886960"/>
          </a:xfrm>
        </p:spPr>
        <p:txBody>
          <a:bodyPr/>
          <a:lstStyle>
            <a:lvl1pPr>
              <a:defRPr sz="1238"/>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CBF1AF-993D-4EE8-9AFD-3AD2F6706DC5}" type="datetime1">
              <a:rPr lang="en-IN" smtClean="0"/>
              <a:t>05-06-2021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AC8818-B552-440C-80A9-1E5C27C31229}" type="slidenum">
              <a:rPr lang="en-IN" smtClean="0"/>
              <a:t>‹#›</a:t>
            </a:fld>
            <a:endParaRPr lang="en-IN"/>
          </a:p>
        </p:txBody>
      </p:sp>
    </p:spTree>
    <p:extLst>
      <p:ext uri="{BB962C8B-B14F-4D97-AF65-F5344CB8AC3E}">
        <p14:creationId xmlns:p14="http://schemas.microsoft.com/office/powerpoint/2010/main" val="1538087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61367-A7C0-448A-9785-36CC0F6C37F5}" type="datetime1">
              <a:rPr lang="en-IN" smtClean="0"/>
              <a:t>05-06-2021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AC8818-B552-440C-80A9-1E5C27C31229}" type="slidenum">
              <a:rPr lang="en-IN" smtClean="0"/>
              <a:t>‹#›</a:t>
            </a:fld>
            <a:endParaRPr lang="en-IN"/>
          </a:p>
        </p:txBody>
      </p:sp>
    </p:spTree>
    <p:extLst>
      <p:ext uri="{BB962C8B-B14F-4D97-AF65-F5344CB8AC3E}">
        <p14:creationId xmlns:p14="http://schemas.microsoft.com/office/powerpoint/2010/main" val="1479619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6A7339-B1FF-4D70-8386-CDCC89262029}" type="datetime1">
              <a:rPr lang="en-IN" smtClean="0"/>
              <a:t>05-06-2021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AC8818-B552-440C-80A9-1E5C27C31229}" type="slidenum">
              <a:rPr lang="en-IN" smtClean="0"/>
              <a:t>‹#›</a:t>
            </a:fld>
            <a:endParaRPr lang="en-IN"/>
          </a:p>
        </p:txBody>
      </p:sp>
    </p:spTree>
    <p:extLst>
      <p:ext uri="{BB962C8B-B14F-4D97-AF65-F5344CB8AC3E}">
        <p14:creationId xmlns:p14="http://schemas.microsoft.com/office/powerpoint/2010/main" val="574524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2938" y="1584960"/>
            <a:ext cx="2125980" cy="2509520"/>
          </a:xfrm>
        </p:spPr>
        <p:txBody>
          <a:bodyPr anchor="b">
            <a:noAutofit/>
          </a:bodyPr>
          <a:lstStyle>
            <a:lvl1pPr>
              <a:lnSpc>
                <a:spcPct val="90000"/>
              </a:lnSpc>
              <a:defRPr sz="2250" b="0"/>
            </a:lvl1pPr>
          </a:lstStyle>
          <a:p>
            <a:r>
              <a:rPr lang="en-US"/>
              <a:t>Click to edit Master title style</a:t>
            </a:r>
            <a:endParaRPr lang="en-US" dirty="0"/>
          </a:p>
        </p:txBody>
      </p:sp>
      <p:sp>
        <p:nvSpPr>
          <p:cNvPr id="3" name="Content Placeholder 2"/>
          <p:cNvSpPr>
            <a:spLocks noGrp="1"/>
          </p:cNvSpPr>
          <p:nvPr>
            <p:ph idx="1"/>
          </p:nvPr>
        </p:nvSpPr>
        <p:spPr>
          <a:xfrm>
            <a:off x="3096985" y="1584960"/>
            <a:ext cx="3112229" cy="6736080"/>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2938" y="4094480"/>
            <a:ext cx="2125980" cy="4226560"/>
          </a:xfrm>
        </p:spPr>
        <p:txBody>
          <a:bodyPr>
            <a:normAutofit/>
          </a:bodyPr>
          <a:lstStyle>
            <a:lvl1pPr marL="0" indent="0">
              <a:lnSpc>
                <a:spcPct val="100000"/>
              </a:lnSpc>
              <a:spcBef>
                <a:spcPts val="600"/>
              </a:spcBef>
              <a:buNone/>
              <a:defRPr sz="956"/>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p:txBody>
          <a:bodyPr/>
          <a:lstStyle/>
          <a:p>
            <a:fld id="{B266A2DA-690D-4D4C-85D7-ECA7FCB9E877}" type="datetime1">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AC8818-B552-440C-80A9-1E5C27C31229}" type="slidenum">
              <a:rPr lang="en-IN" smtClean="0"/>
              <a:t>‹#›</a:t>
            </a:fld>
            <a:endParaRPr lang="en-IN"/>
          </a:p>
        </p:txBody>
      </p:sp>
    </p:spTree>
    <p:extLst>
      <p:ext uri="{BB962C8B-B14F-4D97-AF65-F5344CB8AC3E}">
        <p14:creationId xmlns:p14="http://schemas.microsoft.com/office/powerpoint/2010/main" val="3012961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2938" y="1584960"/>
            <a:ext cx="2125980" cy="2509520"/>
          </a:xfrm>
        </p:spPr>
        <p:txBody>
          <a:bodyPr anchor="b">
            <a:noAutofit/>
          </a:bodyPr>
          <a:lstStyle>
            <a:lvl1pPr>
              <a:lnSpc>
                <a:spcPct val="90000"/>
              </a:lnSpc>
              <a:defRPr sz="225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014331" y="1545336"/>
            <a:ext cx="3193277" cy="6709665"/>
          </a:xfrm>
        </p:spPr>
        <p:txBody>
          <a:bodyPr lIns="274320" tIns="182880" anchor="t">
            <a:normAutofit/>
          </a:bodyPr>
          <a:lstStyle>
            <a:lvl1pPr marL="0" indent="0">
              <a:buNone/>
              <a:defRPr sz="1575"/>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lang="en-US" dirty="0"/>
          </a:p>
        </p:txBody>
      </p:sp>
      <p:sp>
        <p:nvSpPr>
          <p:cNvPr id="4" name="Text Placeholder 3"/>
          <p:cNvSpPr>
            <a:spLocks noGrp="1"/>
          </p:cNvSpPr>
          <p:nvPr>
            <p:ph type="body" sz="half" idx="2"/>
          </p:nvPr>
        </p:nvSpPr>
        <p:spPr>
          <a:xfrm>
            <a:off x="642938" y="4094480"/>
            <a:ext cx="2125980" cy="4160520"/>
          </a:xfrm>
        </p:spPr>
        <p:txBody>
          <a:bodyPr>
            <a:normAutofit/>
          </a:bodyPr>
          <a:lstStyle>
            <a:lvl1pPr marL="0" indent="0">
              <a:lnSpc>
                <a:spcPct val="100000"/>
              </a:lnSpc>
              <a:spcBef>
                <a:spcPts val="600"/>
              </a:spcBef>
              <a:buNone/>
              <a:defRPr sz="956"/>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p:txBody>
          <a:bodyPr/>
          <a:lstStyle/>
          <a:p>
            <a:fld id="{D16E6BAB-1F8A-4610-89C0-FA26BB1CBFDD}" type="datetime1">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AC8818-B552-440C-80A9-1E5C27C31229}" type="slidenum">
              <a:rPr lang="en-IN" smtClean="0"/>
              <a:t>‹#›</a:t>
            </a:fld>
            <a:endParaRPr lang="en-IN"/>
          </a:p>
        </p:txBody>
      </p:sp>
    </p:spTree>
    <p:extLst>
      <p:ext uri="{BB962C8B-B14F-4D97-AF65-F5344CB8AC3E}">
        <p14:creationId xmlns:p14="http://schemas.microsoft.com/office/powerpoint/2010/main" val="137986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37160" y="264160"/>
            <a:ext cx="6583680" cy="937768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42938" y="880533"/>
            <a:ext cx="5554980" cy="195918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42939" y="2971800"/>
            <a:ext cx="5553490" cy="58335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35" y="8989976"/>
            <a:ext cx="1310105" cy="527403"/>
          </a:xfrm>
          <a:prstGeom prst="rect">
            <a:avLst/>
          </a:prstGeom>
        </p:spPr>
        <p:txBody>
          <a:bodyPr vert="horz" lIns="91440" tIns="45720" rIns="91440" bIns="45720" rtlCol="0" anchor="ctr"/>
          <a:lstStyle>
            <a:lvl1pPr algn="l">
              <a:defRPr sz="750">
                <a:solidFill>
                  <a:schemeClr val="tx1"/>
                </a:solidFill>
              </a:defRPr>
            </a:lvl1pPr>
          </a:lstStyle>
          <a:p>
            <a:fld id="{A5E8041E-D28A-446D-93D8-2142765C21DD}" type="datetime1">
              <a:rPr lang="en-IN" smtClean="0"/>
              <a:t>05-06-2021</a:t>
            </a:fld>
            <a:endParaRPr lang="en-IN"/>
          </a:p>
        </p:txBody>
      </p:sp>
      <p:sp>
        <p:nvSpPr>
          <p:cNvPr id="5" name="Footer Placeholder 4"/>
          <p:cNvSpPr>
            <a:spLocks noGrp="1"/>
          </p:cNvSpPr>
          <p:nvPr>
            <p:ph type="ftr" sz="quarter" idx="3"/>
          </p:nvPr>
        </p:nvSpPr>
        <p:spPr>
          <a:xfrm>
            <a:off x="2221396" y="8989976"/>
            <a:ext cx="2653748" cy="527403"/>
          </a:xfrm>
          <a:prstGeom prst="rect">
            <a:avLst/>
          </a:prstGeom>
        </p:spPr>
        <p:txBody>
          <a:bodyPr vert="horz" lIns="91440" tIns="45720" rIns="91440" bIns="45720" rtlCol="0" anchor="ctr"/>
          <a:lstStyle>
            <a:lvl1pPr algn="ctr">
              <a:defRPr sz="750">
                <a:solidFill>
                  <a:schemeClr val="tx1"/>
                </a:solidFill>
              </a:defRPr>
            </a:lvl1pPr>
          </a:lstStyle>
          <a:p>
            <a:endParaRPr lang="en-IN"/>
          </a:p>
        </p:txBody>
      </p:sp>
      <p:sp>
        <p:nvSpPr>
          <p:cNvPr id="6" name="Slide Number Placeholder 5"/>
          <p:cNvSpPr>
            <a:spLocks noGrp="1"/>
          </p:cNvSpPr>
          <p:nvPr>
            <p:ph type="sldNum" sz="quarter" idx="4"/>
          </p:nvPr>
        </p:nvSpPr>
        <p:spPr>
          <a:xfrm>
            <a:off x="5247862" y="8989976"/>
            <a:ext cx="959747" cy="527403"/>
          </a:xfrm>
          <a:prstGeom prst="rect">
            <a:avLst/>
          </a:prstGeom>
        </p:spPr>
        <p:txBody>
          <a:bodyPr vert="horz" lIns="91440" tIns="45720" rIns="91440" bIns="45720" rtlCol="0" anchor="ctr"/>
          <a:lstStyle>
            <a:lvl1pPr algn="r">
              <a:defRPr sz="750">
                <a:solidFill>
                  <a:schemeClr val="tx1"/>
                </a:solidFill>
              </a:defRPr>
            </a:lvl1pPr>
          </a:lstStyle>
          <a:p>
            <a:fld id="{98AC8818-B552-440C-80A9-1E5C27C31229}" type="slidenum">
              <a:rPr lang="en-IN" smtClean="0"/>
              <a:t>‹#›</a:t>
            </a:fld>
            <a:endParaRPr lang="en-IN"/>
          </a:p>
        </p:txBody>
      </p:sp>
    </p:spTree>
    <p:extLst>
      <p:ext uri="{BB962C8B-B14F-4D97-AF65-F5344CB8AC3E}">
        <p14:creationId xmlns:p14="http://schemas.microsoft.com/office/powerpoint/2010/main" val="1835358421"/>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hf hdr="0" ftr="0" dt="0"/>
  <p:txStyles>
    <p:titleStyle>
      <a:lvl1pPr algn="l" defTabSz="514350" rtl="0" eaLnBrk="1" latinLnBrk="0" hangingPunct="1">
        <a:lnSpc>
          <a:spcPct val="90000"/>
        </a:lnSpc>
        <a:spcBef>
          <a:spcPct val="0"/>
        </a:spcBef>
        <a:buNone/>
        <a:defRPr sz="3000" kern="1200">
          <a:solidFill>
            <a:schemeClr val="tx1"/>
          </a:solidFill>
          <a:latin typeface="+mj-lt"/>
          <a:ea typeface="+mj-ea"/>
          <a:cs typeface="+mj-cs"/>
        </a:defRPr>
      </a:lvl1pPr>
    </p:titleStyle>
    <p:bodyStyle>
      <a:lvl1pPr marL="128588" indent="-102870" algn="l" defTabSz="514350" rtl="0" eaLnBrk="1" latinLnBrk="0" hangingPunct="1">
        <a:lnSpc>
          <a:spcPct val="90000"/>
        </a:lnSpc>
        <a:spcBef>
          <a:spcPts val="750"/>
        </a:spcBef>
        <a:buClr>
          <a:schemeClr val="tx1"/>
        </a:buClr>
        <a:buSzPct val="80000"/>
        <a:buFont typeface="Corbel" pitchFamily="34" charset="0"/>
        <a:buChar char="•"/>
        <a:defRPr sz="1500" kern="1200">
          <a:solidFill>
            <a:schemeClr val="tx1"/>
          </a:solidFill>
          <a:latin typeface="+mn-lt"/>
          <a:ea typeface="+mn-ea"/>
          <a:cs typeface="+mn-cs"/>
        </a:defRPr>
      </a:lvl1pPr>
      <a:lvl2pPr marL="257175" indent="-102870" algn="l" defTabSz="514350" rtl="0" eaLnBrk="1" latinLnBrk="0" hangingPunct="1">
        <a:lnSpc>
          <a:spcPct val="90000"/>
        </a:lnSpc>
        <a:spcBef>
          <a:spcPts val="113"/>
        </a:spcBef>
        <a:spcAft>
          <a:spcPts val="225"/>
        </a:spcAft>
        <a:buClr>
          <a:schemeClr val="tx1"/>
        </a:buClr>
        <a:buSzPct val="80000"/>
        <a:buFont typeface="Corbel" pitchFamily="34" charset="0"/>
        <a:buChar char="•"/>
        <a:defRPr sz="1350" kern="1200">
          <a:solidFill>
            <a:schemeClr val="tx1"/>
          </a:solidFill>
          <a:latin typeface="+mn-lt"/>
          <a:ea typeface="+mn-ea"/>
          <a:cs typeface="+mn-cs"/>
        </a:defRPr>
      </a:lvl2pPr>
      <a:lvl3pPr marL="411480" indent="-102870" algn="l" defTabSz="514350" rtl="0" eaLnBrk="1" latinLnBrk="0" hangingPunct="1">
        <a:lnSpc>
          <a:spcPct val="90000"/>
        </a:lnSpc>
        <a:spcBef>
          <a:spcPts val="113"/>
        </a:spcBef>
        <a:spcAft>
          <a:spcPts val="225"/>
        </a:spcAft>
        <a:buClr>
          <a:schemeClr val="tx1"/>
        </a:buClr>
        <a:buSzPct val="80000"/>
        <a:buFont typeface="Corbel" pitchFamily="34" charset="0"/>
        <a:buChar char="•"/>
        <a:defRPr sz="1200" kern="1200">
          <a:solidFill>
            <a:schemeClr val="tx1"/>
          </a:solidFill>
          <a:latin typeface="+mn-lt"/>
          <a:ea typeface="+mn-ea"/>
          <a:cs typeface="+mn-cs"/>
        </a:defRPr>
      </a:lvl3pPr>
      <a:lvl4pPr marL="565785" indent="-102870" algn="l" defTabSz="514350" rtl="0" eaLnBrk="1" latinLnBrk="0" hangingPunct="1">
        <a:lnSpc>
          <a:spcPct val="90000"/>
        </a:lnSpc>
        <a:spcBef>
          <a:spcPts val="113"/>
        </a:spcBef>
        <a:spcAft>
          <a:spcPts val="225"/>
        </a:spcAft>
        <a:buClr>
          <a:schemeClr val="tx1"/>
        </a:buClr>
        <a:buSzPct val="80000"/>
        <a:buFont typeface="Corbel" pitchFamily="34" charset="0"/>
        <a:buChar char="•"/>
        <a:defRPr sz="1050" kern="1200">
          <a:solidFill>
            <a:schemeClr val="tx1"/>
          </a:solidFill>
          <a:latin typeface="+mn-lt"/>
          <a:ea typeface="+mn-ea"/>
          <a:cs typeface="+mn-cs"/>
        </a:defRPr>
      </a:lvl4pPr>
      <a:lvl5pPr marL="690090" indent="-102870" algn="l" defTabSz="514350" rtl="0" eaLnBrk="1" latinLnBrk="0" hangingPunct="1">
        <a:lnSpc>
          <a:spcPct val="90000"/>
        </a:lnSpc>
        <a:spcBef>
          <a:spcPts val="113"/>
        </a:spcBef>
        <a:spcAft>
          <a:spcPts val="225"/>
        </a:spcAft>
        <a:buClr>
          <a:schemeClr val="tx1"/>
        </a:buClr>
        <a:buSzPct val="80000"/>
        <a:buFont typeface="Corbel" pitchFamily="34" charset="0"/>
        <a:buChar char="•"/>
        <a:defRPr sz="1050" kern="1200">
          <a:solidFill>
            <a:schemeClr val="tx1"/>
          </a:solidFill>
          <a:latin typeface="+mn-lt"/>
          <a:ea typeface="+mn-ea"/>
          <a:cs typeface="+mn-cs"/>
        </a:defRPr>
      </a:lvl5pPr>
      <a:lvl6pPr marL="825000" indent="-128588" algn="l" defTabSz="514350" rtl="0" eaLnBrk="1" latinLnBrk="0" hangingPunct="1">
        <a:lnSpc>
          <a:spcPct val="90000"/>
        </a:lnSpc>
        <a:spcBef>
          <a:spcPts val="113"/>
        </a:spcBef>
        <a:spcAft>
          <a:spcPts val="225"/>
        </a:spcAft>
        <a:buClr>
          <a:schemeClr val="tx1"/>
        </a:buClr>
        <a:buSzPct val="80000"/>
        <a:buFont typeface="Corbel" pitchFamily="34" charset="0"/>
        <a:buChar char="•"/>
        <a:defRPr sz="1050" kern="1200">
          <a:solidFill>
            <a:schemeClr val="tx1"/>
          </a:solidFill>
          <a:latin typeface="+mn-lt"/>
          <a:ea typeface="+mn-ea"/>
          <a:cs typeface="+mn-cs"/>
        </a:defRPr>
      </a:lvl6pPr>
      <a:lvl7pPr marL="975000" indent="-128588" algn="l" defTabSz="514350" rtl="0" eaLnBrk="1" latinLnBrk="0" hangingPunct="1">
        <a:lnSpc>
          <a:spcPct val="90000"/>
        </a:lnSpc>
        <a:spcBef>
          <a:spcPts val="113"/>
        </a:spcBef>
        <a:spcAft>
          <a:spcPts val="225"/>
        </a:spcAft>
        <a:buClr>
          <a:schemeClr val="tx1"/>
        </a:buClr>
        <a:buSzPct val="80000"/>
        <a:buFont typeface="Corbel" pitchFamily="34" charset="0"/>
        <a:buChar char="•"/>
        <a:defRPr sz="1050" kern="1200">
          <a:solidFill>
            <a:schemeClr val="tx1"/>
          </a:solidFill>
          <a:latin typeface="+mn-lt"/>
          <a:ea typeface="+mn-ea"/>
          <a:cs typeface="+mn-cs"/>
        </a:defRPr>
      </a:lvl7pPr>
      <a:lvl8pPr marL="1125000" indent="-128588" algn="l" defTabSz="514350" rtl="0" eaLnBrk="1" latinLnBrk="0" hangingPunct="1">
        <a:lnSpc>
          <a:spcPct val="90000"/>
        </a:lnSpc>
        <a:spcBef>
          <a:spcPts val="113"/>
        </a:spcBef>
        <a:spcAft>
          <a:spcPts val="225"/>
        </a:spcAft>
        <a:buClr>
          <a:schemeClr val="tx1"/>
        </a:buClr>
        <a:buSzPct val="80000"/>
        <a:buFont typeface="Corbel" pitchFamily="34" charset="0"/>
        <a:buChar char="•"/>
        <a:defRPr sz="1050" kern="1200">
          <a:solidFill>
            <a:schemeClr val="tx1"/>
          </a:solidFill>
          <a:latin typeface="+mn-lt"/>
          <a:ea typeface="+mn-ea"/>
          <a:cs typeface="+mn-cs"/>
        </a:defRPr>
      </a:lvl8pPr>
      <a:lvl9pPr marL="1275000" indent="-128588" algn="l" defTabSz="514350" rtl="0" eaLnBrk="1" latinLnBrk="0" hangingPunct="1">
        <a:lnSpc>
          <a:spcPct val="90000"/>
        </a:lnSpc>
        <a:spcBef>
          <a:spcPts val="113"/>
        </a:spcBef>
        <a:spcAft>
          <a:spcPts val="225"/>
        </a:spcAft>
        <a:buClr>
          <a:schemeClr val="tx1"/>
        </a:buClr>
        <a:buSzPct val="80000"/>
        <a:buFont typeface="Corbel" pitchFamily="34" charset="0"/>
        <a:buChar char="•"/>
        <a:defRPr sz="1050"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jango.readthedocs.io/en/stable/"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6" Type="http://schemas.openxmlformats.org/officeDocument/2006/relationships/hyperlink" Target="https://stackoverflow.com/" TargetMode="External"/><Relationship Id="rId5" Type="http://schemas.openxmlformats.org/officeDocument/2006/relationships/hyperlink" Target="https://www.django-rest-framework.org/" TargetMode="External"/><Relationship Id="rId4" Type="http://schemas.openxmlformats.org/officeDocument/2006/relationships/hyperlink" Target="https://django-import-export.readthedocs.io/"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54F121-6310-4B0F-B524-2B155A5B2C7C}"/>
              </a:ext>
            </a:extLst>
          </p:cNvPr>
          <p:cNvPicPr>
            <a:picLocks noChangeAspect="1"/>
          </p:cNvPicPr>
          <p:nvPr/>
        </p:nvPicPr>
        <p:blipFill>
          <a:blip r:embed="rId2"/>
          <a:stretch>
            <a:fillRect/>
          </a:stretch>
        </p:blipFill>
        <p:spPr>
          <a:xfrm>
            <a:off x="2765824" y="1617081"/>
            <a:ext cx="1316619" cy="1316619"/>
          </a:xfrm>
          <a:prstGeom prst="rect">
            <a:avLst/>
          </a:prstGeom>
        </p:spPr>
      </p:pic>
      <p:sp>
        <p:nvSpPr>
          <p:cNvPr id="6" name="Rectangle 5">
            <a:extLst>
              <a:ext uri="{FF2B5EF4-FFF2-40B4-BE49-F238E27FC236}">
                <a16:creationId xmlns:a16="http://schemas.microsoft.com/office/drawing/2014/main" id="{93DACDD8-E40A-4D28-A257-641F21B996C6}"/>
              </a:ext>
            </a:extLst>
          </p:cNvPr>
          <p:cNvSpPr/>
          <p:nvPr/>
        </p:nvSpPr>
        <p:spPr>
          <a:xfrm>
            <a:off x="353701" y="582172"/>
            <a:ext cx="6140866" cy="827012"/>
          </a:xfrm>
          <a:prstGeom prst="rect">
            <a:avLst/>
          </a:prstGeom>
          <a:noFill/>
        </p:spPr>
        <p:txBody>
          <a:bodyPr wrap="square" lIns="87495" tIns="43747" rIns="87495" bIns="43747">
            <a:spAutoFit/>
          </a:bodyPr>
          <a:lstStyle/>
          <a:p>
            <a:pPr algn="ctr" defTabSz="457200">
              <a:buClrTx/>
              <a:buFontTx/>
              <a:buNone/>
            </a:pPr>
            <a:r>
              <a:rPr lang="en-US" sz="2400" b="1" kern="1200" dirty="0">
                <a:ln w="9525">
                  <a:solidFill>
                    <a:prstClr val="white"/>
                  </a:solidFill>
                  <a:prstDash val="solid"/>
                </a:ln>
                <a:solidFill>
                  <a:srgbClr val="D03838"/>
                </a:solidFill>
                <a:effectLst>
                  <a:outerShdw blurRad="12700" dist="38100" dir="2700000" algn="tl" rotWithShape="0">
                    <a:srgbClr val="5B9BD5">
                      <a:lumMod val="60000"/>
                      <a:lumOff val="40000"/>
                    </a:srgbClr>
                  </a:outerShdw>
                </a:effectLst>
                <a:latin typeface="Calibri" panose="020F0502020204030204"/>
                <a:ea typeface="+mn-ea"/>
                <a:cs typeface="+mn-cs"/>
              </a:rPr>
              <a:t>TECHNOCRATS INSTITUTE OF TECHNOLOGY</a:t>
            </a:r>
          </a:p>
          <a:p>
            <a:pPr algn="ctr" defTabSz="457200">
              <a:buClrTx/>
              <a:buFontTx/>
              <a:buNone/>
            </a:pPr>
            <a:r>
              <a:rPr lang="en-US" sz="2400" b="1" kern="1200" dirty="0">
                <a:ln w="9525">
                  <a:solidFill>
                    <a:prstClr val="white"/>
                  </a:solidFill>
                  <a:prstDash val="solid"/>
                </a:ln>
                <a:solidFill>
                  <a:srgbClr val="D03838"/>
                </a:solidFill>
                <a:effectLst>
                  <a:outerShdw blurRad="12700" dist="38100" dir="2700000" algn="tl" rotWithShape="0">
                    <a:srgbClr val="5B9BD5">
                      <a:lumMod val="60000"/>
                      <a:lumOff val="40000"/>
                    </a:srgbClr>
                  </a:outerShdw>
                </a:effectLst>
                <a:latin typeface="Calibri" panose="020F0502020204030204"/>
                <a:ea typeface="+mn-ea"/>
                <a:cs typeface="+mn-cs"/>
              </a:rPr>
              <a:t> &amp; SCIENCE, BHOPAL</a:t>
            </a:r>
          </a:p>
        </p:txBody>
      </p:sp>
      <p:sp>
        <p:nvSpPr>
          <p:cNvPr id="7" name="TextBox 6">
            <a:extLst>
              <a:ext uri="{FF2B5EF4-FFF2-40B4-BE49-F238E27FC236}">
                <a16:creationId xmlns:a16="http://schemas.microsoft.com/office/drawing/2014/main" id="{FE77FE7F-51DC-45D6-8FB1-3397B85A2E38}"/>
              </a:ext>
            </a:extLst>
          </p:cNvPr>
          <p:cNvSpPr txBox="1"/>
          <p:nvPr/>
        </p:nvSpPr>
        <p:spPr>
          <a:xfrm>
            <a:off x="2512665" y="3021127"/>
            <a:ext cx="1822935" cy="369332"/>
          </a:xfrm>
          <a:prstGeom prst="rect">
            <a:avLst/>
          </a:prstGeom>
          <a:noFill/>
        </p:spPr>
        <p:txBody>
          <a:bodyPr wrap="none" rtlCol="0">
            <a:spAutoFit/>
          </a:bodyPr>
          <a:lstStyle/>
          <a:p>
            <a:pPr defTabSz="457200">
              <a:buClrTx/>
              <a:buFontTx/>
              <a:buNone/>
            </a:pPr>
            <a:r>
              <a:rPr lang="en-IN" sz="1800" kern="1200" dirty="0">
                <a:solidFill>
                  <a:prstClr val="black"/>
                </a:solidFill>
                <a:latin typeface="Calibri" panose="020F0502020204030204"/>
                <a:ea typeface="+mn-ea"/>
                <a:cs typeface="+mn-cs"/>
              </a:rPr>
              <a:t>Session : 2020-21</a:t>
            </a:r>
          </a:p>
        </p:txBody>
      </p:sp>
      <p:sp>
        <p:nvSpPr>
          <p:cNvPr id="11" name="TextBox 10">
            <a:extLst>
              <a:ext uri="{FF2B5EF4-FFF2-40B4-BE49-F238E27FC236}">
                <a16:creationId xmlns:a16="http://schemas.microsoft.com/office/drawing/2014/main" id="{CD027B64-AE12-479F-B1B9-14B999AA8A4F}"/>
              </a:ext>
            </a:extLst>
          </p:cNvPr>
          <p:cNvSpPr txBox="1"/>
          <p:nvPr/>
        </p:nvSpPr>
        <p:spPr>
          <a:xfrm>
            <a:off x="1172135" y="4823265"/>
            <a:ext cx="4503990" cy="461665"/>
          </a:xfrm>
          <a:prstGeom prst="rect">
            <a:avLst/>
          </a:prstGeom>
          <a:noFill/>
        </p:spPr>
        <p:txBody>
          <a:bodyPr wrap="none" rtlCol="0">
            <a:spAutoFit/>
          </a:bodyPr>
          <a:lstStyle/>
          <a:p>
            <a:pPr defTabSz="457200">
              <a:buClrTx/>
              <a:buFontTx/>
              <a:buNone/>
            </a:pPr>
            <a:r>
              <a:rPr lang="en-IN" sz="2400" i="1" kern="1200" dirty="0">
                <a:solidFill>
                  <a:prstClr val="black"/>
                </a:solidFill>
                <a:latin typeface="Calibri" panose="020F0502020204030204"/>
                <a:ea typeface="+mn-ea"/>
                <a:cs typeface="+mn-cs"/>
              </a:rPr>
              <a:t>(Academic Performance Evaluator)</a:t>
            </a:r>
          </a:p>
        </p:txBody>
      </p:sp>
      <p:sp>
        <p:nvSpPr>
          <p:cNvPr id="12" name="Rectangle 11">
            <a:extLst>
              <a:ext uri="{FF2B5EF4-FFF2-40B4-BE49-F238E27FC236}">
                <a16:creationId xmlns:a16="http://schemas.microsoft.com/office/drawing/2014/main" id="{3D882530-1735-4938-B2F1-E8651759D1A9}"/>
              </a:ext>
            </a:extLst>
          </p:cNvPr>
          <p:cNvSpPr/>
          <p:nvPr/>
        </p:nvSpPr>
        <p:spPr>
          <a:xfrm>
            <a:off x="1645884" y="5362150"/>
            <a:ext cx="3752171" cy="365347"/>
          </a:xfrm>
          <a:prstGeom prst="rect">
            <a:avLst/>
          </a:prstGeom>
          <a:noFill/>
        </p:spPr>
        <p:txBody>
          <a:bodyPr wrap="square" lIns="87495" tIns="43747" rIns="87495" bIns="43747">
            <a:spAutoFit/>
          </a:bodyPr>
          <a:lstStyle/>
          <a:p>
            <a:pPr algn="ctr"/>
            <a:r>
              <a:rPr lang="en-US" dirty="0">
                <a:ln w="0"/>
                <a:solidFill>
                  <a:schemeClr val="tx1">
                    <a:lumMod val="95000"/>
                    <a:lumOff val="5000"/>
                  </a:schemeClr>
                </a:solidFill>
                <a:effectLst>
                  <a:outerShdw blurRad="38100" dist="19050" dir="2700000" algn="tl" rotWithShape="0">
                    <a:schemeClr val="dk1">
                      <a:alpha val="40000"/>
                    </a:schemeClr>
                  </a:outerShdw>
                </a:effectLst>
              </a:rPr>
              <a:t>PROJECT SYNOPSIS</a:t>
            </a:r>
          </a:p>
        </p:txBody>
      </p:sp>
      <p:sp>
        <p:nvSpPr>
          <p:cNvPr id="13" name="TextBox 12">
            <a:extLst>
              <a:ext uri="{FF2B5EF4-FFF2-40B4-BE49-F238E27FC236}">
                <a16:creationId xmlns:a16="http://schemas.microsoft.com/office/drawing/2014/main" id="{06500631-9B79-4260-9113-A9DC8DCC6EC3}"/>
              </a:ext>
            </a:extLst>
          </p:cNvPr>
          <p:cNvSpPr txBox="1"/>
          <p:nvPr/>
        </p:nvSpPr>
        <p:spPr>
          <a:xfrm>
            <a:off x="2835677" y="5716967"/>
            <a:ext cx="1372587" cy="276999"/>
          </a:xfrm>
          <a:prstGeom prst="rect">
            <a:avLst/>
          </a:prstGeom>
          <a:noFill/>
        </p:spPr>
        <p:txBody>
          <a:bodyPr wrap="square" rtlCol="0">
            <a:spAutoFit/>
          </a:bodyPr>
          <a:lstStyle/>
          <a:p>
            <a:pPr algn="ctr"/>
            <a:r>
              <a:rPr lang="en-IN" sz="1200" dirty="0">
                <a:latin typeface="Arial" panose="020B0604020202020204" pitchFamily="34" charset="0"/>
                <a:cs typeface="Arial" panose="020B0604020202020204" pitchFamily="34" charset="0"/>
              </a:rPr>
              <a:t>Submitted by</a:t>
            </a:r>
          </a:p>
        </p:txBody>
      </p:sp>
      <p:sp>
        <p:nvSpPr>
          <p:cNvPr id="14" name="TextBox 13">
            <a:extLst>
              <a:ext uri="{FF2B5EF4-FFF2-40B4-BE49-F238E27FC236}">
                <a16:creationId xmlns:a16="http://schemas.microsoft.com/office/drawing/2014/main" id="{077FE349-8410-4EA1-B556-15AC022FBD1D}"/>
              </a:ext>
            </a:extLst>
          </p:cNvPr>
          <p:cNvSpPr txBox="1"/>
          <p:nvPr/>
        </p:nvSpPr>
        <p:spPr>
          <a:xfrm>
            <a:off x="3642965" y="6080207"/>
            <a:ext cx="2213027" cy="1524007"/>
          </a:xfrm>
          <a:prstGeom prst="rect">
            <a:avLst/>
          </a:prstGeom>
          <a:noFill/>
        </p:spPr>
        <p:txBody>
          <a:bodyPr wrap="square" rtlCol="0">
            <a:spAutoFit/>
          </a:bodyPr>
          <a:lstStyle/>
          <a:p>
            <a:pPr>
              <a:lnSpc>
                <a:spcPct val="150000"/>
              </a:lnSpc>
            </a:pPr>
            <a:r>
              <a:rPr lang="en-IN" sz="1600" dirty="0">
                <a:latin typeface="Cambria" panose="02040503050406030204" pitchFamily="18" charset="0"/>
                <a:ea typeface="Cambria" panose="02040503050406030204" pitchFamily="18" charset="0"/>
                <a:cs typeface="Times New Roman" panose="02020603050405020304" pitchFamily="18" charset="0"/>
              </a:rPr>
              <a:t>(0192CS181112), CSE</a:t>
            </a:r>
          </a:p>
          <a:p>
            <a:pPr>
              <a:lnSpc>
                <a:spcPct val="150000"/>
              </a:lnSpc>
            </a:pPr>
            <a:r>
              <a:rPr lang="en-IN" sz="1600" dirty="0">
                <a:latin typeface="Cambria" panose="02040503050406030204" pitchFamily="18" charset="0"/>
                <a:ea typeface="Cambria" panose="02040503050406030204" pitchFamily="18" charset="0"/>
                <a:cs typeface="Times New Roman" panose="02020603050405020304" pitchFamily="18" charset="0"/>
              </a:rPr>
              <a:t>(0192CS181044), CSE</a:t>
            </a:r>
          </a:p>
          <a:p>
            <a:pPr>
              <a:lnSpc>
                <a:spcPct val="150000"/>
              </a:lnSpc>
            </a:pPr>
            <a:r>
              <a:rPr lang="en-IN" sz="1600" dirty="0">
                <a:latin typeface="Cambria" panose="02040503050406030204" pitchFamily="18" charset="0"/>
                <a:ea typeface="Cambria" panose="02040503050406030204" pitchFamily="18" charset="0"/>
                <a:cs typeface="Times New Roman" panose="02020603050405020304" pitchFamily="18" charset="0"/>
              </a:rPr>
              <a:t>(0192CS181184), CSE</a:t>
            </a:r>
          </a:p>
          <a:p>
            <a:pPr>
              <a:lnSpc>
                <a:spcPct val="150000"/>
              </a:lnSpc>
            </a:pPr>
            <a:r>
              <a:rPr lang="en-IN" sz="1600" dirty="0">
                <a:latin typeface="Cambria" panose="02040503050406030204" pitchFamily="18" charset="0"/>
                <a:ea typeface="Cambria" panose="02040503050406030204" pitchFamily="18" charset="0"/>
                <a:cs typeface="Times New Roman" panose="02020603050405020304" pitchFamily="18" charset="0"/>
              </a:rPr>
              <a:t>(0192CS181159), CSE</a:t>
            </a:r>
          </a:p>
        </p:txBody>
      </p:sp>
      <p:sp>
        <p:nvSpPr>
          <p:cNvPr id="15" name="Rectangle 14">
            <a:extLst>
              <a:ext uri="{FF2B5EF4-FFF2-40B4-BE49-F238E27FC236}">
                <a16:creationId xmlns:a16="http://schemas.microsoft.com/office/drawing/2014/main" id="{DB4601FE-6310-430F-9DF1-6A16B29FB254}"/>
              </a:ext>
            </a:extLst>
          </p:cNvPr>
          <p:cNvSpPr/>
          <p:nvPr/>
        </p:nvSpPr>
        <p:spPr>
          <a:xfrm>
            <a:off x="215900" y="219378"/>
            <a:ext cx="6426200" cy="9467244"/>
          </a:xfrm>
          <a:prstGeom prst="rect">
            <a:avLst/>
          </a:prstGeom>
          <a:noFill/>
          <a:ln w="444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75000"/>
                </a:schemeClr>
              </a:solidFill>
            </a:endParaRPr>
          </a:p>
        </p:txBody>
      </p:sp>
      <p:sp>
        <p:nvSpPr>
          <p:cNvPr id="16" name="Rectangle 15">
            <a:extLst>
              <a:ext uri="{FF2B5EF4-FFF2-40B4-BE49-F238E27FC236}">
                <a16:creationId xmlns:a16="http://schemas.microsoft.com/office/drawing/2014/main" id="{1034FC11-0721-48A2-877A-4E04F5A151D0}"/>
              </a:ext>
            </a:extLst>
          </p:cNvPr>
          <p:cNvSpPr/>
          <p:nvPr/>
        </p:nvSpPr>
        <p:spPr>
          <a:xfrm>
            <a:off x="282368" y="292100"/>
            <a:ext cx="6283532" cy="9321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8" name="TextBox 17">
            <a:extLst>
              <a:ext uri="{FF2B5EF4-FFF2-40B4-BE49-F238E27FC236}">
                <a16:creationId xmlns:a16="http://schemas.microsoft.com/office/drawing/2014/main" id="{E4565BD3-C450-4A97-BB45-C6428CA7F04E}"/>
              </a:ext>
            </a:extLst>
          </p:cNvPr>
          <p:cNvSpPr txBox="1"/>
          <p:nvPr/>
        </p:nvSpPr>
        <p:spPr>
          <a:xfrm>
            <a:off x="1707988" y="7947688"/>
            <a:ext cx="3432285" cy="1154675"/>
          </a:xfrm>
          <a:prstGeom prst="rect">
            <a:avLst/>
          </a:prstGeom>
          <a:noFill/>
        </p:spPr>
        <p:txBody>
          <a:bodyPr wrap="none" rtlCol="0">
            <a:spAutoFit/>
          </a:bodyPr>
          <a:lstStyle/>
          <a:p>
            <a:pPr algn="ctr">
              <a:lnSpc>
                <a:spcPct val="150000"/>
              </a:lnSpc>
            </a:pPr>
            <a:r>
              <a:rPr lang="en-IN" sz="1600" b="1" dirty="0">
                <a:solidFill>
                  <a:schemeClr val="tx1">
                    <a:lumMod val="85000"/>
                    <a:lumOff val="15000"/>
                  </a:schemeClr>
                </a:solidFill>
                <a:latin typeface="Cambria" panose="02040503050406030204" pitchFamily="18" charset="0"/>
                <a:ea typeface="Cambria" panose="02040503050406030204" pitchFamily="18" charset="0"/>
              </a:rPr>
              <a:t>Under the supervision of</a:t>
            </a:r>
          </a:p>
          <a:p>
            <a:pPr algn="ctr">
              <a:lnSpc>
                <a:spcPct val="150000"/>
              </a:lnSpc>
            </a:pPr>
            <a:r>
              <a:rPr lang="en-IN" sz="1600" b="1" dirty="0">
                <a:solidFill>
                  <a:schemeClr val="tx1">
                    <a:lumMod val="85000"/>
                    <a:lumOff val="15000"/>
                  </a:schemeClr>
                </a:solidFill>
                <a:latin typeface="Cambria" panose="02040503050406030204" pitchFamily="18" charset="0"/>
                <a:ea typeface="Cambria" panose="02040503050406030204" pitchFamily="18" charset="0"/>
              </a:rPr>
              <a:t>Prof. MR. RAKESH KUMAR TIWARI</a:t>
            </a:r>
          </a:p>
          <a:p>
            <a:pPr algn="ctr">
              <a:lnSpc>
                <a:spcPct val="150000"/>
              </a:lnSpc>
            </a:pPr>
            <a:r>
              <a:rPr lang="en-IN" sz="1600" b="1" dirty="0">
                <a:solidFill>
                  <a:schemeClr val="tx1">
                    <a:lumMod val="85000"/>
                    <a:lumOff val="15000"/>
                  </a:schemeClr>
                </a:solidFill>
                <a:latin typeface="Cambria" panose="02040503050406030204" pitchFamily="18" charset="0"/>
                <a:ea typeface="Cambria" panose="02040503050406030204" pitchFamily="18" charset="0"/>
              </a:rPr>
              <a:t>Dept. of CSE, TIT &amp; Science, Bhopal</a:t>
            </a:r>
          </a:p>
        </p:txBody>
      </p:sp>
      <p:sp>
        <p:nvSpPr>
          <p:cNvPr id="19" name="TextBox 18">
            <a:extLst>
              <a:ext uri="{FF2B5EF4-FFF2-40B4-BE49-F238E27FC236}">
                <a16:creationId xmlns:a16="http://schemas.microsoft.com/office/drawing/2014/main" id="{15C8E133-B3A6-49B2-8F1A-5CB294186F49}"/>
              </a:ext>
            </a:extLst>
          </p:cNvPr>
          <p:cNvSpPr txBox="1"/>
          <p:nvPr/>
        </p:nvSpPr>
        <p:spPr>
          <a:xfrm>
            <a:off x="1134035" y="6080206"/>
            <a:ext cx="2021096" cy="1524007"/>
          </a:xfrm>
          <a:prstGeom prst="rect">
            <a:avLst/>
          </a:prstGeom>
          <a:noFill/>
        </p:spPr>
        <p:txBody>
          <a:bodyPr wrap="square" rtlCol="0">
            <a:spAutoFit/>
          </a:bodyPr>
          <a:lstStyle/>
          <a:p>
            <a:pPr>
              <a:lnSpc>
                <a:spcPct val="150000"/>
              </a:lnSpc>
            </a:pPr>
            <a:r>
              <a:rPr lang="en-IN" sz="1600" dirty="0">
                <a:latin typeface="Cambria" panose="02040503050406030204" pitchFamily="18" charset="0"/>
                <a:ea typeface="Cambria" panose="02040503050406030204" pitchFamily="18" charset="0"/>
                <a:cs typeface="Times New Roman" panose="02020603050405020304" pitchFamily="18" charset="0"/>
              </a:rPr>
              <a:t>Praveen Yadav </a:t>
            </a:r>
          </a:p>
          <a:p>
            <a:pPr>
              <a:lnSpc>
                <a:spcPct val="150000"/>
              </a:lnSpc>
            </a:pPr>
            <a:r>
              <a:rPr lang="en-IN" sz="1600" dirty="0">
                <a:latin typeface="Cambria" panose="02040503050406030204" pitchFamily="18" charset="0"/>
                <a:ea typeface="Cambria" panose="02040503050406030204" pitchFamily="18" charset="0"/>
                <a:cs typeface="Times New Roman" panose="02020603050405020304" pitchFamily="18" charset="0"/>
              </a:rPr>
              <a:t>Deepak Kumar Singh</a:t>
            </a:r>
          </a:p>
          <a:p>
            <a:pPr>
              <a:lnSpc>
                <a:spcPct val="150000"/>
              </a:lnSpc>
            </a:pPr>
            <a:r>
              <a:rPr lang="en-IN" sz="1600" dirty="0">
                <a:latin typeface="Cambria" panose="02040503050406030204" pitchFamily="18" charset="0"/>
                <a:ea typeface="Cambria" panose="02040503050406030204" pitchFamily="18" charset="0"/>
                <a:cs typeface="Times New Roman" panose="02020603050405020304" pitchFamily="18" charset="0"/>
              </a:rPr>
              <a:t>Vishal Gupta</a:t>
            </a:r>
          </a:p>
          <a:p>
            <a:pPr>
              <a:lnSpc>
                <a:spcPct val="150000"/>
              </a:lnSpc>
            </a:pPr>
            <a:r>
              <a:rPr lang="en-IN" sz="1600" dirty="0">
                <a:latin typeface="Cambria" panose="02040503050406030204" pitchFamily="18" charset="0"/>
                <a:ea typeface="Cambria" panose="02040503050406030204" pitchFamily="18" charset="0"/>
                <a:cs typeface="Times New Roman" panose="02020603050405020304" pitchFamily="18" charset="0"/>
              </a:rPr>
              <a:t>Siddhartha Mishra</a:t>
            </a:r>
          </a:p>
        </p:txBody>
      </p:sp>
      <p:pic>
        <p:nvPicPr>
          <p:cNvPr id="3" name="Picture 2">
            <a:extLst>
              <a:ext uri="{FF2B5EF4-FFF2-40B4-BE49-F238E27FC236}">
                <a16:creationId xmlns:a16="http://schemas.microsoft.com/office/drawing/2014/main" id="{B3F3C3D0-EB57-4FE7-9283-4E3A9BEEA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9985" y="3487719"/>
            <a:ext cx="3570288" cy="1307321"/>
          </a:xfrm>
          <a:prstGeom prst="rect">
            <a:avLst/>
          </a:prstGeom>
        </p:spPr>
      </p:pic>
    </p:spTree>
    <p:extLst>
      <p:ext uri="{BB962C8B-B14F-4D97-AF65-F5344CB8AC3E}">
        <p14:creationId xmlns:p14="http://schemas.microsoft.com/office/powerpoint/2010/main" val="3650128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EA8B-B782-482F-B5A2-B4624639ED97}"/>
              </a:ext>
            </a:extLst>
          </p:cNvPr>
          <p:cNvSpPr>
            <a:spLocks noGrp="1"/>
          </p:cNvSpPr>
          <p:nvPr>
            <p:ph type="title"/>
          </p:nvPr>
        </p:nvSpPr>
        <p:spPr>
          <a:xfrm>
            <a:off x="471488" y="921105"/>
            <a:ext cx="5915025" cy="1914702"/>
          </a:xfrm>
        </p:spPr>
        <p:txBody>
          <a:bodyPr/>
          <a:lstStyle/>
          <a:p>
            <a:r>
              <a:rPr lang="en-US" b="1" dirty="0">
                <a:solidFill>
                  <a:schemeClr val="accent1">
                    <a:lumMod val="75000"/>
                  </a:schemeClr>
                </a:solidFill>
              </a:rPr>
              <a:t>Methodology</a:t>
            </a:r>
            <a:endParaRPr lang="en-IN" b="1" dirty="0">
              <a:solidFill>
                <a:schemeClr val="accent1">
                  <a:lumMod val="75000"/>
                </a:schemeClr>
              </a:solidFill>
            </a:endParaRPr>
          </a:p>
        </p:txBody>
      </p:sp>
      <p:sp>
        <p:nvSpPr>
          <p:cNvPr id="3" name="Content Placeholder 2">
            <a:extLst>
              <a:ext uri="{FF2B5EF4-FFF2-40B4-BE49-F238E27FC236}">
                <a16:creationId xmlns:a16="http://schemas.microsoft.com/office/drawing/2014/main" id="{4E768398-80F5-4A88-B611-E6D19A55787B}"/>
              </a:ext>
            </a:extLst>
          </p:cNvPr>
          <p:cNvSpPr>
            <a:spLocks noGrp="1"/>
          </p:cNvSpPr>
          <p:nvPr>
            <p:ph idx="1"/>
          </p:nvPr>
        </p:nvSpPr>
        <p:spPr>
          <a:xfrm>
            <a:off x="471487" y="2319514"/>
            <a:ext cx="5915025" cy="6849886"/>
          </a:xfrm>
        </p:spPr>
        <p:txBody>
          <a:bodyPr>
            <a:noAutofit/>
          </a:bodyPr>
          <a:lstStyle/>
          <a:p>
            <a:pPr marL="0" marR="0" indent="0" algn="just">
              <a:lnSpc>
                <a:spcPct val="150000"/>
              </a:lnSpc>
              <a:spcBef>
                <a:spcPts val="0"/>
              </a:spcBef>
              <a:spcAft>
                <a:spcPts val="0"/>
              </a:spcAft>
              <a:buNone/>
            </a:pPr>
            <a:r>
              <a:rPr lang="en-IN" sz="1600" dirty="0">
                <a:effectLst/>
                <a:ea typeface="Times New Roman" panose="02020603050405020304" pitchFamily="18" charset="0"/>
                <a:cs typeface="Latha" panose="020B0604020202020204" pitchFamily="34" charset="0"/>
              </a:rPr>
              <a:t>	This model is developed for the evaluation of the performance of the students. The system does this process by including various modules. The modules involve the following:</a:t>
            </a:r>
          </a:p>
          <a:p>
            <a:pPr marL="342900" marR="0" lvl="0" indent="-342900" algn="just">
              <a:lnSpc>
                <a:spcPct val="150000"/>
              </a:lnSpc>
              <a:spcBef>
                <a:spcPts val="0"/>
              </a:spcBef>
              <a:spcAft>
                <a:spcPts val="0"/>
              </a:spcAft>
              <a:buFont typeface="Symbol" panose="05050102010706020507" pitchFamily="18" charset="2"/>
              <a:buChar char=""/>
            </a:pPr>
            <a:r>
              <a:rPr lang="en-IN" sz="1600" dirty="0">
                <a:effectLst/>
                <a:ea typeface="Times New Roman" panose="02020603050405020304" pitchFamily="18" charset="0"/>
                <a:cs typeface="Latha" panose="020B0604020202020204" pitchFamily="34" charset="0"/>
              </a:rPr>
              <a:t>Admin login</a:t>
            </a:r>
          </a:p>
          <a:p>
            <a:pPr marL="342900" marR="0" lvl="0" indent="-342900" algn="just">
              <a:lnSpc>
                <a:spcPct val="150000"/>
              </a:lnSpc>
              <a:spcBef>
                <a:spcPts val="0"/>
              </a:spcBef>
              <a:spcAft>
                <a:spcPts val="0"/>
              </a:spcAft>
              <a:buFont typeface="Symbol" panose="05050102010706020507" pitchFamily="18" charset="2"/>
              <a:buChar char=""/>
            </a:pPr>
            <a:r>
              <a:rPr lang="en-IN" sz="1600" dirty="0">
                <a:effectLst/>
                <a:ea typeface="Times New Roman" panose="02020603050405020304" pitchFamily="18" charset="0"/>
                <a:cs typeface="Latha" panose="020B0604020202020204" pitchFamily="34" charset="0"/>
              </a:rPr>
              <a:t>Student details entry</a:t>
            </a:r>
          </a:p>
          <a:p>
            <a:pPr marL="342900" marR="0" lvl="0" indent="-342900" algn="just">
              <a:lnSpc>
                <a:spcPct val="150000"/>
              </a:lnSpc>
              <a:spcBef>
                <a:spcPts val="0"/>
              </a:spcBef>
              <a:spcAft>
                <a:spcPts val="0"/>
              </a:spcAft>
              <a:buFont typeface="Symbol" panose="05050102010706020507" pitchFamily="18" charset="2"/>
              <a:buChar char=""/>
            </a:pPr>
            <a:r>
              <a:rPr lang="en-IN" sz="1600" dirty="0">
                <a:effectLst/>
                <a:ea typeface="Times New Roman" panose="02020603050405020304" pitchFamily="18" charset="0"/>
                <a:cs typeface="Latha" panose="020B0604020202020204" pitchFamily="34" charset="0"/>
              </a:rPr>
              <a:t>Performance evaluation</a:t>
            </a:r>
          </a:p>
          <a:p>
            <a:pPr marL="0" marR="0" indent="0" algn="just">
              <a:lnSpc>
                <a:spcPct val="150000"/>
              </a:lnSpc>
              <a:spcBef>
                <a:spcPts val="0"/>
              </a:spcBef>
              <a:spcAft>
                <a:spcPts val="0"/>
              </a:spcAft>
              <a:buNone/>
            </a:pPr>
            <a:endParaRPr lang="en-IN" sz="1600" dirty="0">
              <a:effectLst/>
              <a:ea typeface="Times New Roman" panose="02020603050405020304" pitchFamily="18" charset="0"/>
              <a:cs typeface="Latha" panose="020B0604020202020204" pitchFamily="34" charset="0"/>
            </a:endParaRPr>
          </a:p>
          <a:p>
            <a:pPr marL="0" marR="0" indent="0" algn="just">
              <a:lnSpc>
                <a:spcPct val="150000"/>
              </a:lnSpc>
              <a:spcBef>
                <a:spcPts val="0"/>
              </a:spcBef>
              <a:spcAft>
                <a:spcPts val="0"/>
              </a:spcAft>
              <a:buNone/>
            </a:pPr>
            <a:r>
              <a:rPr lang="en-IN" sz="1600" dirty="0">
                <a:ea typeface="Times New Roman" panose="02020603050405020304" pitchFamily="18" charset="0"/>
                <a:cs typeface="Latha" panose="020B0604020202020204" pitchFamily="34" charset="0"/>
              </a:rPr>
              <a:t>	</a:t>
            </a:r>
            <a:r>
              <a:rPr lang="en-IN" sz="1600" dirty="0">
                <a:effectLst/>
                <a:ea typeface="Times New Roman" panose="02020603050405020304" pitchFamily="18" charset="0"/>
                <a:cs typeface="Latha" panose="020B0604020202020204" pitchFamily="34" charset="0"/>
              </a:rPr>
              <a:t>The foremost step involved in building this system is admin login. The authored authority will be provided with admin login and he can monitor the whole system. The next process involved in this system is entry of student details. The details include internal marks, external marks and attendance of each student in an institution. The entries should be made without any missing values such that the outcome will be in an effective way.</a:t>
            </a:r>
          </a:p>
          <a:p>
            <a:pPr marL="0" indent="0" algn="just">
              <a:lnSpc>
                <a:spcPct val="150000"/>
              </a:lnSpc>
              <a:spcBef>
                <a:spcPts val="0"/>
              </a:spcBef>
              <a:buNone/>
            </a:pPr>
            <a:r>
              <a:rPr lang="en-IN" sz="1600" dirty="0">
                <a:effectLst/>
                <a:ea typeface="Times New Roman" panose="02020603050405020304" pitchFamily="18" charset="0"/>
                <a:cs typeface="Latha" panose="020B0604020202020204" pitchFamily="34" charset="0"/>
              </a:rPr>
              <a:t>	The entry of values is made by admin. The admin has the authority of adding new entries, removing and updating of values.</a:t>
            </a:r>
          </a:p>
          <a:p>
            <a:pPr marL="0" marR="0" indent="0" algn="just">
              <a:lnSpc>
                <a:spcPct val="150000"/>
              </a:lnSpc>
              <a:spcBef>
                <a:spcPts val="0"/>
              </a:spcBef>
              <a:spcAft>
                <a:spcPts val="0"/>
              </a:spcAft>
              <a:buNone/>
            </a:pPr>
            <a:endParaRPr lang="en-IN" sz="1600" dirty="0"/>
          </a:p>
        </p:txBody>
      </p:sp>
      <p:sp>
        <p:nvSpPr>
          <p:cNvPr id="4" name="Slide Number Placeholder 3">
            <a:extLst>
              <a:ext uri="{FF2B5EF4-FFF2-40B4-BE49-F238E27FC236}">
                <a16:creationId xmlns:a16="http://schemas.microsoft.com/office/drawing/2014/main" id="{9144F76A-87B2-48A3-8097-C61CA0D7899A}"/>
              </a:ext>
            </a:extLst>
          </p:cNvPr>
          <p:cNvSpPr>
            <a:spLocks noGrp="1"/>
          </p:cNvSpPr>
          <p:nvPr>
            <p:ph type="sldNum" sz="quarter" idx="12"/>
          </p:nvPr>
        </p:nvSpPr>
        <p:spPr/>
        <p:txBody>
          <a:bodyPr/>
          <a:lstStyle/>
          <a:p>
            <a:fld id="{98AC8818-B552-440C-80A9-1E5C27C31229}" type="slidenum">
              <a:rPr lang="en-IN" sz="1400" smtClean="0"/>
              <a:t>10</a:t>
            </a:fld>
            <a:endParaRPr lang="en-IN" sz="1400"/>
          </a:p>
        </p:txBody>
      </p:sp>
    </p:spTree>
    <p:extLst>
      <p:ext uri="{BB962C8B-B14F-4D97-AF65-F5344CB8AC3E}">
        <p14:creationId xmlns:p14="http://schemas.microsoft.com/office/powerpoint/2010/main" val="807580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40FE1F-A479-43B8-9427-E6AC9194C236}"/>
              </a:ext>
            </a:extLst>
          </p:cNvPr>
          <p:cNvSpPr>
            <a:spLocks noGrp="1"/>
          </p:cNvSpPr>
          <p:nvPr>
            <p:ph idx="1"/>
          </p:nvPr>
        </p:nvSpPr>
        <p:spPr>
          <a:xfrm>
            <a:off x="642939" y="1651000"/>
            <a:ext cx="5553490" cy="5833533"/>
          </a:xfrm>
        </p:spPr>
        <p:txBody>
          <a:bodyPr>
            <a:normAutofit/>
          </a:bodyPr>
          <a:lstStyle/>
          <a:p>
            <a:pPr marL="25718" indent="0" algn="just">
              <a:lnSpc>
                <a:spcPct val="150000"/>
              </a:lnSpc>
              <a:buNone/>
            </a:pPr>
            <a:r>
              <a:rPr lang="en-IN" sz="1600" dirty="0">
                <a:effectLst/>
                <a:ea typeface="Times New Roman" panose="02020603050405020304" pitchFamily="18" charset="0"/>
                <a:cs typeface="Latha" panose="020B0604020202020204" pitchFamily="34" charset="0"/>
              </a:rPr>
              <a:t>	The users can use this model only if the permission is granted by the admin. He acts the master control of this system in order to eliminate any issues like stealing of the data. The final stage of the process involve is performance evaluation in which the attributes like mark and attendance are taken into account and the overall evaluation is performed. The final outcome is produced by this method and is found to be more effective comparison with the statistical methods. The performance every individual student is obtained by this method and it reduces the time for evaluation. It is more helpful for the education institutions and training centres</a:t>
            </a:r>
          </a:p>
          <a:p>
            <a:pPr marL="25718" indent="0" algn="just">
              <a:lnSpc>
                <a:spcPct val="150000"/>
              </a:lnSpc>
              <a:buNone/>
            </a:pPr>
            <a:endParaRPr lang="en-IN" sz="1600" dirty="0"/>
          </a:p>
        </p:txBody>
      </p:sp>
      <p:sp>
        <p:nvSpPr>
          <p:cNvPr id="2" name="Slide Number Placeholder 1">
            <a:extLst>
              <a:ext uri="{FF2B5EF4-FFF2-40B4-BE49-F238E27FC236}">
                <a16:creationId xmlns:a16="http://schemas.microsoft.com/office/drawing/2014/main" id="{94383A9A-9496-4BD1-A127-1E9FA0217B66}"/>
              </a:ext>
            </a:extLst>
          </p:cNvPr>
          <p:cNvSpPr>
            <a:spLocks noGrp="1"/>
          </p:cNvSpPr>
          <p:nvPr>
            <p:ph type="sldNum" sz="quarter" idx="12"/>
          </p:nvPr>
        </p:nvSpPr>
        <p:spPr/>
        <p:txBody>
          <a:bodyPr/>
          <a:lstStyle/>
          <a:p>
            <a:fld id="{98AC8818-B552-440C-80A9-1E5C27C31229}" type="slidenum">
              <a:rPr lang="en-IN" sz="1400" smtClean="0"/>
              <a:t>11</a:t>
            </a:fld>
            <a:endParaRPr lang="en-IN" sz="1400"/>
          </a:p>
        </p:txBody>
      </p:sp>
    </p:spTree>
    <p:extLst>
      <p:ext uri="{BB962C8B-B14F-4D97-AF65-F5344CB8AC3E}">
        <p14:creationId xmlns:p14="http://schemas.microsoft.com/office/powerpoint/2010/main" val="1858470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BD897C-7FE7-4284-86BC-9A2094340464}"/>
              </a:ext>
            </a:extLst>
          </p:cNvPr>
          <p:cNvSpPr>
            <a:spLocks noGrp="1"/>
          </p:cNvSpPr>
          <p:nvPr>
            <p:ph idx="1"/>
          </p:nvPr>
        </p:nvSpPr>
        <p:spPr>
          <a:xfrm>
            <a:off x="652255" y="1523999"/>
            <a:ext cx="5553490" cy="7823201"/>
          </a:xfrm>
        </p:spPr>
        <p:txBody>
          <a:bodyPr>
            <a:noAutofit/>
          </a:bodyPr>
          <a:lstStyle/>
          <a:p>
            <a:pPr marL="0" marR="0" indent="0" algn="just">
              <a:lnSpc>
                <a:spcPct val="150000"/>
              </a:lnSpc>
              <a:spcBef>
                <a:spcPts val="0"/>
              </a:spcBef>
              <a:spcAft>
                <a:spcPts val="1000"/>
              </a:spcAft>
              <a:buNone/>
            </a:pPr>
            <a:r>
              <a:rPr lang="en-US" sz="1800" b="1" dirty="0">
                <a:solidFill>
                  <a:schemeClr val="accent4">
                    <a:lumMod val="75000"/>
                  </a:schemeClr>
                </a:solidFill>
                <a:effectLst/>
                <a:ea typeface="Calibri" panose="020F0502020204030204" pitchFamily="34" charset="0"/>
                <a:cs typeface="Times New Roman" panose="02020603050405020304" pitchFamily="18" charset="0"/>
              </a:rPr>
              <a:t>Modules :</a:t>
            </a:r>
            <a:endParaRPr lang="en-IN" sz="1800" b="1" dirty="0">
              <a:solidFill>
                <a:schemeClr val="accent4">
                  <a:lumMod val="75000"/>
                </a:schemeClr>
              </a:solidFill>
              <a:effectLst/>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1000"/>
              </a:spcAft>
              <a:buNone/>
            </a:pPr>
            <a:r>
              <a:rPr lang="en-US" sz="1600" u="sng" dirty="0">
                <a:effectLst/>
                <a:ea typeface="Calibri" panose="020F0502020204030204" pitchFamily="34" charset="0"/>
                <a:cs typeface="Times New Roman" panose="02020603050405020304" pitchFamily="18" charset="0"/>
              </a:rPr>
              <a:t>Student Module:</a:t>
            </a:r>
            <a:endParaRPr lang="en-IN" sz="1600" dirty="0">
              <a:effectLst/>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0" algn="l"/>
              </a:tabLst>
            </a:pPr>
            <a:r>
              <a:rPr lang="en-US" sz="1600" dirty="0">
                <a:effectLst/>
                <a:ea typeface="Calibri" panose="020F0502020204030204" pitchFamily="34" charset="0"/>
                <a:cs typeface="Symbol" panose="05050102010706020507" pitchFamily="18" charset="2"/>
              </a:rPr>
              <a:t>Student Login : Login with valid username and password.</a:t>
            </a:r>
            <a:endParaRPr lang="en-IN" sz="1600" dirty="0">
              <a:effectLst/>
              <a:ea typeface="Calibri" panose="020F0502020204030204" pitchFamily="34" charset="0"/>
              <a:cs typeface="Symbol" panose="05050102010706020507" pitchFamily="18" charset="2"/>
            </a:endParaRPr>
          </a:p>
          <a:p>
            <a:pPr marL="342900" marR="0" lvl="0" indent="-342900" algn="just">
              <a:lnSpc>
                <a:spcPct val="150000"/>
              </a:lnSpc>
              <a:spcBef>
                <a:spcPts val="0"/>
              </a:spcBef>
              <a:spcAft>
                <a:spcPts val="1000"/>
              </a:spcAft>
              <a:buFont typeface="Symbol" panose="05050102010706020507" pitchFamily="18" charset="2"/>
              <a:buChar char=""/>
              <a:tabLst>
                <a:tab pos="0" algn="l"/>
              </a:tabLst>
            </a:pPr>
            <a:r>
              <a:rPr lang="en-US" sz="1600" dirty="0">
                <a:effectLst/>
                <a:ea typeface="Calibri" panose="020F0502020204030204" pitchFamily="34" charset="0"/>
                <a:cs typeface="Symbol" panose="05050102010706020507" pitchFamily="18" charset="2"/>
              </a:rPr>
              <a:t>View Academic performance : Student can view his/her academic performance based on attendance and marks.</a:t>
            </a:r>
          </a:p>
          <a:p>
            <a:pPr marL="342900" marR="0" lvl="0" indent="-342900" algn="just">
              <a:lnSpc>
                <a:spcPct val="150000"/>
              </a:lnSpc>
              <a:spcBef>
                <a:spcPts val="0"/>
              </a:spcBef>
              <a:spcAft>
                <a:spcPts val="1000"/>
              </a:spcAft>
              <a:buFont typeface="Symbol" panose="05050102010706020507" pitchFamily="18" charset="2"/>
              <a:buChar char=""/>
              <a:tabLst>
                <a:tab pos="0" algn="l"/>
              </a:tabLst>
            </a:pPr>
            <a:r>
              <a:rPr lang="en-US" sz="1600" dirty="0">
                <a:ea typeface="Calibri" panose="020F0502020204030204" pitchFamily="34" charset="0"/>
                <a:cs typeface="Symbol" panose="05050102010706020507" pitchFamily="18" charset="2"/>
              </a:rPr>
              <a:t>Take assessments : Students can self assess themselves.</a:t>
            </a:r>
            <a:endParaRPr lang="en-IN" sz="1600" dirty="0">
              <a:effectLst/>
              <a:ea typeface="Calibri" panose="020F0502020204030204" pitchFamily="34" charset="0"/>
              <a:cs typeface="Symbol" panose="05050102010706020507" pitchFamily="18" charset="2"/>
            </a:endParaRPr>
          </a:p>
          <a:p>
            <a:pPr marL="0" marR="0" indent="0" algn="just">
              <a:lnSpc>
                <a:spcPct val="150000"/>
              </a:lnSpc>
              <a:spcBef>
                <a:spcPts val="0"/>
              </a:spcBef>
              <a:spcAft>
                <a:spcPts val="1000"/>
              </a:spcAft>
              <a:buNone/>
            </a:pPr>
            <a:r>
              <a:rPr lang="en-US" sz="1600" u="sng" dirty="0">
                <a:effectLst/>
                <a:ea typeface="Calibri" panose="020F0502020204030204" pitchFamily="34" charset="0"/>
                <a:cs typeface="Times New Roman" panose="02020603050405020304" pitchFamily="18" charset="0"/>
              </a:rPr>
              <a:t>Admin Module:</a:t>
            </a:r>
            <a:endParaRPr lang="en-IN" sz="1600" dirty="0">
              <a:effectLst/>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0" algn="l"/>
              </a:tabLst>
            </a:pPr>
            <a:r>
              <a:rPr lang="en-US" sz="1600" dirty="0">
                <a:effectLst/>
                <a:ea typeface="Calibri" panose="020F0502020204030204" pitchFamily="34" charset="0"/>
                <a:cs typeface="Symbol" panose="05050102010706020507" pitchFamily="18" charset="2"/>
              </a:rPr>
              <a:t>Admin Login : login with valid username and password.</a:t>
            </a:r>
            <a:endParaRPr lang="en-IN" sz="1600" dirty="0">
              <a:effectLst/>
              <a:ea typeface="Calibri" panose="020F0502020204030204" pitchFamily="34" charset="0"/>
              <a:cs typeface="Symbol" panose="05050102010706020507" pitchFamily="18" charset="2"/>
            </a:endParaRPr>
          </a:p>
          <a:p>
            <a:pPr marL="342900" marR="0" lvl="0" indent="-342900" algn="just">
              <a:lnSpc>
                <a:spcPct val="150000"/>
              </a:lnSpc>
              <a:spcBef>
                <a:spcPts val="0"/>
              </a:spcBef>
              <a:spcAft>
                <a:spcPts val="0"/>
              </a:spcAft>
              <a:buFont typeface="Symbol" panose="05050102010706020507" pitchFamily="18" charset="2"/>
              <a:buChar char=""/>
              <a:tabLst>
                <a:tab pos="0" algn="l"/>
              </a:tabLst>
            </a:pPr>
            <a:r>
              <a:rPr lang="en-US" sz="1600" dirty="0">
                <a:effectLst/>
                <a:ea typeface="Calibri" panose="020F0502020204030204" pitchFamily="34" charset="0"/>
                <a:cs typeface="Symbol" panose="05050102010706020507" pitchFamily="18" charset="2"/>
              </a:rPr>
              <a:t>Fill Student Details : Insert proper details of attendance , marks of registered student.</a:t>
            </a:r>
            <a:endParaRPr lang="en-IN" sz="1600" dirty="0">
              <a:effectLst/>
              <a:ea typeface="Calibri" panose="020F0502020204030204" pitchFamily="34" charset="0"/>
              <a:cs typeface="Symbol" panose="05050102010706020507" pitchFamily="18" charset="2"/>
            </a:endParaRPr>
          </a:p>
          <a:p>
            <a:pPr marL="342900" marR="0" lvl="0" indent="-342900" algn="just">
              <a:lnSpc>
                <a:spcPct val="150000"/>
              </a:lnSpc>
              <a:spcBef>
                <a:spcPts val="0"/>
              </a:spcBef>
              <a:spcAft>
                <a:spcPts val="1000"/>
              </a:spcAft>
              <a:buFont typeface="Symbol" panose="05050102010706020507" pitchFamily="18" charset="2"/>
              <a:buChar char=""/>
              <a:tabLst>
                <a:tab pos="0" algn="l"/>
              </a:tabLst>
            </a:pPr>
            <a:r>
              <a:rPr lang="en-US" sz="1600" dirty="0">
                <a:effectLst/>
                <a:ea typeface="Calibri" panose="020F0502020204030204" pitchFamily="34" charset="0"/>
                <a:cs typeface="Symbol" panose="05050102010706020507" pitchFamily="18" charset="2"/>
              </a:rPr>
              <a:t>Evaluate Performance : Attendance and marks details of student will be considered and give the final academic performance result.</a:t>
            </a:r>
            <a:endParaRPr lang="en-IN" sz="1600" dirty="0">
              <a:effectLst/>
              <a:ea typeface="Calibri" panose="020F0502020204030204" pitchFamily="34" charset="0"/>
              <a:cs typeface="Symbol" panose="05050102010706020507" pitchFamily="18" charset="2"/>
            </a:endParaRPr>
          </a:p>
        </p:txBody>
      </p:sp>
      <p:sp>
        <p:nvSpPr>
          <p:cNvPr id="2" name="Slide Number Placeholder 1">
            <a:extLst>
              <a:ext uri="{FF2B5EF4-FFF2-40B4-BE49-F238E27FC236}">
                <a16:creationId xmlns:a16="http://schemas.microsoft.com/office/drawing/2014/main" id="{33009C6A-0F9F-4D8D-A18D-E4A86D9941C4}"/>
              </a:ext>
            </a:extLst>
          </p:cNvPr>
          <p:cNvSpPr>
            <a:spLocks noGrp="1"/>
          </p:cNvSpPr>
          <p:nvPr>
            <p:ph type="sldNum" sz="quarter" idx="12"/>
          </p:nvPr>
        </p:nvSpPr>
        <p:spPr/>
        <p:txBody>
          <a:bodyPr/>
          <a:lstStyle/>
          <a:p>
            <a:fld id="{98AC8818-B552-440C-80A9-1E5C27C31229}" type="slidenum">
              <a:rPr lang="en-IN" sz="1400" smtClean="0"/>
              <a:t>12</a:t>
            </a:fld>
            <a:endParaRPr lang="en-IN" sz="1400"/>
          </a:p>
        </p:txBody>
      </p:sp>
    </p:spTree>
    <p:extLst>
      <p:ext uri="{BB962C8B-B14F-4D97-AF65-F5344CB8AC3E}">
        <p14:creationId xmlns:p14="http://schemas.microsoft.com/office/powerpoint/2010/main" val="3027832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85AD6-E37E-46F7-89FE-2E4BD97042F9}"/>
              </a:ext>
            </a:extLst>
          </p:cNvPr>
          <p:cNvSpPr>
            <a:spLocks noGrp="1"/>
          </p:cNvSpPr>
          <p:nvPr>
            <p:ph idx="1"/>
          </p:nvPr>
        </p:nvSpPr>
        <p:spPr>
          <a:xfrm>
            <a:off x="642939" y="1574800"/>
            <a:ext cx="5553490" cy="7433733"/>
          </a:xfrm>
        </p:spPr>
        <p:txBody>
          <a:bodyPr>
            <a:normAutofit/>
          </a:bodyPr>
          <a:lstStyle/>
          <a:p>
            <a:pPr marL="25718" indent="0" algn="just">
              <a:lnSpc>
                <a:spcPct val="150000"/>
              </a:lnSpc>
              <a:buNone/>
            </a:pPr>
            <a:r>
              <a:rPr lang="en-US" sz="1800" b="1" dirty="0">
                <a:solidFill>
                  <a:schemeClr val="accent4">
                    <a:lumMod val="75000"/>
                  </a:schemeClr>
                </a:solidFill>
              </a:rPr>
              <a:t>Main Database Tables :</a:t>
            </a:r>
            <a:r>
              <a:rPr lang="en-US" sz="1800" dirty="0">
                <a:solidFill>
                  <a:schemeClr val="accent4">
                    <a:lumMod val="75000"/>
                  </a:schemeClr>
                </a:solidFill>
              </a:rPr>
              <a:t>	</a:t>
            </a:r>
            <a:r>
              <a:rPr lang="en-US" sz="1600" dirty="0"/>
              <a:t>	</a:t>
            </a:r>
          </a:p>
          <a:p>
            <a:pPr algn="just">
              <a:lnSpc>
                <a:spcPct val="150000"/>
              </a:lnSpc>
            </a:pPr>
            <a:r>
              <a:rPr lang="en-US" sz="1600" dirty="0"/>
              <a:t>User	</a:t>
            </a:r>
          </a:p>
          <a:p>
            <a:pPr algn="just">
              <a:lnSpc>
                <a:spcPct val="150000"/>
              </a:lnSpc>
            </a:pPr>
            <a:r>
              <a:rPr lang="en-US" sz="1600" dirty="0"/>
              <a:t>Profile	</a:t>
            </a:r>
          </a:p>
          <a:p>
            <a:pPr algn="just">
              <a:lnSpc>
                <a:spcPct val="150000"/>
              </a:lnSpc>
            </a:pPr>
            <a:r>
              <a:rPr lang="en-US" sz="1600" dirty="0"/>
              <a:t>Student	</a:t>
            </a:r>
          </a:p>
          <a:p>
            <a:pPr algn="just">
              <a:lnSpc>
                <a:spcPct val="150000"/>
              </a:lnSpc>
            </a:pPr>
            <a:r>
              <a:rPr lang="en-US" sz="1600" dirty="0"/>
              <a:t>Staff	</a:t>
            </a:r>
          </a:p>
          <a:p>
            <a:pPr algn="just">
              <a:lnSpc>
                <a:spcPct val="150000"/>
              </a:lnSpc>
            </a:pPr>
            <a:r>
              <a:rPr lang="en-US" sz="1600" dirty="0"/>
              <a:t>Teacher	</a:t>
            </a:r>
          </a:p>
          <a:p>
            <a:pPr algn="just">
              <a:lnSpc>
                <a:spcPct val="150000"/>
              </a:lnSpc>
            </a:pPr>
            <a:r>
              <a:rPr lang="en-US" sz="1600" dirty="0"/>
              <a:t>Hod	</a:t>
            </a:r>
          </a:p>
          <a:p>
            <a:pPr algn="just">
              <a:lnSpc>
                <a:spcPct val="150000"/>
              </a:lnSpc>
            </a:pPr>
            <a:r>
              <a:rPr lang="en-US" sz="1600" dirty="0"/>
              <a:t>Director</a:t>
            </a:r>
          </a:p>
          <a:p>
            <a:pPr marL="25718" indent="0">
              <a:buNone/>
            </a:pPr>
            <a:endParaRPr lang="en-IN" sz="1600" dirty="0"/>
          </a:p>
          <a:p>
            <a:pPr marL="25718" indent="0" algn="just">
              <a:lnSpc>
                <a:spcPct val="150000"/>
              </a:lnSpc>
              <a:buNone/>
            </a:pPr>
            <a:r>
              <a:rPr lang="en-US" sz="1800" b="1" dirty="0"/>
              <a:t>User: </a:t>
            </a:r>
          </a:p>
          <a:p>
            <a:pPr marL="25718" indent="0" algn="just">
              <a:lnSpc>
                <a:spcPct val="150000"/>
              </a:lnSpc>
              <a:buNone/>
            </a:pPr>
            <a:r>
              <a:rPr lang="en-US" sz="1600" dirty="0"/>
              <a:t>This is the default authentication back-end used by Django. It authenticates using credentials consisting of a user identifier and password. For Django’s default user model, the user identifier is the username, for custom user models it is the field specified by USERNAME_FIELD.</a:t>
            </a:r>
            <a:endParaRPr lang="en-IN" sz="1600" dirty="0"/>
          </a:p>
        </p:txBody>
      </p:sp>
      <p:sp>
        <p:nvSpPr>
          <p:cNvPr id="2" name="Slide Number Placeholder 1">
            <a:extLst>
              <a:ext uri="{FF2B5EF4-FFF2-40B4-BE49-F238E27FC236}">
                <a16:creationId xmlns:a16="http://schemas.microsoft.com/office/drawing/2014/main" id="{4F605B46-3D4A-453C-89F9-A8844F80783B}"/>
              </a:ext>
            </a:extLst>
          </p:cNvPr>
          <p:cNvSpPr>
            <a:spLocks noGrp="1"/>
          </p:cNvSpPr>
          <p:nvPr>
            <p:ph type="sldNum" sz="quarter" idx="12"/>
          </p:nvPr>
        </p:nvSpPr>
        <p:spPr/>
        <p:txBody>
          <a:bodyPr/>
          <a:lstStyle/>
          <a:p>
            <a:fld id="{98AC8818-B552-440C-80A9-1E5C27C31229}" type="slidenum">
              <a:rPr lang="en-IN" sz="1400" smtClean="0"/>
              <a:t>13</a:t>
            </a:fld>
            <a:endParaRPr lang="en-IN" sz="1400"/>
          </a:p>
        </p:txBody>
      </p:sp>
    </p:spTree>
    <p:extLst>
      <p:ext uri="{BB962C8B-B14F-4D97-AF65-F5344CB8AC3E}">
        <p14:creationId xmlns:p14="http://schemas.microsoft.com/office/powerpoint/2010/main" val="382642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1B1E18A-3EF3-49F3-A3F2-623F4697B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2273895"/>
            <a:ext cx="5880100" cy="4180383"/>
          </a:xfrm>
          <a:prstGeom prst="rect">
            <a:avLst/>
          </a:prstGeom>
        </p:spPr>
      </p:pic>
      <p:sp>
        <p:nvSpPr>
          <p:cNvPr id="2" name="Slide Number Placeholder 1">
            <a:extLst>
              <a:ext uri="{FF2B5EF4-FFF2-40B4-BE49-F238E27FC236}">
                <a16:creationId xmlns:a16="http://schemas.microsoft.com/office/drawing/2014/main" id="{09FFC362-9028-4E25-83C3-E9A53DC16AAD}"/>
              </a:ext>
            </a:extLst>
          </p:cNvPr>
          <p:cNvSpPr>
            <a:spLocks noGrp="1"/>
          </p:cNvSpPr>
          <p:nvPr>
            <p:ph type="sldNum" sz="quarter" idx="12"/>
          </p:nvPr>
        </p:nvSpPr>
        <p:spPr/>
        <p:txBody>
          <a:bodyPr/>
          <a:lstStyle/>
          <a:p>
            <a:fld id="{98AC8818-B552-440C-80A9-1E5C27C31229}" type="slidenum">
              <a:rPr lang="en-IN" sz="1400" smtClean="0"/>
              <a:t>14</a:t>
            </a:fld>
            <a:endParaRPr lang="en-IN" sz="1400" dirty="0"/>
          </a:p>
        </p:txBody>
      </p:sp>
    </p:spTree>
    <p:extLst>
      <p:ext uri="{BB962C8B-B14F-4D97-AF65-F5344CB8AC3E}">
        <p14:creationId xmlns:p14="http://schemas.microsoft.com/office/powerpoint/2010/main" val="2912449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99BE0F-C938-4C10-9CAE-6661AB9553BA}"/>
              </a:ext>
            </a:extLst>
          </p:cNvPr>
          <p:cNvSpPr>
            <a:spLocks noGrp="1"/>
          </p:cNvSpPr>
          <p:nvPr>
            <p:ph idx="1"/>
          </p:nvPr>
        </p:nvSpPr>
        <p:spPr>
          <a:xfrm>
            <a:off x="652255" y="1574800"/>
            <a:ext cx="5553490" cy="7763933"/>
          </a:xfrm>
        </p:spPr>
        <p:txBody>
          <a:bodyPr>
            <a:normAutofit/>
          </a:bodyPr>
          <a:lstStyle/>
          <a:p>
            <a:pPr marL="25718" indent="0" algn="just">
              <a:lnSpc>
                <a:spcPct val="150000"/>
              </a:lnSpc>
              <a:buNone/>
            </a:pPr>
            <a:r>
              <a:rPr lang="en-US" sz="1800" b="1" dirty="0"/>
              <a:t>Profile: </a:t>
            </a:r>
          </a:p>
          <a:p>
            <a:pPr marL="25718" indent="0" algn="just">
              <a:lnSpc>
                <a:spcPct val="150000"/>
              </a:lnSpc>
              <a:buNone/>
            </a:pPr>
            <a:r>
              <a:rPr lang="en-US" sz="1600" dirty="0"/>
              <a:t>Profile table is connected with the User table by one-to-one relationship. It's row/object will automatically create then a User's row/object is created. This table is created for getting user type (Student, Teacher, Hod or Director). Currently this table has 4 fields/column – </a:t>
            </a:r>
            <a:r>
              <a:rPr lang="en-US" sz="1600" dirty="0" err="1"/>
              <a:t>is_student</a:t>
            </a:r>
            <a:r>
              <a:rPr lang="en-US" sz="1600" dirty="0"/>
              <a:t>, </a:t>
            </a:r>
            <a:r>
              <a:rPr lang="en-US" sz="1600" dirty="0" err="1"/>
              <a:t>is_teacher</a:t>
            </a:r>
            <a:r>
              <a:rPr lang="en-US" sz="1600" dirty="0"/>
              <a:t>, </a:t>
            </a:r>
            <a:r>
              <a:rPr lang="en-US" sz="1600" dirty="0" err="1"/>
              <a:t>is_hod</a:t>
            </a:r>
            <a:r>
              <a:rPr lang="en-US" sz="1600" dirty="0"/>
              <a:t> and </a:t>
            </a:r>
            <a:r>
              <a:rPr lang="en-US" sz="1600" dirty="0" err="1"/>
              <a:t>is_director</a:t>
            </a:r>
            <a:r>
              <a:rPr lang="en-US" sz="1600" dirty="0"/>
              <a:t>.	</a:t>
            </a:r>
          </a:p>
          <a:p>
            <a:pPr marL="25718" indent="0" algn="just">
              <a:lnSpc>
                <a:spcPct val="150000"/>
              </a:lnSpc>
              <a:buNone/>
            </a:pPr>
            <a:endParaRPr lang="en-US" sz="1600" dirty="0"/>
          </a:p>
          <a:p>
            <a:pPr marL="25718" indent="0" algn="just">
              <a:lnSpc>
                <a:spcPct val="150000"/>
              </a:lnSpc>
              <a:buNone/>
            </a:pPr>
            <a:r>
              <a:rPr lang="en-US" sz="1800" b="1" dirty="0"/>
              <a:t>Student: </a:t>
            </a:r>
          </a:p>
          <a:p>
            <a:pPr marL="25718" indent="0" algn="just">
              <a:lnSpc>
                <a:spcPct val="150000"/>
              </a:lnSpc>
              <a:buNone/>
            </a:pPr>
            <a:r>
              <a:rPr lang="en-US" sz="1600" dirty="0"/>
              <a:t>Student table will save all data about the student and connects with the User table by one-to-one relationship. Currently, the student table has 21 fields/columns like user (primary key and one-to-one field), first name, last name, enrollment, student id etc.</a:t>
            </a:r>
          </a:p>
          <a:p>
            <a:pPr marL="25718" indent="0" algn="just">
              <a:lnSpc>
                <a:spcPct val="150000"/>
              </a:lnSpc>
              <a:buNone/>
            </a:pPr>
            <a:endParaRPr lang="en-US" sz="1600" dirty="0"/>
          </a:p>
          <a:p>
            <a:pPr marL="25718" indent="0" algn="just">
              <a:lnSpc>
                <a:spcPct val="150000"/>
              </a:lnSpc>
              <a:buNone/>
            </a:pPr>
            <a:r>
              <a:rPr lang="en-US" sz="1800" b="1" dirty="0"/>
              <a:t>Staff: </a:t>
            </a:r>
          </a:p>
          <a:p>
            <a:pPr marL="25718" indent="0" algn="just">
              <a:lnSpc>
                <a:spcPct val="150000"/>
              </a:lnSpc>
              <a:buNone/>
            </a:pPr>
            <a:r>
              <a:rPr lang="en-US" sz="1600" dirty="0"/>
              <a:t>Staff table is created for inheritance. Currently, this table has 18 fields/column which contains many fields related to staff.	</a:t>
            </a:r>
          </a:p>
          <a:p>
            <a:pPr marL="25718" indent="0" algn="just">
              <a:lnSpc>
                <a:spcPct val="150000"/>
              </a:lnSpc>
              <a:buNone/>
            </a:pPr>
            <a:endParaRPr lang="en-IN" sz="1600" dirty="0"/>
          </a:p>
        </p:txBody>
      </p:sp>
      <p:sp>
        <p:nvSpPr>
          <p:cNvPr id="2" name="Slide Number Placeholder 1">
            <a:extLst>
              <a:ext uri="{FF2B5EF4-FFF2-40B4-BE49-F238E27FC236}">
                <a16:creationId xmlns:a16="http://schemas.microsoft.com/office/drawing/2014/main" id="{D1F34DE5-40DC-431F-A41D-70459A181D65}"/>
              </a:ext>
            </a:extLst>
          </p:cNvPr>
          <p:cNvSpPr>
            <a:spLocks noGrp="1"/>
          </p:cNvSpPr>
          <p:nvPr>
            <p:ph type="sldNum" sz="quarter" idx="12"/>
          </p:nvPr>
        </p:nvSpPr>
        <p:spPr/>
        <p:txBody>
          <a:bodyPr/>
          <a:lstStyle/>
          <a:p>
            <a:fld id="{98AC8818-B552-440C-80A9-1E5C27C31229}" type="slidenum">
              <a:rPr lang="en-IN" sz="1400" smtClean="0"/>
              <a:t>15</a:t>
            </a:fld>
            <a:endParaRPr lang="en-IN" sz="1400"/>
          </a:p>
        </p:txBody>
      </p:sp>
    </p:spTree>
    <p:extLst>
      <p:ext uri="{BB962C8B-B14F-4D97-AF65-F5344CB8AC3E}">
        <p14:creationId xmlns:p14="http://schemas.microsoft.com/office/powerpoint/2010/main" val="3206947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99BE0F-C938-4C10-9CAE-6661AB9553BA}"/>
              </a:ext>
            </a:extLst>
          </p:cNvPr>
          <p:cNvSpPr>
            <a:spLocks noGrp="1"/>
          </p:cNvSpPr>
          <p:nvPr>
            <p:ph idx="1"/>
          </p:nvPr>
        </p:nvSpPr>
        <p:spPr>
          <a:xfrm>
            <a:off x="652255" y="1511300"/>
            <a:ext cx="5553490" cy="7763933"/>
          </a:xfrm>
        </p:spPr>
        <p:txBody>
          <a:bodyPr>
            <a:normAutofit fontScale="92500" lnSpcReduction="10000"/>
          </a:bodyPr>
          <a:lstStyle/>
          <a:p>
            <a:pPr marL="25718" indent="0" algn="just">
              <a:lnSpc>
                <a:spcPct val="150000"/>
              </a:lnSpc>
              <a:buNone/>
            </a:pPr>
            <a:r>
              <a:rPr lang="en-US" sz="1800" b="1" dirty="0"/>
              <a:t>Teacher: </a:t>
            </a:r>
          </a:p>
          <a:p>
            <a:pPr marL="25718" indent="0" algn="just">
              <a:lnSpc>
                <a:spcPct val="150000"/>
              </a:lnSpc>
              <a:buNone/>
            </a:pPr>
            <a:r>
              <a:rPr lang="en-US" sz="1600" dirty="0"/>
              <a:t>Teacher table/model is created for user type teacher, which inherits Staff table. And connected with the User with One-to-one relation for authentication. The user type teacher is capable and have many permissions like add students, attendance, notices, events and classes.	</a:t>
            </a:r>
          </a:p>
          <a:p>
            <a:pPr marL="25718" indent="0" algn="just">
              <a:lnSpc>
                <a:spcPct val="150000"/>
              </a:lnSpc>
              <a:buNone/>
            </a:pPr>
            <a:endParaRPr lang="en-US" sz="1600" dirty="0"/>
          </a:p>
          <a:p>
            <a:pPr marL="25718" indent="0" algn="just">
              <a:lnSpc>
                <a:spcPct val="150000"/>
              </a:lnSpc>
              <a:buNone/>
            </a:pPr>
            <a:r>
              <a:rPr lang="en-US" sz="1800" b="1" dirty="0"/>
              <a:t>Hod: </a:t>
            </a:r>
          </a:p>
          <a:p>
            <a:pPr marL="25718" indent="0" algn="just">
              <a:lnSpc>
                <a:spcPct val="150000"/>
              </a:lnSpc>
              <a:buNone/>
            </a:pPr>
            <a:r>
              <a:rPr lang="en-US" sz="1600" dirty="0"/>
              <a:t>Hod table/model is created for user type HOD, which inherits Staff table. And connected with the User with One-to-one relation for authentication. The user type HOD is capable and have many permissions like add teachers, notices, events and view all students attendance - classes.	</a:t>
            </a:r>
          </a:p>
          <a:p>
            <a:pPr marL="25718" indent="0" algn="just">
              <a:lnSpc>
                <a:spcPct val="150000"/>
              </a:lnSpc>
              <a:buNone/>
            </a:pPr>
            <a:endParaRPr lang="en-US" sz="1600" dirty="0"/>
          </a:p>
          <a:p>
            <a:pPr marL="25718" indent="0" algn="just">
              <a:lnSpc>
                <a:spcPct val="150000"/>
              </a:lnSpc>
              <a:buNone/>
            </a:pPr>
            <a:r>
              <a:rPr lang="en-US" sz="1900" b="1" dirty="0"/>
              <a:t>Director: </a:t>
            </a:r>
          </a:p>
          <a:p>
            <a:pPr marL="25718" indent="0" algn="just">
              <a:lnSpc>
                <a:spcPct val="150000"/>
              </a:lnSpc>
              <a:buNone/>
            </a:pPr>
            <a:r>
              <a:rPr lang="en-US" sz="1600" dirty="0"/>
              <a:t>Director table/model is created for user type director, which inherits Staff table. And connected with the User with One-to-one relation for authentication. The user type HOD is most capable and have most permissions like add teacher- HOD, notices, events and view attendance - classes of all students-teachers- HOD.</a:t>
            </a:r>
            <a:endParaRPr lang="en-IN" sz="1600" dirty="0"/>
          </a:p>
          <a:p>
            <a:pPr marL="25718" indent="0" algn="just">
              <a:lnSpc>
                <a:spcPct val="150000"/>
              </a:lnSpc>
              <a:buNone/>
            </a:pPr>
            <a:endParaRPr lang="en-IN" sz="1600" dirty="0"/>
          </a:p>
        </p:txBody>
      </p:sp>
      <p:sp>
        <p:nvSpPr>
          <p:cNvPr id="2" name="Slide Number Placeholder 1">
            <a:extLst>
              <a:ext uri="{FF2B5EF4-FFF2-40B4-BE49-F238E27FC236}">
                <a16:creationId xmlns:a16="http://schemas.microsoft.com/office/drawing/2014/main" id="{F3B0D024-D604-4411-8A50-348FDFEACB1A}"/>
              </a:ext>
            </a:extLst>
          </p:cNvPr>
          <p:cNvSpPr>
            <a:spLocks noGrp="1"/>
          </p:cNvSpPr>
          <p:nvPr>
            <p:ph type="sldNum" sz="quarter" idx="12"/>
          </p:nvPr>
        </p:nvSpPr>
        <p:spPr/>
        <p:txBody>
          <a:bodyPr/>
          <a:lstStyle/>
          <a:p>
            <a:fld id="{98AC8818-B552-440C-80A9-1E5C27C31229}" type="slidenum">
              <a:rPr lang="en-IN" sz="1400" smtClean="0"/>
              <a:t>16</a:t>
            </a:fld>
            <a:endParaRPr lang="en-IN" sz="1400"/>
          </a:p>
        </p:txBody>
      </p:sp>
    </p:spTree>
    <p:extLst>
      <p:ext uri="{BB962C8B-B14F-4D97-AF65-F5344CB8AC3E}">
        <p14:creationId xmlns:p14="http://schemas.microsoft.com/office/powerpoint/2010/main" val="2047489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99BE0F-C938-4C10-9CAE-6661AB9553BA}"/>
              </a:ext>
            </a:extLst>
          </p:cNvPr>
          <p:cNvSpPr>
            <a:spLocks noGrp="1"/>
          </p:cNvSpPr>
          <p:nvPr>
            <p:ph idx="1"/>
          </p:nvPr>
        </p:nvSpPr>
        <p:spPr>
          <a:xfrm>
            <a:off x="652255" y="1574800"/>
            <a:ext cx="5553490" cy="7763933"/>
          </a:xfrm>
        </p:spPr>
        <p:txBody>
          <a:bodyPr>
            <a:normAutofit/>
          </a:bodyPr>
          <a:lstStyle/>
          <a:p>
            <a:pPr marL="25718" indent="0" algn="just">
              <a:lnSpc>
                <a:spcPct val="150000"/>
              </a:lnSpc>
              <a:buNone/>
            </a:pPr>
            <a:r>
              <a:rPr lang="en-US" sz="1800" b="1" dirty="0">
                <a:solidFill>
                  <a:schemeClr val="accent4">
                    <a:lumMod val="75000"/>
                  </a:schemeClr>
                </a:solidFill>
              </a:rPr>
              <a:t>Database tables related to Student :</a:t>
            </a:r>
          </a:p>
          <a:p>
            <a:pPr marL="368618" indent="-342900" algn="just">
              <a:lnSpc>
                <a:spcPct val="150000"/>
              </a:lnSpc>
              <a:buFont typeface="+mj-lt"/>
              <a:buAutoNum type="arabicPeriod"/>
            </a:pPr>
            <a:r>
              <a:rPr lang="en-US" sz="1600" dirty="0"/>
              <a:t>Student Attendance</a:t>
            </a:r>
          </a:p>
          <a:p>
            <a:pPr marL="368618" indent="-342900" algn="just">
              <a:lnSpc>
                <a:spcPct val="150000"/>
              </a:lnSpc>
              <a:buFont typeface="+mj-lt"/>
              <a:buAutoNum type="arabicPeriod"/>
            </a:pPr>
            <a:r>
              <a:rPr lang="en-US" sz="1600" dirty="0"/>
              <a:t>Library</a:t>
            </a:r>
          </a:p>
          <a:p>
            <a:pPr marL="368618" indent="-342900" algn="just">
              <a:lnSpc>
                <a:spcPct val="150000"/>
              </a:lnSpc>
              <a:buFont typeface="+mj-lt"/>
              <a:buAutoNum type="arabicPeriod"/>
            </a:pPr>
            <a:r>
              <a:rPr lang="en-US" sz="1600" dirty="0"/>
              <a:t>Marks</a:t>
            </a:r>
          </a:p>
          <a:p>
            <a:pPr marL="25718" indent="0" algn="just">
              <a:lnSpc>
                <a:spcPct val="150000"/>
              </a:lnSpc>
              <a:buNone/>
            </a:pPr>
            <a:endParaRPr lang="en-US" sz="1600" dirty="0"/>
          </a:p>
          <a:p>
            <a:pPr marL="368618" indent="-342900" algn="just">
              <a:lnSpc>
                <a:spcPct val="150000"/>
              </a:lnSpc>
              <a:buAutoNum type="arabicPeriod"/>
            </a:pPr>
            <a:r>
              <a:rPr lang="en-US" sz="1600" b="1" dirty="0"/>
              <a:t>Student Attendance: </a:t>
            </a:r>
          </a:p>
          <a:p>
            <a:pPr algn="just">
              <a:lnSpc>
                <a:spcPct val="150000"/>
              </a:lnSpc>
            </a:pPr>
            <a:r>
              <a:rPr lang="en-US" sz="1600" dirty="0"/>
              <a:t>This database table stores every student's attendances of his department.	</a:t>
            </a:r>
          </a:p>
          <a:p>
            <a:pPr algn="just">
              <a:lnSpc>
                <a:spcPct val="150000"/>
              </a:lnSpc>
            </a:pPr>
            <a:r>
              <a:rPr lang="en-US" sz="1600" dirty="0"/>
              <a:t>It has 4 fields/columns - student, semester, date and </a:t>
            </a:r>
            <a:r>
              <a:rPr lang="en-US" sz="1600" dirty="0" err="1"/>
              <a:t>is_present</a:t>
            </a:r>
            <a:r>
              <a:rPr lang="en-US" sz="1600" dirty="0"/>
              <a:t>. 	</a:t>
            </a:r>
          </a:p>
          <a:p>
            <a:pPr algn="just">
              <a:lnSpc>
                <a:spcPct val="150000"/>
              </a:lnSpc>
            </a:pPr>
            <a:r>
              <a:rPr lang="en-US" sz="1600" dirty="0"/>
              <a:t>The field/column student is connected with foreign key with </a:t>
            </a:r>
            <a:r>
              <a:rPr lang="en-US" sz="1600" dirty="0" err="1"/>
              <a:t>student_id</a:t>
            </a:r>
            <a:r>
              <a:rPr lang="en-US" sz="1600" dirty="0"/>
              <a:t> of the Student table / model.	</a:t>
            </a:r>
          </a:p>
          <a:p>
            <a:pPr algn="just">
              <a:lnSpc>
                <a:spcPct val="150000"/>
              </a:lnSpc>
            </a:pPr>
            <a:r>
              <a:rPr lang="en-US" sz="1600" dirty="0"/>
              <a:t>The teacher can add student's attendance manually or using excel sheet, JSON its files and can export all or filtered data to excel sheet, JSON etc. formats.</a:t>
            </a:r>
            <a:endParaRPr lang="en-IN" sz="1600" dirty="0"/>
          </a:p>
        </p:txBody>
      </p:sp>
      <p:sp>
        <p:nvSpPr>
          <p:cNvPr id="2" name="Slide Number Placeholder 1">
            <a:extLst>
              <a:ext uri="{FF2B5EF4-FFF2-40B4-BE49-F238E27FC236}">
                <a16:creationId xmlns:a16="http://schemas.microsoft.com/office/drawing/2014/main" id="{CB4BD762-87EA-4190-B993-83EBE9F2AE98}"/>
              </a:ext>
            </a:extLst>
          </p:cNvPr>
          <p:cNvSpPr>
            <a:spLocks noGrp="1"/>
          </p:cNvSpPr>
          <p:nvPr>
            <p:ph type="sldNum" sz="quarter" idx="12"/>
          </p:nvPr>
        </p:nvSpPr>
        <p:spPr/>
        <p:txBody>
          <a:bodyPr/>
          <a:lstStyle/>
          <a:p>
            <a:fld id="{98AC8818-B552-440C-80A9-1E5C27C31229}" type="slidenum">
              <a:rPr lang="en-IN" sz="1400" smtClean="0"/>
              <a:t>17</a:t>
            </a:fld>
            <a:endParaRPr lang="en-IN" sz="1400"/>
          </a:p>
        </p:txBody>
      </p:sp>
    </p:spTree>
    <p:extLst>
      <p:ext uri="{BB962C8B-B14F-4D97-AF65-F5344CB8AC3E}">
        <p14:creationId xmlns:p14="http://schemas.microsoft.com/office/powerpoint/2010/main" val="3318498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3C4084-B3E4-48F7-BDA3-8CDEABE0ADE0}"/>
              </a:ext>
            </a:extLst>
          </p:cNvPr>
          <p:cNvSpPr>
            <a:spLocks noGrp="1"/>
          </p:cNvSpPr>
          <p:nvPr>
            <p:ph idx="1"/>
          </p:nvPr>
        </p:nvSpPr>
        <p:spPr>
          <a:xfrm>
            <a:off x="652255" y="1587500"/>
            <a:ext cx="5553490" cy="7268633"/>
          </a:xfrm>
        </p:spPr>
        <p:txBody>
          <a:bodyPr>
            <a:normAutofit/>
          </a:bodyPr>
          <a:lstStyle/>
          <a:p>
            <a:pPr marL="25718" indent="0">
              <a:lnSpc>
                <a:spcPct val="150000"/>
              </a:lnSpc>
              <a:buNone/>
            </a:pPr>
            <a:r>
              <a:rPr lang="en-US" sz="1600" b="1" dirty="0"/>
              <a:t>2. Library : </a:t>
            </a:r>
          </a:p>
          <a:p>
            <a:pPr>
              <a:lnSpc>
                <a:spcPct val="150000"/>
              </a:lnSpc>
            </a:pPr>
            <a:r>
              <a:rPr lang="en-US" sz="1600" dirty="0"/>
              <a:t>This database table stores every student's library book details which student issued.	</a:t>
            </a:r>
          </a:p>
          <a:p>
            <a:pPr>
              <a:lnSpc>
                <a:spcPct val="150000"/>
              </a:lnSpc>
            </a:pPr>
            <a:r>
              <a:rPr lang="en-US" sz="1600" dirty="0"/>
              <a:t>The field/column student is connected with foreign key with </a:t>
            </a:r>
            <a:r>
              <a:rPr lang="en-US" sz="1600" dirty="0" err="1"/>
              <a:t>student_id</a:t>
            </a:r>
            <a:r>
              <a:rPr lang="en-US" sz="1600" dirty="0"/>
              <a:t> of the Student table / model.	</a:t>
            </a:r>
          </a:p>
          <a:p>
            <a:pPr>
              <a:lnSpc>
                <a:spcPct val="150000"/>
              </a:lnSpc>
            </a:pPr>
            <a:r>
              <a:rPr lang="en-US" sz="1600" dirty="0"/>
              <a:t>From this table/model's data the portal will notify the student about for last date of submit-reissue.	</a:t>
            </a:r>
          </a:p>
          <a:p>
            <a:pPr>
              <a:lnSpc>
                <a:spcPct val="150000"/>
              </a:lnSpc>
            </a:pPr>
            <a:r>
              <a:rPr lang="en-US" sz="1600" dirty="0"/>
              <a:t>There is a possibility of duplicate attendance (same student with same date) if by any mistake teacher inserts a duplicate attendance when it will not save and warn him "Student attendance with this Student and Date already exists".</a:t>
            </a:r>
          </a:p>
          <a:p>
            <a:pPr marL="25718" indent="0">
              <a:lnSpc>
                <a:spcPct val="150000"/>
              </a:lnSpc>
              <a:buNone/>
            </a:pPr>
            <a:endParaRPr lang="en-US" sz="1600" dirty="0"/>
          </a:p>
          <a:p>
            <a:pPr marL="25718" indent="0">
              <a:lnSpc>
                <a:spcPct val="150000"/>
              </a:lnSpc>
              <a:buNone/>
            </a:pPr>
            <a:r>
              <a:rPr lang="en-US" sz="1600" b="1" dirty="0"/>
              <a:t>3. Marks: </a:t>
            </a:r>
          </a:p>
          <a:p>
            <a:pPr marL="25718" indent="0">
              <a:lnSpc>
                <a:spcPct val="150000"/>
              </a:lnSpc>
              <a:buNone/>
            </a:pPr>
            <a:r>
              <a:rPr lang="en-US" sz="1600" dirty="0"/>
              <a:t>This table consists RGPV result data of every student for each semester with PDF file.	</a:t>
            </a:r>
            <a:endParaRPr lang="en-IN" sz="1600" dirty="0"/>
          </a:p>
        </p:txBody>
      </p:sp>
      <p:sp>
        <p:nvSpPr>
          <p:cNvPr id="2" name="Slide Number Placeholder 1">
            <a:extLst>
              <a:ext uri="{FF2B5EF4-FFF2-40B4-BE49-F238E27FC236}">
                <a16:creationId xmlns:a16="http://schemas.microsoft.com/office/drawing/2014/main" id="{9BDCF7B8-8616-4322-9E0E-1D57136348C2}"/>
              </a:ext>
            </a:extLst>
          </p:cNvPr>
          <p:cNvSpPr>
            <a:spLocks noGrp="1"/>
          </p:cNvSpPr>
          <p:nvPr>
            <p:ph type="sldNum" sz="quarter" idx="12"/>
          </p:nvPr>
        </p:nvSpPr>
        <p:spPr/>
        <p:txBody>
          <a:bodyPr/>
          <a:lstStyle/>
          <a:p>
            <a:fld id="{98AC8818-B552-440C-80A9-1E5C27C31229}" type="slidenum">
              <a:rPr lang="en-IN" sz="1400" smtClean="0"/>
              <a:t>18</a:t>
            </a:fld>
            <a:endParaRPr lang="en-IN" sz="1400"/>
          </a:p>
        </p:txBody>
      </p:sp>
    </p:spTree>
    <p:extLst>
      <p:ext uri="{BB962C8B-B14F-4D97-AF65-F5344CB8AC3E}">
        <p14:creationId xmlns:p14="http://schemas.microsoft.com/office/powerpoint/2010/main" val="4109776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3F23A6-2D86-495C-AC13-6E172EDCB0DF}"/>
              </a:ext>
            </a:extLst>
          </p:cNvPr>
          <p:cNvSpPr>
            <a:spLocks noGrp="1"/>
          </p:cNvSpPr>
          <p:nvPr>
            <p:ph idx="1"/>
          </p:nvPr>
        </p:nvSpPr>
        <p:spPr>
          <a:xfrm>
            <a:off x="642939" y="1511300"/>
            <a:ext cx="5553490" cy="7294033"/>
          </a:xfrm>
        </p:spPr>
        <p:txBody>
          <a:bodyPr>
            <a:normAutofit/>
          </a:bodyPr>
          <a:lstStyle/>
          <a:p>
            <a:pPr>
              <a:lnSpc>
                <a:spcPct val="150000"/>
              </a:lnSpc>
            </a:pPr>
            <a:r>
              <a:rPr lang="en-US" sz="1600" dirty="0"/>
              <a:t>The main motive of making this feature/database table is, As we all know that there is an annual subscription fee for RGPV site from every student and sometime student forgot to pay.</a:t>
            </a:r>
          </a:p>
          <a:p>
            <a:pPr>
              <a:lnSpc>
                <a:spcPct val="150000"/>
              </a:lnSpc>
            </a:pPr>
            <a:r>
              <a:rPr lang="en-US" sz="1600" dirty="0"/>
              <a:t>At that time, student can't know their result data or can't send result data to their TG. So we have added this feature for making student and teacher's work easy.	</a:t>
            </a:r>
          </a:p>
          <a:p>
            <a:pPr>
              <a:lnSpc>
                <a:spcPct val="150000"/>
              </a:lnSpc>
            </a:pPr>
            <a:r>
              <a:rPr lang="en-US" sz="1600" dirty="0"/>
              <a:t>By this feature student and teacher can view his marks and can download result's PDF file.</a:t>
            </a:r>
            <a:endParaRPr lang="en-IN" sz="1600" dirty="0"/>
          </a:p>
        </p:txBody>
      </p:sp>
      <p:sp>
        <p:nvSpPr>
          <p:cNvPr id="2" name="Slide Number Placeholder 1">
            <a:extLst>
              <a:ext uri="{FF2B5EF4-FFF2-40B4-BE49-F238E27FC236}">
                <a16:creationId xmlns:a16="http://schemas.microsoft.com/office/drawing/2014/main" id="{4C7C8629-7BAF-457C-A29B-4469D7D82ED0}"/>
              </a:ext>
            </a:extLst>
          </p:cNvPr>
          <p:cNvSpPr>
            <a:spLocks noGrp="1"/>
          </p:cNvSpPr>
          <p:nvPr>
            <p:ph type="sldNum" sz="quarter" idx="12"/>
          </p:nvPr>
        </p:nvSpPr>
        <p:spPr/>
        <p:txBody>
          <a:bodyPr/>
          <a:lstStyle/>
          <a:p>
            <a:fld id="{98AC8818-B552-440C-80A9-1E5C27C31229}" type="slidenum">
              <a:rPr lang="en-IN" sz="1400" smtClean="0"/>
              <a:t>19</a:t>
            </a:fld>
            <a:endParaRPr lang="en-IN" sz="1400"/>
          </a:p>
        </p:txBody>
      </p:sp>
    </p:spTree>
    <p:extLst>
      <p:ext uri="{BB962C8B-B14F-4D97-AF65-F5344CB8AC3E}">
        <p14:creationId xmlns:p14="http://schemas.microsoft.com/office/powerpoint/2010/main" val="4199204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9BE6F3-CE14-4F58-AE25-2CA9EDB5C867}"/>
              </a:ext>
            </a:extLst>
          </p:cNvPr>
          <p:cNvSpPr txBox="1"/>
          <p:nvPr/>
        </p:nvSpPr>
        <p:spPr>
          <a:xfrm>
            <a:off x="2742754" y="1256196"/>
            <a:ext cx="1372492" cy="584775"/>
          </a:xfrm>
          <a:prstGeom prst="rect">
            <a:avLst/>
          </a:prstGeom>
          <a:noFill/>
        </p:spPr>
        <p:txBody>
          <a:bodyPr wrap="none" rtlCol="0">
            <a:spAutoFit/>
          </a:bodyPr>
          <a:lstStyle/>
          <a:p>
            <a:r>
              <a:rPr lang="en-US" sz="3200" b="1" dirty="0">
                <a:solidFill>
                  <a:schemeClr val="accent1">
                    <a:lumMod val="75000"/>
                  </a:schemeClr>
                </a:solidFill>
              </a:rPr>
              <a:t>INDEX</a:t>
            </a:r>
            <a:endParaRPr lang="en-IN" sz="3200" b="1" dirty="0">
              <a:solidFill>
                <a:schemeClr val="accent1">
                  <a:lumMod val="75000"/>
                </a:schemeClr>
              </a:solidFill>
            </a:endParaRPr>
          </a:p>
        </p:txBody>
      </p:sp>
      <p:sp>
        <p:nvSpPr>
          <p:cNvPr id="5" name="TextBox 4">
            <a:extLst>
              <a:ext uri="{FF2B5EF4-FFF2-40B4-BE49-F238E27FC236}">
                <a16:creationId xmlns:a16="http://schemas.microsoft.com/office/drawing/2014/main" id="{6FD22AFA-32B0-4D04-AB86-CD00491BFBF6}"/>
              </a:ext>
            </a:extLst>
          </p:cNvPr>
          <p:cNvSpPr txBox="1"/>
          <p:nvPr/>
        </p:nvSpPr>
        <p:spPr>
          <a:xfrm>
            <a:off x="977900" y="2404718"/>
            <a:ext cx="3898900" cy="522476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b="1" dirty="0"/>
              <a:t>Abstract</a:t>
            </a:r>
          </a:p>
          <a:p>
            <a:pPr marL="342900" indent="-342900">
              <a:lnSpc>
                <a:spcPct val="150000"/>
              </a:lnSpc>
              <a:buFont typeface="Arial" panose="020B0604020202020204" pitchFamily="34" charset="0"/>
              <a:buChar char="•"/>
            </a:pPr>
            <a:r>
              <a:rPr lang="en-US" sz="1600" b="1" dirty="0"/>
              <a:t>Motivation</a:t>
            </a:r>
          </a:p>
          <a:p>
            <a:pPr marL="342900" indent="-342900">
              <a:lnSpc>
                <a:spcPct val="150000"/>
              </a:lnSpc>
              <a:buFont typeface="Arial" panose="020B0604020202020204" pitchFamily="34" charset="0"/>
              <a:buChar char="•"/>
            </a:pPr>
            <a:r>
              <a:rPr lang="en-US" sz="1600" b="1" dirty="0"/>
              <a:t>Literature review</a:t>
            </a:r>
          </a:p>
          <a:p>
            <a:pPr marL="800100" lvl="1" indent="-342900">
              <a:lnSpc>
                <a:spcPct val="150000"/>
              </a:lnSpc>
              <a:buFont typeface="Wingdings" panose="05000000000000000000" pitchFamily="2" charset="2"/>
              <a:buChar char="Ø"/>
            </a:pPr>
            <a:r>
              <a:rPr lang="en-US" sz="1600" dirty="0"/>
              <a:t>Advantages</a:t>
            </a:r>
          </a:p>
          <a:p>
            <a:pPr marL="800100" lvl="1" indent="-342900">
              <a:lnSpc>
                <a:spcPct val="150000"/>
              </a:lnSpc>
              <a:buFont typeface="Wingdings" panose="05000000000000000000" pitchFamily="2" charset="2"/>
              <a:buChar char="Ø"/>
            </a:pPr>
            <a:r>
              <a:rPr lang="en-US" sz="1600" dirty="0"/>
              <a:t>Disadvantages</a:t>
            </a:r>
          </a:p>
          <a:p>
            <a:pPr marL="342900" indent="-342900">
              <a:lnSpc>
                <a:spcPct val="150000"/>
              </a:lnSpc>
              <a:buFont typeface="Arial" panose="020B0604020202020204" pitchFamily="34" charset="0"/>
              <a:buChar char="•"/>
            </a:pPr>
            <a:r>
              <a:rPr lang="en-US" sz="1600" b="1" dirty="0"/>
              <a:t>Objectives</a:t>
            </a:r>
          </a:p>
          <a:p>
            <a:pPr marL="800100" lvl="1" indent="-342900">
              <a:lnSpc>
                <a:spcPct val="150000"/>
              </a:lnSpc>
              <a:buFont typeface="Wingdings" panose="05000000000000000000" pitchFamily="2" charset="2"/>
              <a:buChar char="Ø"/>
            </a:pPr>
            <a:r>
              <a:rPr lang="en-US" sz="1600" dirty="0"/>
              <a:t>Main features of the project</a:t>
            </a:r>
          </a:p>
          <a:p>
            <a:pPr marL="342900" indent="-342900">
              <a:lnSpc>
                <a:spcPct val="150000"/>
              </a:lnSpc>
              <a:buFont typeface="Arial" panose="020B0604020202020204" pitchFamily="34" charset="0"/>
              <a:buChar char="•"/>
            </a:pPr>
            <a:r>
              <a:rPr lang="en-US" sz="1600" b="1" dirty="0"/>
              <a:t>Facilities required for proposed project</a:t>
            </a:r>
          </a:p>
          <a:p>
            <a:pPr marL="342900" indent="-342900">
              <a:lnSpc>
                <a:spcPct val="150000"/>
              </a:lnSpc>
              <a:buFont typeface="Arial" panose="020B0604020202020204" pitchFamily="34" charset="0"/>
              <a:buChar char="•"/>
            </a:pPr>
            <a:r>
              <a:rPr lang="en-US" sz="1600" b="1" dirty="0"/>
              <a:t>Methodology</a:t>
            </a:r>
          </a:p>
          <a:p>
            <a:pPr marL="800100" lvl="1" indent="-342900">
              <a:lnSpc>
                <a:spcPct val="150000"/>
              </a:lnSpc>
              <a:buFont typeface="Wingdings" panose="05000000000000000000" pitchFamily="2" charset="2"/>
              <a:buChar char="Ø"/>
            </a:pPr>
            <a:r>
              <a:rPr lang="en-US" sz="1600" dirty="0"/>
              <a:t>Modules</a:t>
            </a:r>
          </a:p>
          <a:p>
            <a:pPr marL="800100" lvl="1" indent="-342900">
              <a:lnSpc>
                <a:spcPct val="150000"/>
              </a:lnSpc>
              <a:buFont typeface="Wingdings" panose="05000000000000000000" pitchFamily="2" charset="2"/>
              <a:buChar char="Ø"/>
            </a:pPr>
            <a:r>
              <a:rPr lang="en-US" sz="1600" dirty="0"/>
              <a:t>Main Database tables</a:t>
            </a:r>
          </a:p>
          <a:p>
            <a:pPr marL="800100" lvl="1" indent="-342900">
              <a:lnSpc>
                <a:spcPct val="150000"/>
              </a:lnSpc>
              <a:buFont typeface="Wingdings" panose="05000000000000000000" pitchFamily="2" charset="2"/>
              <a:buChar char="Ø"/>
            </a:pPr>
            <a:r>
              <a:rPr lang="en-US" sz="1600" dirty="0"/>
              <a:t>Database tables related to student</a:t>
            </a:r>
          </a:p>
          <a:p>
            <a:pPr marL="800100" lvl="1" indent="-342900">
              <a:lnSpc>
                <a:spcPct val="150000"/>
              </a:lnSpc>
              <a:buFont typeface="Wingdings" panose="05000000000000000000" pitchFamily="2" charset="2"/>
              <a:buChar char="Ø"/>
            </a:pPr>
            <a:r>
              <a:rPr lang="en-US" sz="1600" dirty="0"/>
              <a:t>Screens</a:t>
            </a:r>
          </a:p>
          <a:p>
            <a:pPr marL="342900" indent="-342900">
              <a:lnSpc>
                <a:spcPct val="150000"/>
              </a:lnSpc>
              <a:buFont typeface="Arial" panose="020B0604020202020204" pitchFamily="34" charset="0"/>
              <a:buChar char="•"/>
            </a:pPr>
            <a:r>
              <a:rPr lang="en-US" sz="1600" b="1" dirty="0"/>
              <a:t>Bibliography</a:t>
            </a:r>
            <a:endParaRPr lang="en-IN" sz="1600" b="1" dirty="0"/>
          </a:p>
        </p:txBody>
      </p:sp>
      <p:sp>
        <p:nvSpPr>
          <p:cNvPr id="2" name="Slide Number Placeholder 1">
            <a:extLst>
              <a:ext uri="{FF2B5EF4-FFF2-40B4-BE49-F238E27FC236}">
                <a16:creationId xmlns:a16="http://schemas.microsoft.com/office/drawing/2014/main" id="{10840D1E-5EDE-47BB-A745-99F9052E53CA}"/>
              </a:ext>
            </a:extLst>
          </p:cNvPr>
          <p:cNvSpPr>
            <a:spLocks noGrp="1"/>
          </p:cNvSpPr>
          <p:nvPr>
            <p:ph type="sldNum" sz="quarter" idx="12"/>
          </p:nvPr>
        </p:nvSpPr>
        <p:spPr/>
        <p:txBody>
          <a:bodyPr/>
          <a:lstStyle/>
          <a:p>
            <a:fld id="{98AC8818-B552-440C-80A9-1E5C27C31229}" type="slidenum">
              <a:rPr lang="en-IN" sz="1400" smtClean="0"/>
              <a:t>2</a:t>
            </a:fld>
            <a:endParaRPr lang="en-IN" sz="1400" dirty="0"/>
          </a:p>
        </p:txBody>
      </p:sp>
      <p:sp>
        <p:nvSpPr>
          <p:cNvPr id="6" name="TextBox 5">
            <a:extLst>
              <a:ext uri="{FF2B5EF4-FFF2-40B4-BE49-F238E27FC236}">
                <a16:creationId xmlns:a16="http://schemas.microsoft.com/office/drawing/2014/main" id="{DC61B9AC-E031-4177-8B88-36C2208CEACF}"/>
              </a:ext>
            </a:extLst>
          </p:cNvPr>
          <p:cNvSpPr txBox="1"/>
          <p:nvPr/>
        </p:nvSpPr>
        <p:spPr>
          <a:xfrm>
            <a:off x="5357738" y="2398094"/>
            <a:ext cx="3898900" cy="5224764"/>
          </a:xfrm>
          <a:prstGeom prst="rect">
            <a:avLst/>
          </a:prstGeom>
          <a:noFill/>
        </p:spPr>
        <p:txBody>
          <a:bodyPr wrap="square" rtlCol="0">
            <a:spAutoFit/>
          </a:bodyPr>
          <a:lstStyle/>
          <a:p>
            <a:pPr>
              <a:lnSpc>
                <a:spcPct val="150000"/>
              </a:lnSpc>
            </a:pPr>
            <a:r>
              <a:rPr lang="en-US" sz="1600" b="1" dirty="0"/>
              <a:t>3</a:t>
            </a:r>
          </a:p>
          <a:p>
            <a:pPr>
              <a:lnSpc>
                <a:spcPct val="150000"/>
              </a:lnSpc>
            </a:pPr>
            <a:r>
              <a:rPr lang="en-US" sz="1600" b="1" dirty="0"/>
              <a:t>4</a:t>
            </a:r>
          </a:p>
          <a:p>
            <a:pPr>
              <a:lnSpc>
                <a:spcPct val="150000"/>
              </a:lnSpc>
            </a:pPr>
            <a:r>
              <a:rPr lang="en-US" sz="1600" b="1" dirty="0"/>
              <a:t>5</a:t>
            </a:r>
          </a:p>
          <a:p>
            <a:pPr>
              <a:lnSpc>
                <a:spcPct val="150000"/>
              </a:lnSpc>
            </a:pPr>
            <a:r>
              <a:rPr lang="en-US" sz="1600" b="1" dirty="0"/>
              <a:t>5</a:t>
            </a:r>
          </a:p>
          <a:p>
            <a:pPr>
              <a:lnSpc>
                <a:spcPct val="150000"/>
              </a:lnSpc>
            </a:pPr>
            <a:r>
              <a:rPr lang="en-US" sz="1600" b="1" dirty="0"/>
              <a:t>6</a:t>
            </a:r>
          </a:p>
          <a:p>
            <a:pPr>
              <a:lnSpc>
                <a:spcPct val="150000"/>
              </a:lnSpc>
            </a:pPr>
            <a:r>
              <a:rPr lang="en-US" sz="1600" b="1" dirty="0"/>
              <a:t>7</a:t>
            </a:r>
          </a:p>
          <a:p>
            <a:pPr>
              <a:lnSpc>
                <a:spcPct val="150000"/>
              </a:lnSpc>
            </a:pPr>
            <a:r>
              <a:rPr lang="en-US" sz="1600" b="1" dirty="0"/>
              <a:t>8</a:t>
            </a:r>
          </a:p>
          <a:p>
            <a:pPr>
              <a:lnSpc>
                <a:spcPct val="150000"/>
              </a:lnSpc>
            </a:pPr>
            <a:r>
              <a:rPr lang="en-US" sz="1600" b="1" dirty="0"/>
              <a:t>9</a:t>
            </a:r>
          </a:p>
          <a:p>
            <a:pPr>
              <a:lnSpc>
                <a:spcPct val="150000"/>
              </a:lnSpc>
            </a:pPr>
            <a:r>
              <a:rPr lang="en-US" sz="1600" b="1" dirty="0"/>
              <a:t>10</a:t>
            </a:r>
          </a:p>
          <a:p>
            <a:pPr>
              <a:lnSpc>
                <a:spcPct val="150000"/>
              </a:lnSpc>
            </a:pPr>
            <a:r>
              <a:rPr lang="en-US" sz="1600" b="1" dirty="0"/>
              <a:t>12</a:t>
            </a:r>
          </a:p>
          <a:p>
            <a:pPr>
              <a:lnSpc>
                <a:spcPct val="150000"/>
              </a:lnSpc>
            </a:pPr>
            <a:r>
              <a:rPr lang="en-US" sz="1600" b="1" dirty="0"/>
              <a:t>13</a:t>
            </a:r>
          </a:p>
          <a:p>
            <a:pPr>
              <a:lnSpc>
                <a:spcPct val="150000"/>
              </a:lnSpc>
            </a:pPr>
            <a:r>
              <a:rPr lang="en-US" sz="1600" b="1" dirty="0"/>
              <a:t>17</a:t>
            </a:r>
          </a:p>
          <a:p>
            <a:pPr>
              <a:lnSpc>
                <a:spcPct val="150000"/>
              </a:lnSpc>
            </a:pPr>
            <a:r>
              <a:rPr lang="en-US" sz="1600" b="1" dirty="0"/>
              <a:t>20</a:t>
            </a:r>
          </a:p>
          <a:p>
            <a:pPr>
              <a:lnSpc>
                <a:spcPct val="150000"/>
              </a:lnSpc>
            </a:pPr>
            <a:r>
              <a:rPr lang="en-US" sz="1600" b="1" dirty="0"/>
              <a:t>23</a:t>
            </a:r>
          </a:p>
        </p:txBody>
      </p:sp>
      <p:sp>
        <p:nvSpPr>
          <p:cNvPr id="3" name="TextBox 2">
            <a:extLst>
              <a:ext uri="{FF2B5EF4-FFF2-40B4-BE49-F238E27FC236}">
                <a16:creationId xmlns:a16="http://schemas.microsoft.com/office/drawing/2014/main" id="{5E8FFED5-D257-4391-ACF8-D99041CF7D79}"/>
              </a:ext>
            </a:extLst>
          </p:cNvPr>
          <p:cNvSpPr txBox="1"/>
          <p:nvPr/>
        </p:nvSpPr>
        <p:spPr>
          <a:xfrm>
            <a:off x="5049078" y="2066164"/>
            <a:ext cx="960519" cy="338554"/>
          </a:xfrm>
          <a:prstGeom prst="rect">
            <a:avLst/>
          </a:prstGeom>
          <a:noFill/>
        </p:spPr>
        <p:txBody>
          <a:bodyPr wrap="none" rtlCol="0">
            <a:spAutoFit/>
          </a:bodyPr>
          <a:lstStyle/>
          <a:p>
            <a:r>
              <a:rPr lang="en-US" sz="1600" b="1" u="sng" dirty="0"/>
              <a:t>Page no.</a:t>
            </a:r>
            <a:endParaRPr lang="en-IN" sz="1600" b="1" u="sng" dirty="0"/>
          </a:p>
        </p:txBody>
      </p:sp>
    </p:spTree>
    <p:extLst>
      <p:ext uri="{BB962C8B-B14F-4D97-AF65-F5344CB8AC3E}">
        <p14:creationId xmlns:p14="http://schemas.microsoft.com/office/powerpoint/2010/main" val="1334616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EFE539-2FEB-4231-9406-F4E7D0AD54FD}"/>
              </a:ext>
            </a:extLst>
          </p:cNvPr>
          <p:cNvSpPr>
            <a:spLocks noGrp="1"/>
          </p:cNvSpPr>
          <p:nvPr>
            <p:ph idx="1"/>
          </p:nvPr>
        </p:nvSpPr>
        <p:spPr>
          <a:xfrm>
            <a:off x="642939" y="1510748"/>
            <a:ext cx="5553490" cy="7294585"/>
          </a:xfrm>
        </p:spPr>
        <p:txBody>
          <a:bodyPr>
            <a:normAutofit/>
          </a:bodyPr>
          <a:lstStyle/>
          <a:p>
            <a:pPr marL="25718" indent="0">
              <a:buNone/>
            </a:pPr>
            <a:r>
              <a:rPr lang="en-US" sz="1800" b="1" dirty="0">
                <a:solidFill>
                  <a:schemeClr val="accent4">
                    <a:lumMod val="75000"/>
                  </a:schemeClr>
                </a:solidFill>
              </a:rPr>
              <a:t>Screens :</a:t>
            </a:r>
            <a:endParaRPr lang="en-IN" sz="1800" b="1" dirty="0">
              <a:solidFill>
                <a:schemeClr val="accent4">
                  <a:lumMod val="75000"/>
                </a:schemeClr>
              </a:solidFill>
            </a:endParaRPr>
          </a:p>
        </p:txBody>
      </p:sp>
      <p:pic>
        <p:nvPicPr>
          <p:cNvPr id="6" name="Picture 5">
            <a:extLst>
              <a:ext uri="{FF2B5EF4-FFF2-40B4-BE49-F238E27FC236}">
                <a16:creationId xmlns:a16="http://schemas.microsoft.com/office/drawing/2014/main" id="{7AA17DDF-EF2A-43DD-A6CC-8E1003588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01" y="2042824"/>
            <a:ext cx="5883965" cy="2843916"/>
          </a:xfrm>
          <a:prstGeom prst="rect">
            <a:avLst/>
          </a:prstGeom>
        </p:spPr>
      </p:pic>
      <p:pic>
        <p:nvPicPr>
          <p:cNvPr id="8" name="Picture 7">
            <a:extLst>
              <a:ext uri="{FF2B5EF4-FFF2-40B4-BE49-F238E27FC236}">
                <a16:creationId xmlns:a16="http://schemas.microsoft.com/office/drawing/2014/main" id="{4EBBF9C1-A3F5-47A0-A82E-1D983C201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01" y="5675157"/>
            <a:ext cx="5883965" cy="2957899"/>
          </a:xfrm>
          <a:prstGeom prst="rect">
            <a:avLst/>
          </a:prstGeom>
        </p:spPr>
      </p:pic>
      <p:sp>
        <p:nvSpPr>
          <p:cNvPr id="9" name="TextBox 8">
            <a:extLst>
              <a:ext uri="{FF2B5EF4-FFF2-40B4-BE49-F238E27FC236}">
                <a16:creationId xmlns:a16="http://schemas.microsoft.com/office/drawing/2014/main" id="{37B03CBB-1595-471D-A219-7C048911B110}"/>
              </a:ext>
            </a:extLst>
          </p:cNvPr>
          <p:cNvSpPr txBox="1"/>
          <p:nvPr/>
        </p:nvSpPr>
        <p:spPr>
          <a:xfrm>
            <a:off x="2788439" y="8877851"/>
            <a:ext cx="1281120" cy="369332"/>
          </a:xfrm>
          <a:prstGeom prst="rect">
            <a:avLst/>
          </a:prstGeom>
          <a:noFill/>
        </p:spPr>
        <p:txBody>
          <a:bodyPr wrap="none" rtlCol="0">
            <a:spAutoFit/>
          </a:bodyPr>
          <a:lstStyle/>
          <a:p>
            <a:r>
              <a:rPr lang="en-US" b="1" dirty="0"/>
              <a:t>Homepage</a:t>
            </a:r>
            <a:endParaRPr lang="en-IN" b="1" dirty="0"/>
          </a:p>
        </p:txBody>
      </p:sp>
      <p:sp>
        <p:nvSpPr>
          <p:cNvPr id="10" name="TextBox 9">
            <a:extLst>
              <a:ext uri="{FF2B5EF4-FFF2-40B4-BE49-F238E27FC236}">
                <a16:creationId xmlns:a16="http://schemas.microsoft.com/office/drawing/2014/main" id="{4F79B3C0-C917-436F-A621-519DB0B3C39F}"/>
              </a:ext>
            </a:extLst>
          </p:cNvPr>
          <p:cNvSpPr txBox="1"/>
          <p:nvPr/>
        </p:nvSpPr>
        <p:spPr>
          <a:xfrm>
            <a:off x="2779623" y="5048641"/>
            <a:ext cx="1298753" cy="369332"/>
          </a:xfrm>
          <a:prstGeom prst="rect">
            <a:avLst/>
          </a:prstGeom>
          <a:noFill/>
        </p:spPr>
        <p:txBody>
          <a:bodyPr wrap="none" rtlCol="0">
            <a:spAutoFit/>
          </a:bodyPr>
          <a:lstStyle/>
          <a:p>
            <a:r>
              <a:rPr lang="en-US" b="1" dirty="0"/>
              <a:t>Login Page</a:t>
            </a:r>
            <a:endParaRPr lang="en-IN" b="1" dirty="0"/>
          </a:p>
        </p:txBody>
      </p:sp>
      <p:sp>
        <p:nvSpPr>
          <p:cNvPr id="2" name="Slide Number Placeholder 1">
            <a:extLst>
              <a:ext uri="{FF2B5EF4-FFF2-40B4-BE49-F238E27FC236}">
                <a16:creationId xmlns:a16="http://schemas.microsoft.com/office/drawing/2014/main" id="{DC0DDFA3-974E-4F37-AC71-87578F20E120}"/>
              </a:ext>
            </a:extLst>
          </p:cNvPr>
          <p:cNvSpPr>
            <a:spLocks noGrp="1"/>
          </p:cNvSpPr>
          <p:nvPr>
            <p:ph type="sldNum" sz="quarter" idx="12"/>
          </p:nvPr>
        </p:nvSpPr>
        <p:spPr/>
        <p:txBody>
          <a:bodyPr/>
          <a:lstStyle/>
          <a:p>
            <a:fld id="{98AC8818-B552-440C-80A9-1E5C27C31229}" type="slidenum">
              <a:rPr lang="en-IN" smtClean="0"/>
              <a:t>20</a:t>
            </a:fld>
            <a:endParaRPr lang="en-IN"/>
          </a:p>
        </p:txBody>
      </p:sp>
    </p:spTree>
    <p:extLst>
      <p:ext uri="{BB962C8B-B14F-4D97-AF65-F5344CB8AC3E}">
        <p14:creationId xmlns:p14="http://schemas.microsoft.com/office/powerpoint/2010/main" val="1816022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FD34E3-457A-4E07-9C08-4BACD30BE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261" y="1776942"/>
            <a:ext cx="5963478" cy="2896191"/>
          </a:xfrm>
          <a:prstGeom prst="rect">
            <a:avLst/>
          </a:prstGeom>
        </p:spPr>
      </p:pic>
      <p:pic>
        <p:nvPicPr>
          <p:cNvPr id="7" name="Picture 6">
            <a:extLst>
              <a:ext uri="{FF2B5EF4-FFF2-40B4-BE49-F238E27FC236}">
                <a16:creationId xmlns:a16="http://schemas.microsoft.com/office/drawing/2014/main" id="{E302B290-C99E-430E-B0ED-DFE854BD38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261" y="5613916"/>
            <a:ext cx="5963478" cy="2883849"/>
          </a:xfrm>
          <a:prstGeom prst="rect">
            <a:avLst/>
          </a:prstGeom>
        </p:spPr>
      </p:pic>
      <p:sp>
        <p:nvSpPr>
          <p:cNvPr id="8" name="TextBox 7">
            <a:extLst>
              <a:ext uri="{FF2B5EF4-FFF2-40B4-BE49-F238E27FC236}">
                <a16:creationId xmlns:a16="http://schemas.microsoft.com/office/drawing/2014/main" id="{12DFF081-2E6F-448A-8368-13D59BE15154}"/>
              </a:ext>
            </a:extLst>
          </p:cNvPr>
          <p:cNvSpPr txBox="1"/>
          <p:nvPr/>
        </p:nvSpPr>
        <p:spPr>
          <a:xfrm>
            <a:off x="2466557" y="8719934"/>
            <a:ext cx="1924886" cy="369332"/>
          </a:xfrm>
          <a:prstGeom prst="rect">
            <a:avLst/>
          </a:prstGeom>
          <a:noFill/>
        </p:spPr>
        <p:txBody>
          <a:bodyPr wrap="none" rtlCol="0">
            <a:spAutoFit/>
          </a:bodyPr>
          <a:lstStyle/>
          <a:p>
            <a:r>
              <a:rPr lang="en-US" b="1" dirty="0"/>
              <a:t>Attendance Table</a:t>
            </a:r>
            <a:endParaRPr lang="en-IN" b="1" dirty="0"/>
          </a:p>
        </p:txBody>
      </p:sp>
      <p:sp>
        <p:nvSpPr>
          <p:cNvPr id="9" name="TextBox 8">
            <a:extLst>
              <a:ext uri="{FF2B5EF4-FFF2-40B4-BE49-F238E27FC236}">
                <a16:creationId xmlns:a16="http://schemas.microsoft.com/office/drawing/2014/main" id="{133EA752-44DD-4B3A-AB29-69E0892FD339}"/>
              </a:ext>
            </a:extLst>
          </p:cNvPr>
          <p:cNvSpPr txBox="1"/>
          <p:nvPr/>
        </p:nvSpPr>
        <p:spPr>
          <a:xfrm>
            <a:off x="2736342" y="5022415"/>
            <a:ext cx="1385316" cy="369332"/>
          </a:xfrm>
          <a:prstGeom prst="rect">
            <a:avLst/>
          </a:prstGeom>
          <a:noFill/>
        </p:spPr>
        <p:txBody>
          <a:bodyPr wrap="none" rtlCol="0">
            <a:spAutoFit/>
          </a:bodyPr>
          <a:lstStyle/>
          <a:p>
            <a:r>
              <a:rPr lang="en-US" b="1" dirty="0"/>
              <a:t>Notice page</a:t>
            </a:r>
            <a:endParaRPr lang="en-IN" b="1" dirty="0"/>
          </a:p>
        </p:txBody>
      </p:sp>
      <p:sp>
        <p:nvSpPr>
          <p:cNvPr id="2" name="Slide Number Placeholder 1">
            <a:extLst>
              <a:ext uri="{FF2B5EF4-FFF2-40B4-BE49-F238E27FC236}">
                <a16:creationId xmlns:a16="http://schemas.microsoft.com/office/drawing/2014/main" id="{08D2FA59-E4BE-4A04-AA7B-A7A772B0B48C}"/>
              </a:ext>
            </a:extLst>
          </p:cNvPr>
          <p:cNvSpPr>
            <a:spLocks noGrp="1"/>
          </p:cNvSpPr>
          <p:nvPr>
            <p:ph type="sldNum" sz="quarter" idx="12"/>
          </p:nvPr>
        </p:nvSpPr>
        <p:spPr/>
        <p:txBody>
          <a:bodyPr/>
          <a:lstStyle/>
          <a:p>
            <a:fld id="{98AC8818-B552-440C-80A9-1E5C27C31229}" type="slidenum">
              <a:rPr lang="en-IN" sz="1400" smtClean="0"/>
              <a:t>21</a:t>
            </a:fld>
            <a:endParaRPr lang="en-IN" sz="1400"/>
          </a:p>
        </p:txBody>
      </p:sp>
    </p:spTree>
    <p:extLst>
      <p:ext uri="{BB962C8B-B14F-4D97-AF65-F5344CB8AC3E}">
        <p14:creationId xmlns:p14="http://schemas.microsoft.com/office/powerpoint/2010/main" val="49221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30F4E9-ECA7-4709-8434-477FC5B93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139" y="1726752"/>
            <a:ext cx="5923722" cy="2872014"/>
          </a:xfrm>
          <a:prstGeom prst="rect">
            <a:avLst/>
          </a:prstGeom>
        </p:spPr>
      </p:pic>
      <p:pic>
        <p:nvPicPr>
          <p:cNvPr id="7" name="Picture 6">
            <a:extLst>
              <a:ext uri="{FF2B5EF4-FFF2-40B4-BE49-F238E27FC236}">
                <a16:creationId xmlns:a16="http://schemas.microsoft.com/office/drawing/2014/main" id="{25F380F3-3AE4-4801-BE10-BCCB03D02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139" y="5530995"/>
            <a:ext cx="5923722" cy="2870512"/>
          </a:xfrm>
          <a:prstGeom prst="rect">
            <a:avLst/>
          </a:prstGeom>
        </p:spPr>
      </p:pic>
      <p:sp>
        <p:nvSpPr>
          <p:cNvPr id="8" name="TextBox 7">
            <a:extLst>
              <a:ext uri="{FF2B5EF4-FFF2-40B4-BE49-F238E27FC236}">
                <a16:creationId xmlns:a16="http://schemas.microsoft.com/office/drawing/2014/main" id="{85FE6DD9-C488-4482-ABCC-7620495689B6}"/>
              </a:ext>
            </a:extLst>
          </p:cNvPr>
          <p:cNvSpPr txBox="1"/>
          <p:nvPr/>
        </p:nvSpPr>
        <p:spPr>
          <a:xfrm>
            <a:off x="2807675" y="8719934"/>
            <a:ext cx="1242648" cy="369332"/>
          </a:xfrm>
          <a:prstGeom prst="rect">
            <a:avLst/>
          </a:prstGeom>
          <a:noFill/>
        </p:spPr>
        <p:txBody>
          <a:bodyPr wrap="none" rtlCol="0">
            <a:spAutoFit/>
          </a:bodyPr>
          <a:lstStyle/>
          <a:p>
            <a:r>
              <a:rPr lang="en-US" b="1" dirty="0"/>
              <a:t>Contact us</a:t>
            </a:r>
            <a:endParaRPr lang="en-IN" b="1" dirty="0"/>
          </a:p>
        </p:txBody>
      </p:sp>
      <p:sp>
        <p:nvSpPr>
          <p:cNvPr id="9" name="TextBox 8">
            <a:extLst>
              <a:ext uri="{FF2B5EF4-FFF2-40B4-BE49-F238E27FC236}">
                <a16:creationId xmlns:a16="http://schemas.microsoft.com/office/drawing/2014/main" id="{E375731F-563A-42BC-88D9-F7DA772D963A}"/>
              </a:ext>
            </a:extLst>
          </p:cNvPr>
          <p:cNvSpPr txBox="1"/>
          <p:nvPr/>
        </p:nvSpPr>
        <p:spPr>
          <a:xfrm>
            <a:off x="3029691" y="4940384"/>
            <a:ext cx="798617" cy="369332"/>
          </a:xfrm>
          <a:prstGeom prst="rect">
            <a:avLst/>
          </a:prstGeom>
          <a:noFill/>
        </p:spPr>
        <p:txBody>
          <a:bodyPr wrap="none" rtlCol="0">
            <a:spAutoFit/>
          </a:bodyPr>
          <a:lstStyle/>
          <a:p>
            <a:r>
              <a:rPr lang="en-US" b="1" dirty="0"/>
              <a:t>Editor</a:t>
            </a:r>
            <a:endParaRPr lang="en-IN" b="1" dirty="0"/>
          </a:p>
        </p:txBody>
      </p:sp>
      <p:sp>
        <p:nvSpPr>
          <p:cNvPr id="2" name="Slide Number Placeholder 1">
            <a:extLst>
              <a:ext uri="{FF2B5EF4-FFF2-40B4-BE49-F238E27FC236}">
                <a16:creationId xmlns:a16="http://schemas.microsoft.com/office/drawing/2014/main" id="{71566070-AA79-4814-9A6C-5692F1BD4C4B}"/>
              </a:ext>
            </a:extLst>
          </p:cNvPr>
          <p:cNvSpPr>
            <a:spLocks noGrp="1"/>
          </p:cNvSpPr>
          <p:nvPr>
            <p:ph type="sldNum" sz="quarter" idx="12"/>
          </p:nvPr>
        </p:nvSpPr>
        <p:spPr/>
        <p:txBody>
          <a:bodyPr/>
          <a:lstStyle/>
          <a:p>
            <a:fld id="{98AC8818-B552-440C-80A9-1E5C27C31229}" type="slidenum">
              <a:rPr lang="en-IN" sz="1400" smtClean="0"/>
              <a:t>22</a:t>
            </a:fld>
            <a:endParaRPr lang="en-IN" sz="1400"/>
          </a:p>
        </p:txBody>
      </p:sp>
    </p:spTree>
    <p:extLst>
      <p:ext uri="{BB962C8B-B14F-4D97-AF65-F5344CB8AC3E}">
        <p14:creationId xmlns:p14="http://schemas.microsoft.com/office/powerpoint/2010/main" val="582296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26F1-937F-4E12-B990-626520D4FD07}"/>
              </a:ext>
            </a:extLst>
          </p:cNvPr>
          <p:cNvSpPr>
            <a:spLocks noGrp="1"/>
          </p:cNvSpPr>
          <p:nvPr>
            <p:ph type="title"/>
          </p:nvPr>
        </p:nvSpPr>
        <p:spPr/>
        <p:txBody>
          <a:bodyPr/>
          <a:lstStyle/>
          <a:p>
            <a:r>
              <a:rPr lang="en-US" b="1" dirty="0">
                <a:solidFill>
                  <a:schemeClr val="accent1">
                    <a:lumMod val="75000"/>
                  </a:schemeClr>
                </a:solidFill>
              </a:rPr>
              <a:t>BIBLIOGRAPHY</a:t>
            </a:r>
            <a:endParaRPr lang="en-IN" b="1" dirty="0">
              <a:solidFill>
                <a:schemeClr val="accent1">
                  <a:lumMod val="75000"/>
                </a:schemeClr>
              </a:solidFill>
            </a:endParaRPr>
          </a:p>
        </p:txBody>
      </p:sp>
      <p:sp>
        <p:nvSpPr>
          <p:cNvPr id="3" name="Content Placeholder 2">
            <a:extLst>
              <a:ext uri="{FF2B5EF4-FFF2-40B4-BE49-F238E27FC236}">
                <a16:creationId xmlns:a16="http://schemas.microsoft.com/office/drawing/2014/main" id="{20418E9F-6F49-4311-8C06-9FB7A606B2C7}"/>
              </a:ext>
            </a:extLst>
          </p:cNvPr>
          <p:cNvSpPr>
            <a:spLocks noGrp="1"/>
          </p:cNvSpPr>
          <p:nvPr>
            <p:ph idx="1"/>
          </p:nvPr>
        </p:nvSpPr>
        <p:spPr/>
        <p:txBody>
          <a:bodyPr/>
          <a:lstStyle/>
          <a:p>
            <a:pPr>
              <a:lnSpc>
                <a:spcPct val="150000"/>
              </a:lnSpc>
            </a:pPr>
            <a:r>
              <a:rPr lang="en-US" dirty="0">
                <a:solidFill>
                  <a:srgbClr val="0070C0"/>
                </a:solidFill>
                <a:hlinkClick r:id="rId2">
                  <a:extLst>
                    <a:ext uri="{A12FA001-AC4F-418D-AE19-62706E023703}">
                      <ahyp:hlinkClr xmlns:ahyp="http://schemas.microsoft.com/office/drawing/2018/hyperlinkcolor" val="tx"/>
                    </a:ext>
                  </a:extLst>
                </a:hlinkClick>
              </a:rPr>
              <a:t>www.google.com</a:t>
            </a:r>
            <a:endParaRPr lang="en-US" dirty="0">
              <a:solidFill>
                <a:srgbClr val="0070C0"/>
              </a:solidFill>
            </a:endParaRPr>
          </a:p>
          <a:p>
            <a:pPr>
              <a:lnSpc>
                <a:spcPct val="150000"/>
              </a:lnSpc>
            </a:pPr>
            <a:r>
              <a:rPr lang="en-US" dirty="0"/>
              <a:t>Django’s official documentation : </a:t>
            </a:r>
            <a:r>
              <a:rPr lang="en-IN" dirty="0">
                <a:solidFill>
                  <a:srgbClr val="0070C0"/>
                </a:solidFill>
                <a:hlinkClick r:id="rId3">
                  <a:extLst>
                    <a:ext uri="{A12FA001-AC4F-418D-AE19-62706E023703}">
                      <ahyp:hlinkClr xmlns:ahyp="http://schemas.microsoft.com/office/drawing/2018/hyperlinkcolor" val="tx"/>
                    </a:ext>
                  </a:extLst>
                </a:hlinkClick>
              </a:rPr>
              <a:t>https://django.readthedocs.io/en/stable/</a:t>
            </a:r>
            <a:endParaRPr lang="en-US" dirty="0">
              <a:solidFill>
                <a:srgbClr val="0070C0"/>
              </a:solidFill>
            </a:endParaRPr>
          </a:p>
          <a:p>
            <a:pPr>
              <a:lnSpc>
                <a:spcPct val="150000"/>
              </a:lnSpc>
            </a:pPr>
            <a:r>
              <a:rPr lang="en-IN" dirty="0">
                <a:solidFill>
                  <a:srgbClr val="0070C0"/>
                </a:solidFill>
                <a:hlinkClick r:id="rId4">
                  <a:extLst>
                    <a:ext uri="{A12FA001-AC4F-418D-AE19-62706E023703}">
                      <ahyp:hlinkClr xmlns:ahyp="http://schemas.microsoft.com/office/drawing/2018/hyperlinkcolor" val="tx"/>
                    </a:ext>
                  </a:extLst>
                </a:hlinkClick>
              </a:rPr>
              <a:t>https://django-import-export.readthedocs.io</a:t>
            </a:r>
            <a:endParaRPr lang="en-IN" dirty="0">
              <a:solidFill>
                <a:srgbClr val="0070C0"/>
              </a:solidFill>
            </a:endParaRPr>
          </a:p>
          <a:p>
            <a:pPr>
              <a:lnSpc>
                <a:spcPct val="150000"/>
              </a:lnSpc>
            </a:pPr>
            <a:r>
              <a:rPr lang="en-IN" dirty="0"/>
              <a:t>Django rest framework : </a:t>
            </a:r>
            <a:r>
              <a:rPr lang="en-IN" dirty="0">
                <a:solidFill>
                  <a:srgbClr val="0070C0"/>
                </a:solidFill>
                <a:hlinkClick r:id="rId5">
                  <a:extLst>
                    <a:ext uri="{A12FA001-AC4F-418D-AE19-62706E023703}">
                      <ahyp:hlinkClr xmlns:ahyp="http://schemas.microsoft.com/office/drawing/2018/hyperlinkcolor" val="tx"/>
                    </a:ext>
                  </a:extLst>
                </a:hlinkClick>
              </a:rPr>
              <a:t>https://www.django-rest-framework.org/</a:t>
            </a:r>
            <a:endParaRPr lang="en-IN" dirty="0">
              <a:solidFill>
                <a:srgbClr val="0070C0"/>
              </a:solidFill>
            </a:endParaRPr>
          </a:p>
          <a:p>
            <a:pPr>
              <a:lnSpc>
                <a:spcPct val="150000"/>
              </a:lnSpc>
            </a:pPr>
            <a:r>
              <a:rPr lang="en-US" dirty="0">
                <a:solidFill>
                  <a:srgbClr val="0070C0"/>
                </a:solidFill>
                <a:hlinkClick r:id="rId6">
                  <a:extLst>
                    <a:ext uri="{A12FA001-AC4F-418D-AE19-62706E023703}">
                      <ahyp:hlinkClr xmlns:ahyp="http://schemas.microsoft.com/office/drawing/2018/hyperlinkcolor" val="tx"/>
                    </a:ext>
                  </a:extLst>
                </a:hlinkClick>
              </a:rPr>
              <a:t>https://stackoverflow.com/</a:t>
            </a:r>
            <a:endParaRPr lang="en-US" dirty="0">
              <a:solidFill>
                <a:srgbClr val="0070C0"/>
              </a:solidFill>
            </a:endParaRPr>
          </a:p>
          <a:p>
            <a:pPr>
              <a:lnSpc>
                <a:spcPct val="150000"/>
              </a:lnSpc>
            </a:pPr>
            <a:endParaRPr lang="en-IN" dirty="0"/>
          </a:p>
        </p:txBody>
      </p:sp>
      <p:sp>
        <p:nvSpPr>
          <p:cNvPr id="4" name="Slide Number Placeholder 3">
            <a:extLst>
              <a:ext uri="{FF2B5EF4-FFF2-40B4-BE49-F238E27FC236}">
                <a16:creationId xmlns:a16="http://schemas.microsoft.com/office/drawing/2014/main" id="{CC849076-7297-49AA-84DF-71D6E6566985}"/>
              </a:ext>
            </a:extLst>
          </p:cNvPr>
          <p:cNvSpPr>
            <a:spLocks noGrp="1"/>
          </p:cNvSpPr>
          <p:nvPr>
            <p:ph type="sldNum" sz="quarter" idx="12"/>
          </p:nvPr>
        </p:nvSpPr>
        <p:spPr/>
        <p:txBody>
          <a:bodyPr/>
          <a:lstStyle/>
          <a:p>
            <a:fld id="{98AC8818-B552-440C-80A9-1E5C27C31229}" type="slidenum">
              <a:rPr lang="en-IN" sz="1400" smtClean="0"/>
              <a:t>23</a:t>
            </a:fld>
            <a:endParaRPr lang="en-IN" sz="1400"/>
          </a:p>
        </p:txBody>
      </p:sp>
    </p:spTree>
    <p:extLst>
      <p:ext uri="{BB962C8B-B14F-4D97-AF65-F5344CB8AC3E}">
        <p14:creationId xmlns:p14="http://schemas.microsoft.com/office/powerpoint/2010/main" val="2191454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4C3DCF4-9D87-4F8E-899C-6C3E57E27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009" y="2825750"/>
            <a:ext cx="5941982" cy="4254500"/>
          </a:xfrm>
          <a:prstGeom prst="rect">
            <a:avLst/>
          </a:prstGeom>
        </p:spPr>
      </p:pic>
    </p:spTree>
    <p:extLst>
      <p:ext uri="{BB962C8B-B14F-4D97-AF65-F5344CB8AC3E}">
        <p14:creationId xmlns:p14="http://schemas.microsoft.com/office/powerpoint/2010/main" val="202704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6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9BC8E-CA18-4348-BE94-123DD56E7E70}"/>
              </a:ext>
            </a:extLst>
          </p:cNvPr>
          <p:cNvSpPr>
            <a:spLocks noGrp="1"/>
          </p:cNvSpPr>
          <p:nvPr>
            <p:ph type="title"/>
          </p:nvPr>
        </p:nvSpPr>
        <p:spPr>
          <a:xfrm>
            <a:off x="471488" y="818355"/>
            <a:ext cx="5915025" cy="1914702"/>
          </a:xfrm>
        </p:spPr>
        <p:txBody>
          <a:bodyPr/>
          <a:lstStyle/>
          <a:p>
            <a:r>
              <a:rPr lang="en-US" b="1" dirty="0">
                <a:solidFill>
                  <a:schemeClr val="accent1">
                    <a:lumMod val="75000"/>
                  </a:schemeClr>
                </a:solidFill>
              </a:rPr>
              <a:t>Abstract</a:t>
            </a:r>
            <a:endParaRPr lang="en-IN" b="1" dirty="0">
              <a:solidFill>
                <a:schemeClr val="accent1">
                  <a:lumMod val="75000"/>
                </a:schemeClr>
              </a:solidFill>
            </a:endParaRPr>
          </a:p>
        </p:txBody>
      </p:sp>
      <p:sp>
        <p:nvSpPr>
          <p:cNvPr id="3" name="Content Placeholder 2">
            <a:extLst>
              <a:ext uri="{FF2B5EF4-FFF2-40B4-BE49-F238E27FC236}">
                <a16:creationId xmlns:a16="http://schemas.microsoft.com/office/drawing/2014/main" id="{77AA8F13-0AAF-4674-80D2-89E833A4B5CF}"/>
              </a:ext>
            </a:extLst>
          </p:cNvPr>
          <p:cNvSpPr>
            <a:spLocks noGrp="1"/>
          </p:cNvSpPr>
          <p:nvPr>
            <p:ph idx="1"/>
          </p:nvPr>
        </p:nvSpPr>
        <p:spPr>
          <a:xfrm>
            <a:off x="471488" y="2286037"/>
            <a:ext cx="5915025" cy="6553168"/>
          </a:xfrm>
        </p:spPr>
        <p:txBody>
          <a:bodyPr>
            <a:noAutofit/>
          </a:bodyPr>
          <a:lstStyle/>
          <a:p>
            <a:pPr marL="0" indent="0" algn="just">
              <a:lnSpc>
                <a:spcPct val="150000"/>
              </a:lnSpc>
              <a:buNone/>
            </a:pPr>
            <a:r>
              <a:rPr lang="en-US" sz="1600" dirty="0">
                <a:effectLst/>
                <a:ea typeface="Calibri" panose="020F0502020204030204" pitchFamily="34" charset="0"/>
                <a:cs typeface="Times New Roman" panose="02020603050405020304" pitchFamily="18" charset="0"/>
              </a:rPr>
              <a:t>	Students’ academic performance is evaluated by their performance in exams conducted by the institutes or Universities. This system evaluate students academic performance </a:t>
            </a:r>
            <a:r>
              <a:rPr lang="en-US" sz="1600" dirty="0">
                <a:ea typeface="Calibri" panose="020F0502020204030204" pitchFamily="34" charset="0"/>
                <a:cs typeface="Times New Roman" panose="02020603050405020304" pitchFamily="18" charset="0"/>
              </a:rPr>
              <a:t>by considering several factors</a:t>
            </a:r>
            <a:r>
              <a:rPr lang="en-US" sz="1600" dirty="0">
                <a:effectLst/>
                <a:ea typeface="Calibri" panose="020F0502020204030204" pitchFamily="34" charset="0"/>
                <a:cs typeface="Times New Roman" panose="02020603050405020304" pitchFamily="18" charset="0"/>
              </a:rPr>
              <a:t>. In this method, we consider three parameters attendance, internal marks and external marks which are considered to evaluate students final academic performance. </a:t>
            </a:r>
            <a:r>
              <a:rPr lang="en-IN" sz="1600" dirty="0">
                <a:effectLst/>
                <a:ea typeface="Times New Roman" panose="02020603050405020304" pitchFamily="18" charset="0"/>
                <a:cs typeface="Latha" panose="020B0502040204020203" pitchFamily="34" charset="0"/>
              </a:rPr>
              <a:t>	</a:t>
            </a:r>
          </a:p>
          <a:p>
            <a:pPr marL="0" indent="0" algn="just">
              <a:lnSpc>
                <a:spcPct val="150000"/>
              </a:lnSpc>
              <a:buNone/>
            </a:pPr>
            <a:r>
              <a:rPr lang="en-IN" sz="1600" dirty="0">
                <a:ea typeface="Times New Roman" panose="02020603050405020304" pitchFamily="18" charset="0"/>
                <a:cs typeface="Latha" panose="020B0502040204020203" pitchFamily="34" charset="0"/>
              </a:rPr>
              <a:t>	</a:t>
            </a:r>
            <a:r>
              <a:rPr lang="en-IN" sz="1600" dirty="0">
                <a:effectLst/>
                <a:ea typeface="Times New Roman" panose="02020603050405020304" pitchFamily="18" charset="0"/>
                <a:cs typeface="Latha" panose="020B0502040204020203" pitchFamily="34" charset="0"/>
              </a:rPr>
              <a:t>The evaluation of student’s academic domain is a significant and challenging task faced by every institution and parents for the betterment of the children life. This gives emerge to numerous software and techniques. The exams are being conducted and are maintained as record such that it could be employed for future performance evaluation. The attendance is also considered to be an important criterion in this evaluation as it also determines the performance. </a:t>
            </a:r>
          </a:p>
          <a:p>
            <a:pPr marL="0" indent="0" algn="just">
              <a:lnSpc>
                <a:spcPct val="150000"/>
              </a:lnSpc>
              <a:buNone/>
            </a:pPr>
            <a:endParaRPr lang="en-IN" sz="1600" dirty="0"/>
          </a:p>
        </p:txBody>
      </p:sp>
      <p:sp>
        <p:nvSpPr>
          <p:cNvPr id="4" name="Slide Number Placeholder 3">
            <a:extLst>
              <a:ext uri="{FF2B5EF4-FFF2-40B4-BE49-F238E27FC236}">
                <a16:creationId xmlns:a16="http://schemas.microsoft.com/office/drawing/2014/main" id="{10B31C1E-B704-4789-9511-67D92035E7BC}"/>
              </a:ext>
            </a:extLst>
          </p:cNvPr>
          <p:cNvSpPr>
            <a:spLocks noGrp="1"/>
          </p:cNvSpPr>
          <p:nvPr>
            <p:ph type="sldNum" sz="quarter" idx="12"/>
          </p:nvPr>
        </p:nvSpPr>
        <p:spPr/>
        <p:txBody>
          <a:bodyPr/>
          <a:lstStyle/>
          <a:p>
            <a:fld id="{98AC8818-B552-440C-80A9-1E5C27C31229}" type="slidenum">
              <a:rPr lang="en-IN" sz="1400" smtClean="0"/>
              <a:t>3</a:t>
            </a:fld>
            <a:endParaRPr lang="en-IN" sz="1400" dirty="0"/>
          </a:p>
        </p:txBody>
      </p:sp>
    </p:spTree>
    <p:extLst>
      <p:ext uri="{BB962C8B-B14F-4D97-AF65-F5344CB8AC3E}">
        <p14:creationId xmlns:p14="http://schemas.microsoft.com/office/powerpoint/2010/main" val="2356245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EA8B-B782-482F-B5A2-B4624639ED97}"/>
              </a:ext>
            </a:extLst>
          </p:cNvPr>
          <p:cNvSpPr>
            <a:spLocks noGrp="1"/>
          </p:cNvSpPr>
          <p:nvPr>
            <p:ph type="title"/>
          </p:nvPr>
        </p:nvSpPr>
        <p:spPr>
          <a:xfrm>
            <a:off x="471488" y="832205"/>
            <a:ext cx="5915025" cy="1914702"/>
          </a:xfrm>
        </p:spPr>
        <p:txBody>
          <a:bodyPr/>
          <a:lstStyle/>
          <a:p>
            <a:r>
              <a:rPr lang="en-US" b="1" dirty="0">
                <a:solidFill>
                  <a:schemeClr val="accent1">
                    <a:lumMod val="75000"/>
                  </a:schemeClr>
                </a:solidFill>
              </a:rPr>
              <a:t>Motivation</a:t>
            </a:r>
            <a:endParaRPr lang="en-IN" b="1" dirty="0">
              <a:solidFill>
                <a:schemeClr val="accent1">
                  <a:lumMod val="75000"/>
                </a:schemeClr>
              </a:solidFill>
            </a:endParaRPr>
          </a:p>
        </p:txBody>
      </p:sp>
      <p:sp>
        <p:nvSpPr>
          <p:cNvPr id="3" name="Content Placeholder 2">
            <a:extLst>
              <a:ext uri="{FF2B5EF4-FFF2-40B4-BE49-F238E27FC236}">
                <a16:creationId xmlns:a16="http://schemas.microsoft.com/office/drawing/2014/main" id="{4E768398-80F5-4A88-B611-E6D19A55787B}"/>
              </a:ext>
            </a:extLst>
          </p:cNvPr>
          <p:cNvSpPr>
            <a:spLocks noGrp="1"/>
          </p:cNvSpPr>
          <p:nvPr>
            <p:ph idx="1"/>
          </p:nvPr>
        </p:nvSpPr>
        <p:spPr>
          <a:xfrm>
            <a:off x="471488" y="2256014"/>
            <a:ext cx="5915025" cy="6285266"/>
          </a:xfrm>
        </p:spPr>
        <p:txBody>
          <a:bodyPr>
            <a:normAutofit/>
          </a:bodyPr>
          <a:lstStyle/>
          <a:p>
            <a:pPr algn="just">
              <a:lnSpc>
                <a:spcPct val="150000"/>
              </a:lnSpc>
            </a:pPr>
            <a:r>
              <a:rPr lang="en-US" sz="1600" b="0" i="0" dirty="0">
                <a:solidFill>
                  <a:srgbClr val="202124"/>
                </a:solidFill>
                <a:effectLst/>
              </a:rPr>
              <a:t>The </a:t>
            </a:r>
            <a:r>
              <a:rPr lang="en-US" sz="1600" i="0" dirty="0">
                <a:solidFill>
                  <a:srgbClr val="202124"/>
                </a:solidFill>
                <a:effectLst/>
              </a:rPr>
              <a:t>motivation</a:t>
            </a:r>
            <a:r>
              <a:rPr lang="en-US" sz="1600" b="0" i="0" dirty="0">
                <a:solidFill>
                  <a:srgbClr val="202124"/>
                </a:solidFill>
                <a:effectLst/>
              </a:rPr>
              <a:t> for doing this </a:t>
            </a:r>
            <a:r>
              <a:rPr lang="en-US" sz="1600" i="0" dirty="0">
                <a:solidFill>
                  <a:srgbClr val="202124"/>
                </a:solidFill>
                <a:effectLst/>
              </a:rPr>
              <a:t>project</a:t>
            </a:r>
            <a:r>
              <a:rPr lang="en-US" sz="1600" b="0" i="0" dirty="0">
                <a:solidFill>
                  <a:srgbClr val="202124"/>
                </a:solidFill>
                <a:effectLst/>
              </a:rPr>
              <a:t> was primarily an interest in undertaking a challenging </a:t>
            </a:r>
            <a:r>
              <a:rPr lang="en-US" sz="1600" i="0" dirty="0">
                <a:solidFill>
                  <a:srgbClr val="202124"/>
                </a:solidFill>
                <a:effectLst/>
              </a:rPr>
              <a:t>project</a:t>
            </a:r>
            <a:r>
              <a:rPr lang="en-US" sz="1600" b="0" i="0" dirty="0">
                <a:solidFill>
                  <a:srgbClr val="202124"/>
                </a:solidFill>
                <a:effectLst/>
              </a:rPr>
              <a:t> in an interesting area of research. The opportunity to learn about a new area of computing not covered in lectures.</a:t>
            </a:r>
            <a:endParaRPr lang="en-US" sz="1600" dirty="0">
              <a:solidFill>
                <a:srgbClr val="202124"/>
              </a:solidFill>
            </a:endParaRPr>
          </a:p>
          <a:p>
            <a:pPr algn="just">
              <a:lnSpc>
                <a:spcPct val="150000"/>
              </a:lnSpc>
            </a:pPr>
            <a:r>
              <a:rPr lang="en-US" sz="1600" dirty="0">
                <a:solidFill>
                  <a:srgbClr val="202124"/>
                </a:solidFill>
              </a:rPr>
              <a:t>We came up with the idea of this project in view of this Universal pandemic (COVID-19).</a:t>
            </a:r>
          </a:p>
          <a:p>
            <a:pPr algn="just">
              <a:lnSpc>
                <a:spcPct val="150000"/>
              </a:lnSpc>
            </a:pPr>
            <a:r>
              <a:rPr lang="en-US" sz="1600" dirty="0">
                <a:solidFill>
                  <a:srgbClr val="202124"/>
                </a:solidFill>
              </a:rPr>
              <a:t>As, everything in this pandemic is going online. Exams are also not conducted. Students are given marks on the basis of their previous academic records.</a:t>
            </a:r>
          </a:p>
          <a:p>
            <a:pPr algn="just">
              <a:lnSpc>
                <a:spcPct val="150000"/>
              </a:lnSpc>
            </a:pPr>
            <a:r>
              <a:rPr lang="en-US" sz="1600" dirty="0">
                <a:solidFill>
                  <a:srgbClr val="202124"/>
                </a:solidFill>
              </a:rPr>
              <a:t>So, we came up with a idea which makes the evaluation of academic performance of students much easier.</a:t>
            </a:r>
          </a:p>
          <a:p>
            <a:pPr algn="just">
              <a:lnSpc>
                <a:spcPct val="150000"/>
              </a:lnSpc>
            </a:pPr>
            <a:r>
              <a:rPr lang="en-US" sz="1600" dirty="0">
                <a:solidFill>
                  <a:srgbClr val="202124"/>
                </a:solidFill>
              </a:rPr>
              <a:t>Every students record will be maintained accordingly including their attendance, internal and external marks. </a:t>
            </a:r>
            <a:endParaRPr lang="en-IN" sz="1600" dirty="0"/>
          </a:p>
        </p:txBody>
      </p:sp>
      <p:sp>
        <p:nvSpPr>
          <p:cNvPr id="4" name="Slide Number Placeholder 3">
            <a:extLst>
              <a:ext uri="{FF2B5EF4-FFF2-40B4-BE49-F238E27FC236}">
                <a16:creationId xmlns:a16="http://schemas.microsoft.com/office/drawing/2014/main" id="{1A1D7FD0-F11D-47C9-B356-1523514D3B95}"/>
              </a:ext>
            </a:extLst>
          </p:cNvPr>
          <p:cNvSpPr>
            <a:spLocks noGrp="1"/>
          </p:cNvSpPr>
          <p:nvPr>
            <p:ph type="sldNum" sz="quarter" idx="12"/>
          </p:nvPr>
        </p:nvSpPr>
        <p:spPr>
          <a:xfrm>
            <a:off x="5247862" y="8989976"/>
            <a:ext cx="959747" cy="527403"/>
          </a:xfrm>
        </p:spPr>
        <p:txBody>
          <a:bodyPr/>
          <a:lstStyle/>
          <a:p>
            <a:fld id="{98AC8818-B552-440C-80A9-1E5C27C31229}" type="slidenum">
              <a:rPr lang="en-IN" sz="1400" smtClean="0"/>
              <a:t>4</a:t>
            </a:fld>
            <a:endParaRPr lang="en-IN" sz="1400" dirty="0"/>
          </a:p>
        </p:txBody>
      </p:sp>
    </p:spTree>
    <p:extLst>
      <p:ext uri="{BB962C8B-B14F-4D97-AF65-F5344CB8AC3E}">
        <p14:creationId xmlns:p14="http://schemas.microsoft.com/office/powerpoint/2010/main" val="3001227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EA8B-B782-482F-B5A2-B4624639ED97}"/>
              </a:ext>
            </a:extLst>
          </p:cNvPr>
          <p:cNvSpPr>
            <a:spLocks noGrp="1"/>
          </p:cNvSpPr>
          <p:nvPr>
            <p:ph type="title"/>
          </p:nvPr>
        </p:nvSpPr>
        <p:spPr>
          <a:xfrm>
            <a:off x="471488" y="794105"/>
            <a:ext cx="5915025" cy="1914702"/>
          </a:xfrm>
        </p:spPr>
        <p:txBody>
          <a:bodyPr/>
          <a:lstStyle/>
          <a:p>
            <a:r>
              <a:rPr lang="en-US" b="1" dirty="0">
                <a:solidFill>
                  <a:schemeClr val="accent1">
                    <a:lumMod val="75000"/>
                  </a:schemeClr>
                </a:solidFill>
              </a:rPr>
              <a:t>Literature review</a:t>
            </a:r>
            <a:endParaRPr lang="en-IN" b="1" dirty="0">
              <a:solidFill>
                <a:schemeClr val="accent1">
                  <a:lumMod val="75000"/>
                </a:schemeClr>
              </a:solidFill>
            </a:endParaRPr>
          </a:p>
        </p:txBody>
      </p:sp>
      <p:sp>
        <p:nvSpPr>
          <p:cNvPr id="3" name="Content Placeholder 2">
            <a:extLst>
              <a:ext uri="{FF2B5EF4-FFF2-40B4-BE49-F238E27FC236}">
                <a16:creationId xmlns:a16="http://schemas.microsoft.com/office/drawing/2014/main" id="{4E768398-80F5-4A88-B611-E6D19A55787B}"/>
              </a:ext>
            </a:extLst>
          </p:cNvPr>
          <p:cNvSpPr>
            <a:spLocks noGrp="1"/>
          </p:cNvSpPr>
          <p:nvPr>
            <p:ph idx="1"/>
          </p:nvPr>
        </p:nvSpPr>
        <p:spPr>
          <a:xfrm>
            <a:off x="471488" y="2129014"/>
            <a:ext cx="5915025" cy="6259612"/>
          </a:xfrm>
        </p:spPr>
        <p:txBody>
          <a:bodyPr>
            <a:noAutofit/>
          </a:bodyPr>
          <a:lstStyle/>
          <a:p>
            <a:pPr marL="0" marR="0" indent="0" algn="just">
              <a:lnSpc>
                <a:spcPct val="170000"/>
              </a:lnSpc>
              <a:spcBef>
                <a:spcPts val="0"/>
              </a:spcBef>
              <a:spcAft>
                <a:spcPts val="0"/>
              </a:spcAft>
              <a:buNone/>
            </a:pPr>
            <a:r>
              <a:rPr lang="en-IN" sz="1600" dirty="0">
                <a:effectLst/>
                <a:ea typeface="Times New Roman" panose="02020603050405020304" pitchFamily="18" charset="0"/>
                <a:cs typeface="Latha" panose="020B0604020202020204" pitchFamily="34" charset="0"/>
              </a:rPr>
              <a:t>	This model is developed for the evaluation of the performance of the students. Among the various methods employed for analysis, this method </a:t>
            </a:r>
            <a:r>
              <a:rPr lang="en-IN" sz="1600" dirty="0">
                <a:ea typeface="Times New Roman" panose="02020603050405020304" pitchFamily="18" charset="0"/>
                <a:cs typeface="Latha" panose="020B0604020202020204" pitchFamily="34" charset="0"/>
              </a:rPr>
              <a:t>considers few factors for evaluation</a:t>
            </a:r>
            <a:r>
              <a:rPr lang="en-IN" sz="1600" dirty="0">
                <a:effectLst/>
                <a:ea typeface="Times New Roman" panose="02020603050405020304" pitchFamily="18" charset="0"/>
                <a:cs typeface="Latha" panose="020B0604020202020204" pitchFamily="34" charset="0"/>
              </a:rPr>
              <a:t> in which the performance is estimated in an effective way. This method eliminates the usage of derivations and formula for the process. </a:t>
            </a:r>
          </a:p>
          <a:p>
            <a:pPr marL="0" marR="0" indent="0" algn="just">
              <a:lnSpc>
                <a:spcPct val="170000"/>
              </a:lnSpc>
              <a:spcBef>
                <a:spcPts val="0"/>
              </a:spcBef>
              <a:spcAft>
                <a:spcPts val="0"/>
              </a:spcAft>
              <a:buNone/>
            </a:pPr>
            <a:endParaRPr lang="en-IN" sz="1600" dirty="0">
              <a:cs typeface="Latha" panose="020B0604020202020204" pitchFamily="34" charset="0"/>
            </a:endParaRPr>
          </a:p>
          <a:p>
            <a:pPr marL="0" marR="0" indent="0" algn="just">
              <a:lnSpc>
                <a:spcPct val="170000"/>
              </a:lnSpc>
              <a:spcBef>
                <a:spcPts val="0"/>
              </a:spcBef>
              <a:spcAft>
                <a:spcPts val="0"/>
              </a:spcAft>
              <a:buNone/>
            </a:pPr>
            <a:r>
              <a:rPr lang="en-IN" sz="1800" b="1" dirty="0">
                <a:solidFill>
                  <a:schemeClr val="accent4">
                    <a:lumMod val="75000"/>
                  </a:schemeClr>
                </a:solidFill>
                <a:cs typeface="Latha" panose="020B0604020202020204" pitchFamily="34" charset="0"/>
              </a:rPr>
              <a:t>Advantages :</a:t>
            </a:r>
          </a:p>
          <a:p>
            <a:pPr algn="just">
              <a:lnSpc>
                <a:spcPct val="170000"/>
              </a:lnSpc>
            </a:pPr>
            <a:r>
              <a:rPr lang="en-US" sz="1600" dirty="0">
                <a:effectLst/>
                <a:ea typeface="Calibri" panose="020F0502020204030204" pitchFamily="34" charset="0"/>
                <a:cs typeface="Symbol" panose="05050102010706020507" pitchFamily="18" charset="2"/>
              </a:rPr>
              <a:t>This evaluation system is more accurate than conventional methods.</a:t>
            </a:r>
            <a:endParaRPr lang="en-IN" sz="1600" dirty="0">
              <a:effectLst/>
              <a:ea typeface="Calibri" panose="020F0502020204030204" pitchFamily="34" charset="0"/>
              <a:cs typeface="Symbol" panose="05050102010706020507" pitchFamily="18" charset="2"/>
            </a:endParaRPr>
          </a:p>
          <a:p>
            <a:pPr algn="just">
              <a:lnSpc>
                <a:spcPct val="170000"/>
              </a:lnSpc>
            </a:pPr>
            <a:r>
              <a:rPr lang="en-US" sz="1600" dirty="0">
                <a:solidFill>
                  <a:srgbClr val="000000"/>
                </a:solidFill>
                <a:effectLst/>
                <a:ea typeface="Calibri" panose="020F0502020204030204" pitchFamily="34" charset="0"/>
                <a:cs typeface="Symbol" panose="05050102010706020507" pitchFamily="18" charset="2"/>
              </a:rPr>
              <a:t>Student Information uploaded once should not be lost and errors can be corrected.</a:t>
            </a:r>
            <a:endParaRPr lang="en-IN" sz="1600" dirty="0">
              <a:effectLst/>
              <a:ea typeface="Calibri" panose="020F0502020204030204" pitchFamily="34" charset="0"/>
              <a:cs typeface="Symbol" panose="05050102010706020507" pitchFamily="18" charset="2"/>
            </a:endParaRPr>
          </a:p>
          <a:p>
            <a:pPr algn="just">
              <a:lnSpc>
                <a:spcPct val="170000"/>
              </a:lnSpc>
            </a:pPr>
            <a:r>
              <a:rPr lang="en-US" sz="1600" dirty="0">
                <a:solidFill>
                  <a:srgbClr val="000000"/>
                </a:solidFill>
                <a:effectLst/>
                <a:ea typeface="Calibri" panose="020F0502020204030204" pitchFamily="34" charset="0"/>
                <a:cs typeface="Symbol" panose="05050102010706020507" pitchFamily="18" charset="2"/>
              </a:rPr>
              <a:t>This system is very beneficial for education institutes or universities for academic performance evaluation of student efficiently.</a:t>
            </a:r>
          </a:p>
          <a:p>
            <a:pPr marL="0" marR="0" indent="0" algn="just">
              <a:lnSpc>
                <a:spcPct val="170000"/>
              </a:lnSpc>
              <a:spcBef>
                <a:spcPts val="0"/>
              </a:spcBef>
              <a:spcAft>
                <a:spcPts val="0"/>
              </a:spcAft>
              <a:buNone/>
            </a:pPr>
            <a:endParaRPr lang="en-IN" sz="1600" b="1" dirty="0"/>
          </a:p>
          <a:p>
            <a:pPr marL="0" indent="0" algn="just">
              <a:lnSpc>
                <a:spcPct val="170000"/>
              </a:lnSpc>
              <a:spcBef>
                <a:spcPts val="0"/>
              </a:spcBef>
              <a:buNone/>
            </a:pPr>
            <a:endParaRPr lang="en-IN" sz="1600" b="1" dirty="0"/>
          </a:p>
        </p:txBody>
      </p:sp>
      <p:sp>
        <p:nvSpPr>
          <p:cNvPr id="4" name="Slide Number Placeholder 3">
            <a:extLst>
              <a:ext uri="{FF2B5EF4-FFF2-40B4-BE49-F238E27FC236}">
                <a16:creationId xmlns:a16="http://schemas.microsoft.com/office/drawing/2014/main" id="{9CD9B0B4-3787-4194-B28B-B6D5ED5BAEEE}"/>
              </a:ext>
            </a:extLst>
          </p:cNvPr>
          <p:cNvSpPr>
            <a:spLocks noGrp="1"/>
          </p:cNvSpPr>
          <p:nvPr>
            <p:ph type="sldNum" sz="quarter" idx="12"/>
          </p:nvPr>
        </p:nvSpPr>
        <p:spPr/>
        <p:txBody>
          <a:bodyPr/>
          <a:lstStyle/>
          <a:p>
            <a:fld id="{98AC8818-B552-440C-80A9-1E5C27C31229}" type="slidenum">
              <a:rPr lang="en-IN" sz="1400" smtClean="0"/>
              <a:t>5</a:t>
            </a:fld>
            <a:endParaRPr lang="en-IN" sz="1400"/>
          </a:p>
        </p:txBody>
      </p:sp>
    </p:spTree>
    <p:extLst>
      <p:ext uri="{BB962C8B-B14F-4D97-AF65-F5344CB8AC3E}">
        <p14:creationId xmlns:p14="http://schemas.microsoft.com/office/powerpoint/2010/main" val="138808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9936A9-F785-4ED1-8229-528888C2C1C8}"/>
              </a:ext>
            </a:extLst>
          </p:cNvPr>
          <p:cNvSpPr>
            <a:spLocks noGrp="1"/>
          </p:cNvSpPr>
          <p:nvPr>
            <p:ph idx="1"/>
          </p:nvPr>
        </p:nvSpPr>
        <p:spPr>
          <a:xfrm>
            <a:off x="642939" y="1549400"/>
            <a:ext cx="5553490" cy="7255933"/>
          </a:xfrm>
        </p:spPr>
        <p:txBody>
          <a:bodyPr>
            <a:normAutofit/>
          </a:bodyPr>
          <a:lstStyle/>
          <a:p>
            <a:pPr>
              <a:lnSpc>
                <a:spcPct val="150000"/>
              </a:lnSpc>
            </a:pPr>
            <a:r>
              <a:rPr lang="en-US" sz="1600" dirty="0">
                <a:solidFill>
                  <a:srgbClr val="000000"/>
                </a:solidFill>
                <a:ea typeface="Calibri" panose="020F0502020204030204" pitchFamily="34" charset="0"/>
                <a:cs typeface="Symbol" panose="05050102010706020507" pitchFamily="18" charset="2"/>
              </a:rPr>
              <a:t>Teachers will be able to send students’ performance details directly to their respective mail in just one click.</a:t>
            </a:r>
          </a:p>
          <a:p>
            <a:pPr>
              <a:lnSpc>
                <a:spcPct val="150000"/>
              </a:lnSpc>
            </a:pPr>
            <a:r>
              <a:rPr lang="en-US" sz="1600" dirty="0">
                <a:solidFill>
                  <a:srgbClr val="000000"/>
                </a:solidFill>
                <a:cs typeface="Latha" panose="020B0604020202020204" pitchFamily="34" charset="0"/>
              </a:rPr>
              <a:t>There will be a quiz/test system by which students will also be able to self-assess themselves.</a:t>
            </a:r>
          </a:p>
          <a:p>
            <a:pPr>
              <a:lnSpc>
                <a:spcPct val="150000"/>
              </a:lnSpc>
            </a:pPr>
            <a:endParaRPr lang="en-IN" sz="1600" b="1" dirty="0">
              <a:cs typeface="Latha" panose="020B0604020202020204" pitchFamily="34" charset="0"/>
            </a:endParaRPr>
          </a:p>
          <a:p>
            <a:pPr marL="25718" indent="0">
              <a:lnSpc>
                <a:spcPct val="150000"/>
              </a:lnSpc>
              <a:buNone/>
            </a:pPr>
            <a:r>
              <a:rPr lang="en-IN" sz="1800" b="1" dirty="0">
                <a:solidFill>
                  <a:schemeClr val="accent4">
                    <a:lumMod val="75000"/>
                  </a:schemeClr>
                </a:solidFill>
                <a:cs typeface="Latha" panose="020B0604020202020204" pitchFamily="34" charset="0"/>
              </a:rPr>
              <a:t>Disadvantages :</a:t>
            </a:r>
          </a:p>
          <a:p>
            <a:pPr>
              <a:lnSpc>
                <a:spcPct val="150000"/>
              </a:lnSpc>
            </a:pPr>
            <a:r>
              <a:rPr lang="en-US" sz="1600" dirty="0">
                <a:solidFill>
                  <a:srgbClr val="000000"/>
                </a:solidFill>
                <a:effectLst/>
                <a:ea typeface="Calibri" panose="020F0502020204030204" pitchFamily="34" charset="0"/>
                <a:cs typeface="Symbol" panose="05050102010706020507" pitchFamily="18" charset="2"/>
              </a:rPr>
              <a:t>Wrong data entry for attendance or marks may causes problems in accuracy of academic performance.</a:t>
            </a:r>
            <a:endParaRPr lang="en-IN" sz="1600" dirty="0">
              <a:effectLst/>
              <a:ea typeface="Calibri" panose="020F0502020204030204" pitchFamily="34" charset="0"/>
              <a:cs typeface="Symbol" panose="05050102010706020507" pitchFamily="18" charset="2"/>
            </a:endParaRPr>
          </a:p>
          <a:p>
            <a:pPr marL="25718" indent="0">
              <a:lnSpc>
                <a:spcPct val="150000"/>
              </a:lnSpc>
              <a:buNone/>
            </a:pPr>
            <a:endParaRPr lang="en-IN" sz="1600" dirty="0"/>
          </a:p>
        </p:txBody>
      </p:sp>
      <p:sp>
        <p:nvSpPr>
          <p:cNvPr id="2" name="Slide Number Placeholder 1">
            <a:extLst>
              <a:ext uri="{FF2B5EF4-FFF2-40B4-BE49-F238E27FC236}">
                <a16:creationId xmlns:a16="http://schemas.microsoft.com/office/drawing/2014/main" id="{9CBE6C39-962A-426A-B127-98DF0E41A1F4}"/>
              </a:ext>
            </a:extLst>
          </p:cNvPr>
          <p:cNvSpPr>
            <a:spLocks noGrp="1"/>
          </p:cNvSpPr>
          <p:nvPr>
            <p:ph type="sldNum" sz="quarter" idx="12"/>
          </p:nvPr>
        </p:nvSpPr>
        <p:spPr/>
        <p:txBody>
          <a:bodyPr/>
          <a:lstStyle/>
          <a:p>
            <a:fld id="{98AC8818-B552-440C-80A9-1E5C27C31229}" type="slidenum">
              <a:rPr lang="en-IN" sz="1400" smtClean="0"/>
              <a:t>6</a:t>
            </a:fld>
            <a:endParaRPr lang="en-IN" sz="1400"/>
          </a:p>
        </p:txBody>
      </p:sp>
    </p:spTree>
    <p:extLst>
      <p:ext uri="{BB962C8B-B14F-4D97-AF65-F5344CB8AC3E}">
        <p14:creationId xmlns:p14="http://schemas.microsoft.com/office/powerpoint/2010/main" val="3375857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EA8B-B782-482F-B5A2-B4624639ED97}"/>
              </a:ext>
            </a:extLst>
          </p:cNvPr>
          <p:cNvSpPr>
            <a:spLocks noGrp="1"/>
          </p:cNvSpPr>
          <p:nvPr>
            <p:ph type="title"/>
          </p:nvPr>
        </p:nvSpPr>
        <p:spPr>
          <a:xfrm>
            <a:off x="471488" y="997305"/>
            <a:ext cx="5915025" cy="1914702"/>
          </a:xfrm>
        </p:spPr>
        <p:txBody>
          <a:bodyPr/>
          <a:lstStyle/>
          <a:p>
            <a:r>
              <a:rPr lang="en-US" b="1" dirty="0">
                <a:solidFill>
                  <a:schemeClr val="accent1">
                    <a:lumMod val="75000"/>
                  </a:schemeClr>
                </a:solidFill>
              </a:rPr>
              <a:t>Objective</a:t>
            </a:r>
            <a:endParaRPr lang="en-IN" b="1" dirty="0">
              <a:solidFill>
                <a:schemeClr val="accent1">
                  <a:lumMod val="75000"/>
                </a:schemeClr>
              </a:solidFill>
            </a:endParaRPr>
          </a:p>
        </p:txBody>
      </p:sp>
      <p:sp>
        <p:nvSpPr>
          <p:cNvPr id="3" name="Content Placeholder 2">
            <a:extLst>
              <a:ext uri="{FF2B5EF4-FFF2-40B4-BE49-F238E27FC236}">
                <a16:creationId xmlns:a16="http://schemas.microsoft.com/office/drawing/2014/main" id="{4E768398-80F5-4A88-B611-E6D19A55787B}"/>
              </a:ext>
            </a:extLst>
          </p:cNvPr>
          <p:cNvSpPr>
            <a:spLocks noGrp="1"/>
          </p:cNvSpPr>
          <p:nvPr>
            <p:ph idx="1"/>
          </p:nvPr>
        </p:nvSpPr>
        <p:spPr>
          <a:xfrm>
            <a:off x="471488" y="2408414"/>
            <a:ext cx="5915025" cy="6500281"/>
          </a:xfrm>
        </p:spPr>
        <p:txBody>
          <a:bodyPr>
            <a:noAutofit/>
          </a:bodyPr>
          <a:lstStyle/>
          <a:p>
            <a:pPr marL="0" indent="0" algn="just">
              <a:lnSpc>
                <a:spcPct val="170000"/>
              </a:lnSpc>
              <a:buNone/>
            </a:pPr>
            <a:r>
              <a:rPr lang="en-US" sz="1600" dirty="0"/>
              <a:t>	Measurement of educational performance is usually expressed numerically, based on examination results. Classical evaluation therefore consists of a judgment based on the comparison of student results against established performance-criteria. Measurement and evaluating are inspirable and important parts of the educational process. Evaluating student exam scores is performed using various methods. </a:t>
            </a:r>
            <a:endParaRPr lang="en-IN" sz="1600" dirty="0">
              <a:ea typeface="Times New Roman" panose="02020603050405020304" pitchFamily="18" charset="0"/>
              <a:cs typeface="Latha" panose="020B0604020202020204" pitchFamily="34" charset="0"/>
            </a:endParaRPr>
          </a:p>
          <a:p>
            <a:pPr marL="0" indent="0" algn="just">
              <a:lnSpc>
                <a:spcPct val="170000"/>
              </a:lnSpc>
              <a:buNone/>
            </a:pPr>
            <a:r>
              <a:rPr lang="en-IN" sz="1600" dirty="0">
                <a:effectLst/>
                <a:ea typeface="Times New Roman" panose="02020603050405020304" pitchFamily="18" charset="0"/>
                <a:cs typeface="Latha" panose="020B0604020202020204" pitchFamily="34" charset="0"/>
              </a:rPr>
              <a:t>	This model aims to evaluate the performance of students in their academics by considering their marks like external and internal. 	</a:t>
            </a:r>
          </a:p>
          <a:p>
            <a:pPr marL="0" indent="0" algn="just">
              <a:lnSpc>
                <a:spcPct val="170000"/>
              </a:lnSpc>
              <a:buNone/>
            </a:pPr>
            <a:endParaRPr lang="en-IN" sz="1600" dirty="0"/>
          </a:p>
        </p:txBody>
      </p:sp>
      <p:sp>
        <p:nvSpPr>
          <p:cNvPr id="4" name="Slide Number Placeholder 3">
            <a:extLst>
              <a:ext uri="{FF2B5EF4-FFF2-40B4-BE49-F238E27FC236}">
                <a16:creationId xmlns:a16="http://schemas.microsoft.com/office/drawing/2014/main" id="{FA029C62-AAA7-4407-8B2A-FCD2856D9FBE}"/>
              </a:ext>
            </a:extLst>
          </p:cNvPr>
          <p:cNvSpPr>
            <a:spLocks noGrp="1"/>
          </p:cNvSpPr>
          <p:nvPr>
            <p:ph type="sldNum" sz="quarter" idx="12"/>
          </p:nvPr>
        </p:nvSpPr>
        <p:spPr/>
        <p:txBody>
          <a:bodyPr/>
          <a:lstStyle/>
          <a:p>
            <a:fld id="{98AC8818-B552-440C-80A9-1E5C27C31229}" type="slidenum">
              <a:rPr lang="en-IN" sz="1400" smtClean="0"/>
              <a:t>7</a:t>
            </a:fld>
            <a:endParaRPr lang="en-IN" sz="1400"/>
          </a:p>
        </p:txBody>
      </p:sp>
    </p:spTree>
    <p:extLst>
      <p:ext uri="{BB962C8B-B14F-4D97-AF65-F5344CB8AC3E}">
        <p14:creationId xmlns:p14="http://schemas.microsoft.com/office/powerpoint/2010/main" val="949554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657099-015D-4577-9C0D-BCE11B1A232F}"/>
              </a:ext>
            </a:extLst>
          </p:cNvPr>
          <p:cNvSpPr>
            <a:spLocks noGrp="1"/>
          </p:cNvSpPr>
          <p:nvPr>
            <p:ph idx="1"/>
          </p:nvPr>
        </p:nvSpPr>
        <p:spPr>
          <a:xfrm>
            <a:off x="642939" y="1701799"/>
            <a:ext cx="5553490" cy="7508461"/>
          </a:xfrm>
        </p:spPr>
        <p:txBody>
          <a:bodyPr>
            <a:normAutofit/>
          </a:bodyPr>
          <a:lstStyle/>
          <a:p>
            <a:pPr marL="25718" indent="0" algn="just">
              <a:lnSpc>
                <a:spcPct val="150000"/>
              </a:lnSpc>
              <a:buNone/>
            </a:pPr>
            <a:r>
              <a:rPr lang="en-IN" sz="2000" b="1" dirty="0">
                <a:solidFill>
                  <a:schemeClr val="accent4">
                    <a:lumMod val="75000"/>
                  </a:schemeClr>
                </a:solidFill>
                <a:effectLst/>
                <a:ea typeface="Times New Roman" panose="02020603050405020304" pitchFamily="18" charset="0"/>
                <a:cs typeface="Latha" panose="020B0604020202020204" pitchFamily="34" charset="0"/>
              </a:rPr>
              <a:t>Main Features of the project :</a:t>
            </a:r>
          </a:p>
          <a:p>
            <a:pPr algn="just">
              <a:lnSpc>
                <a:spcPct val="150000"/>
              </a:lnSpc>
              <a:buFont typeface="Wingdings" panose="05000000000000000000" pitchFamily="2" charset="2"/>
              <a:buChar char="§"/>
            </a:pPr>
            <a:r>
              <a:rPr lang="en-IN" sz="1600" dirty="0">
                <a:ea typeface="Times New Roman" panose="02020603050405020304" pitchFamily="18" charset="0"/>
                <a:cs typeface="Latha" panose="020B0604020202020204" pitchFamily="34" charset="0"/>
              </a:rPr>
              <a:t>Evaluation of Academic Performance</a:t>
            </a:r>
          </a:p>
          <a:p>
            <a:pPr algn="just">
              <a:lnSpc>
                <a:spcPct val="150000"/>
              </a:lnSpc>
              <a:buFont typeface="Wingdings" panose="05000000000000000000" pitchFamily="2" charset="2"/>
              <a:buChar char="§"/>
            </a:pPr>
            <a:r>
              <a:rPr lang="en-IN" sz="1600" dirty="0">
                <a:effectLst/>
                <a:ea typeface="Times New Roman" panose="02020603050405020304" pitchFamily="18" charset="0"/>
                <a:cs typeface="Latha" panose="020B0604020202020204" pitchFamily="34" charset="0"/>
              </a:rPr>
              <a:t>Prediction of future performance</a:t>
            </a:r>
          </a:p>
          <a:p>
            <a:pPr algn="just">
              <a:lnSpc>
                <a:spcPct val="150000"/>
              </a:lnSpc>
              <a:buFont typeface="Wingdings" panose="05000000000000000000" pitchFamily="2" charset="2"/>
              <a:buChar char="§"/>
            </a:pPr>
            <a:r>
              <a:rPr lang="en-IN" sz="1600" dirty="0">
                <a:ea typeface="Times New Roman" panose="02020603050405020304" pitchFamily="18" charset="0"/>
                <a:cs typeface="Latha" panose="020B0604020202020204" pitchFamily="34" charset="0"/>
              </a:rPr>
              <a:t>Displaying marks (internal and external)</a:t>
            </a:r>
          </a:p>
          <a:p>
            <a:pPr algn="just">
              <a:lnSpc>
                <a:spcPct val="150000"/>
              </a:lnSpc>
              <a:buFont typeface="Wingdings" panose="05000000000000000000" pitchFamily="2" charset="2"/>
              <a:buChar char="§"/>
            </a:pPr>
            <a:r>
              <a:rPr lang="en-IN" sz="1600" dirty="0">
                <a:effectLst/>
                <a:ea typeface="Times New Roman" panose="02020603050405020304" pitchFamily="18" charset="0"/>
                <a:cs typeface="Latha" panose="020B0604020202020204" pitchFamily="34" charset="0"/>
              </a:rPr>
              <a:t>Displaying attendance</a:t>
            </a:r>
          </a:p>
          <a:p>
            <a:pPr algn="just">
              <a:lnSpc>
                <a:spcPct val="150000"/>
              </a:lnSpc>
              <a:buFont typeface="Wingdings" panose="05000000000000000000" pitchFamily="2" charset="2"/>
              <a:buChar char="§"/>
            </a:pPr>
            <a:r>
              <a:rPr lang="en-IN" sz="1600" dirty="0">
                <a:ea typeface="Times New Roman" panose="02020603050405020304" pitchFamily="18" charset="0"/>
                <a:cs typeface="Latha" panose="020B0604020202020204" pitchFamily="34" charset="0"/>
              </a:rPr>
              <a:t>Notices</a:t>
            </a:r>
          </a:p>
          <a:p>
            <a:pPr algn="just">
              <a:lnSpc>
                <a:spcPct val="150000"/>
              </a:lnSpc>
              <a:buFont typeface="Wingdings" panose="05000000000000000000" pitchFamily="2" charset="2"/>
              <a:buChar char="§"/>
            </a:pPr>
            <a:r>
              <a:rPr lang="en-IN" sz="1600" dirty="0">
                <a:ea typeface="Times New Roman" panose="02020603050405020304" pitchFamily="18" charset="0"/>
                <a:cs typeface="Latha" panose="020B0604020202020204" pitchFamily="34" charset="0"/>
              </a:rPr>
              <a:t>Information about events and seminars</a:t>
            </a:r>
          </a:p>
          <a:p>
            <a:pPr algn="just">
              <a:lnSpc>
                <a:spcPct val="150000"/>
              </a:lnSpc>
              <a:buFont typeface="Wingdings" panose="05000000000000000000" pitchFamily="2" charset="2"/>
              <a:buChar char="§"/>
            </a:pPr>
            <a:r>
              <a:rPr lang="en-IN" sz="1600" dirty="0">
                <a:ea typeface="Times New Roman" panose="02020603050405020304" pitchFamily="18" charset="0"/>
                <a:cs typeface="Latha" panose="020B0604020202020204" pitchFamily="34" charset="0"/>
              </a:rPr>
              <a:t>Class schedule</a:t>
            </a:r>
          </a:p>
          <a:p>
            <a:pPr algn="just">
              <a:lnSpc>
                <a:spcPct val="150000"/>
              </a:lnSpc>
              <a:buFont typeface="Wingdings" panose="05000000000000000000" pitchFamily="2" charset="2"/>
              <a:buChar char="§"/>
            </a:pPr>
            <a:r>
              <a:rPr lang="en-IN" sz="1600" dirty="0">
                <a:ea typeface="Times New Roman" panose="02020603050405020304" pitchFamily="18" charset="0"/>
                <a:cs typeface="Latha" panose="020B0604020202020204" pitchFamily="34" charset="0"/>
              </a:rPr>
              <a:t>Holidays/Calendar</a:t>
            </a:r>
          </a:p>
          <a:p>
            <a:pPr algn="just">
              <a:lnSpc>
                <a:spcPct val="150000"/>
              </a:lnSpc>
              <a:buFont typeface="Wingdings" panose="05000000000000000000" pitchFamily="2" charset="2"/>
              <a:buChar char="§"/>
            </a:pPr>
            <a:r>
              <a:rPr lang="en-IN" sz="1600" dirty="0">
                <a:ea typeface="Times New Roman" panose="02020603050405020304" pitchFamily="18" charset="0"/>
                <a:cs typeface="Latha" panose="020B0604020202020204" pitchFamily="34" charset="0"/>
              </a:rPr>
              <a:t>Teacher can either create or upload notices/documents (provided online text editor)</a:t>
            </a:r>
          </a:p>
          <a:p>
            <a:pPr algn="just">
              <a:lnSpc>
                <a:spcPct val="150000"/>
              </a:lnSpc>
              <a:buFont typeface="Wingdings" panose="05000000000000000000" pitchFamily="2" charset="2"/>
              <a:buChar char="§"/>
            </a:pPr>
            <a:r>
              <a:rPr lang="en-IN" sz="1600" dirty="0">
                <a:ea typeface="Times New Roman" panose="02020603050405020304" pitchFamily="18" charset="0"/>
                <a:cs typeface="Latha" panose="020B0604020202020204" pitchFamily="34" charset="0"/>
              </a:rPr>
              <a:t>T</a:t>
            </a:r>
            <a:r>
              <a:rPr lang="en-IN" sz="1600" dirty="0">
                <a:effectLst/>
                <a:ea typeface="Times New Roman" panose="02020603050405020304" pitchFamily="18" charset="0"/>
                <a:cs typeface="Latha" panose="020B0604020202020204" pitchFamily="34" charset="0"/>
              </a:rPr>
              <a:t>here would be a special feature in the web app by which teachers will be able to send individual’s performances on their email in just one click</a:t>
            </a:r>
          </a:p>
          <a:p>
            <a:pPr algn="just">
              <a:lnSpc>
                <a:spcPct val="150000"/>
              </a:lnSpc>
              <a:buFont typeface="Wingdings" panose="05000000000000000000" pitchFamily="2" charset="2"/>
              <a:buChar char="§"/>
            </a:pPr>
            <a:r>
              <a:rPr lang="en-US" sz="1600" dirty="0">
                <a:solidFill>
                  <a:srgbClr val="000000"/>
                </a:solidFill>
                <a:cs typeface="Latha" panose="020B0604020202020204" pitchFamily="34" charset="0"/>
              </a:rPr>
              <a:t>There will be a quiz/test system by which students will also be able to self-assess themselves.</a:t>
            </a:r>
          </a:p>
          <a:p>
            <a:pPr marL="25718" indent="0" algn="just">
              <a:lnSpc>
                <a:spcPct val="150000"/>
              </a:lnSpc>
              <a:buNone/>
            </a:pPr>
            <a:endParaRPr lang="en-IN" sz="1600" dirty="0">
              <a:effectLst/>
              <a:ea typeface="Times New Roman" panose="02020603050405020304" pitchFamily="18" charset="0"/>
              <a:cs typeface="Latha" panose="020B0604020202020204" pitchFamily="34" charset="0"/>
            </a:endParaRPr>
          </a:p>
          <a:p>
            <a:pPr algn="just">
              <a:lnSpc>
                <a:spcPct val="150000"/>
              </a:lnSpc>
              <a:buFont typeface="Wingdings" panose="05000000000000000000" pitchFamily="2" charset="2"/>
              <a:buChar char="§"/>
            </a:pPr>
            <a:endParaRPr lang="en-IN" sz="1600" dirty="0">
              <a:ea typeface="Times New Roman" panose="02020603050405020304" pitchFamily="18" charset="0"/>
              <a:cs typeface="Latha" panose="020B0604020202020204" pitchFamily="34" charset="0"/>
            </a:endParaRPr>
          </a:p>
          <a:p>
            <a:pPr algn="just">
              <a:lnSpc>
                <a:spcPct val="150000"/>
              </a:lnSpc>
              <a:buFont typeface="Wingdings" panose="05000000000000000000" pitchFamily="2" charset="2"/>
              <a:buChar char="§"/>
            </a:pPr>
            <a:endParaRPr lang="en-IN" sz="1600" dirty="0">
              <a:ea typeface="Times New Roman" panose="02020603050405020304" pitchFamily="18" charset="0"/>
              <a:cs typeface="Latha" panose="020B0604020202020204" pitchFamily="34" charset="0"/>
            </a:endParaRPr>
          </a:p>
          <a:p>
            <a:pPr algn="just">
              <a:lnSpc>
                <a:spcPct val="150000"/>
              </a:lnSpc>
              <a:buFont typeface="Wingdings" panose="05000000000000000000" pitchFamily="2" charset="2"/>
              <a:buChar char="§"/>
            </a:pPr>
            <a:endParaRPr lang="en-IN" sz="1600" dirty="0">
              <a:effectLst/>
              <a:ea typeface="Times New Roman" panose="02020603050405020304" pitchFamily="18" charset="0"/>
              <a:cs typeface="Latha" panose="020B0604020202020204" pitchFamily="34" charset="0"/>
            </a:endParaRPr>
          </a:p>
          <a:p>
            <a:pPr algn="just">
              <a:lnSpc>
                <a:spcPct val="150000"/>
              </a:lnSpc>
              <a:buFont typeface="Wingdings" panose="05000000000000000000" pitchFamily="2" charset="2"/>
              <a:buChar char="§"/>
            </a:pPr>
            <a:endParaRPr lang="en-IN" sz="1600" dirty="0">
              <a:effectLst/>
              <a:ea typeface="Times New Roman" panose="02020603050405020304" pitchFamily="18" charset="0"/>
              <a:cs typeface="Latha" panose="020B0604020202020204" pitchFamily="34" charset="0"/>
            </a:endParaRPr>
          </a:p>
          <a:p>
            <a:pPr algn="just">
              <a:lnSpc>
                <a:spcPct val="150000"/>
              </a:lnSpc>
            </a:pPr>
            <a:endParaRPr lang="en-IN" sz="1600" dirty="0">
              <a:effectLst/>
              <a:ea typeface="Times New Roman" panose="02020603050405020304" pitchFamily="18" charset="0"/>
              <a:cs typeface="Latha" panose="020B0604020202020204" pitchFamily="34" charset="0"/>
            </a:endParaRPr>
          </a:p>
          <a:p>
            <a:pPr marL="25718" indent="0" algn="just">
              <a:lnSpc>
                <a:spcPct val="150000"/>
              </a:lnSpc>
              <a:buNone/>
            </a:pPr>
            <a:endParaRPr lang="en-IN" sz="1600" dirty="0"/>
          </a:p>
        </p:txBody>
      </p:sp>
      <p:sp>
        <p:nvSpPr>
          <p:cNvPr id="2" name="Slide Number Placeholder 1">
            <a:extLst>
              <a:ext uri="{FF2B5EF4-FFF2-40B4-BE49-F238E27FC236}">
                <a16:creationId xmlns:a16="http://schemas.microsoft.com/office/drawing/2014/main" id="{F612ECE0-AC3F-425A-874C-C66E612100E7}"/>
              </a:ext>
            </a:extLst>
          </p:cNvPr>
          <p:cNvSpPr>
            <a:spLocks noGrp="1"/>
          </p:cNvSpPr>
          <p:nvPr>
            <p:ph type="sldNum" sz="quarter" idx="12"/>
          </p:nvPr>
        </p:nvSpPr>
        <p:spPr/>
        <p:txBody>
          <a:bodyPr/>
          <a:lstStyle/>
          <a:p>
            <a:fld id="{98AC8818-B552-440C-80A9-1E5C27C31229}" type="slidenum">
              <a:rPr lang="en-IN" sz="1400" smtClean="0"/>
              <a:t>8</a:t>
            </a:fld>
            <a:endParaRPr lang="en-IN" sz="1400"/>
          </a:p>
        </p:txBody>
      </p:sp>
    </p:spTree>
    <p:extLst>
      <p:ext uri="{BB962C8B-B14F-4D97-AF65-F5344CB8AC3E}">
        <p14:creationId xmlns:p14="http://schemas.microsoft.com/office/powerpoint/2010/main" val="2878837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EA8B-B782-482F-B5A2-B4624639ED97}"/>
              </a:ext>
            </a:extLst>
          </p:cNvPr>
          <p:cNvSpPr>
            <a:spLocks noGrp="1"/>
          </p:cNvSpPr>
          <p:nvPr>
            <p:ph type="title"/>
          </p:nvPr>
        </p:nvSpPr>
        <p:spPr>
          <a:xfrm>
            <a:off x="471487" y="1137005"/>
            <a:ext cx="5915025" cy="1914702"/>
          </a:xfrm>
        </p:spPr>
        <p:txBody>
          <a:bodyPr/>
          <a:lstStyle/>
          <a:p>
            <a:r>
              <a:rPr lang="en-US" b="1" dirty="0">
                <a:solidFill>
                  <a:schemeClr val="accent1">
                    <a:lumMod val="75000"/>
                  </a:schemeClr>
                </a:solidFill>
              </a:rPr>
              <a:t>Facilities required for proposed work</a:t>
            </a:r>
            <a:endParaRPr lang="en-IN" b="1" dirty="0">
              <a:solidFill>
                <a:schemeClr val="accent1">
                  <a:lumMod val="75000"/>
                </a:schemeClr>
              </a:solidFill>
            </a:endParaRPr>
          </a:p>
        </p:txBody>
      </p:sp>
      <p:sp>
        <p:nvSpPr>
          <p:cNvPr id="3" name="Content Placeholder 2">
            <a:extLst>
              <a:ext uri="{FF2B5EF4-FFF2-40B4-BE49-F238E27FC236}">
                <a16:creationId xmlns:a16="http://schemas.microsoft.com/office/drawing/2014/main" id="{4E768398-80F5-4A88-B611-E6D19A55787B}"/>
              </a:ext>
            </a:extLst>
          </p:cNvPr>
          <p:cNvSpPr>
            <a:spLocks noGrp="1"/>
          </p:cNvSpPr>
          <p:nvPr>
            <p:ph idx="1"/>
          </p:nvPr>
        </p:nvSpPr>
        <p:spPr>
          <a:xfrm>
            <a:off x="471487" y="2852914"/>
            <a:ext cx="5915025" cy="6418086"/>
          </a:xfrm>
        </p:spPr>
        <p:txBody>
          <a:bodyPr>
            <a:noAutofit/>
          </a:bodyPr>
          <a:lstStyle/>
          <a:p>
            <a:pPr marL="0" indent="0" algn="just">
              <a:lnSpc>
                <a:spcPct val="100000"/>
              </a:lnSpc>
              <a:buNone/>
            </a:pPr>
            <a:r>
              <a:rPr lang="en-US" sz="1600" b="1" dirty="0">
                <a:solidFill>
                  <a:schemeClr val="accent4">
                    <a:lumMod val="75000"/>
                  </a:schemeClr>
                </a:solidFill>
              </a:rPr>
              <a:t>Software/Tools</a:t>
            </a:r>
          </a:p>
          <a:p>
            <a:pPr algn="just">
              <a:lnSpc>
                <a:spcPct val="100000"/>
              </a:lnSpc>
            </a:pPr>
            <a:r>
              <a:rPr lang="en-US" sz="1600" dirty="0"/>
              <a:t>Python</a:t>
            </a:r>
          </a:p>
          <a:p>
            <a:pPr algn="just">
              <a:lnSpc>
                <a:spcPct val="100000"/>
              </a:lnSpc>
            </a:pPr>
            <a:r>
              <a:rPr lang="en-US" sz="1600" dirty="0"/>
              <a:t>Django</a:t>
            </a:r>
          </a:p>
          <a:p>
            <a:pPr algn="just">
              <a:lnSpc>
                <a:spcPct val="100000"/>
              </a:lnSpc>
            </a:pPr>
            <a:r>
              <a:rPr lang="en-US" sz="1600" dirty="0"/>
              <a:t>SQLite3</a:t>
            </a:r>
          </a:p>
          <a:p>
            <a:pPr algn="just">
              <a:lnSpc>
                <a:spcPct val="100000"/>
              </a:lnSpc>
            </a:pPr>
            <a:r>
              <a:rPr lang="en-US" sz="1600" dirty="0"/>
              <a:t>Visual Studio Code</a:t>
            </a:r>
          </a:p>
          <a:p>
            <a:pPr algn="just">
              <a:lnSpc>
                <a:spcPct val="100000"/>
              </a:lnSpc>
            </a:pPr>
            <a:r>
              <a:rPr lang="en-US" sz="1600" dirty="0"/>
              <a:t>Browser(Any)</a:t>
            </a:r>
          </a:p>
          <a:p>
            <a:pPr marL="0" indent="0" algn="just">
              <a:lnSpc>
                <a:spcPct val="100000"/>
              </a:lnSpc>
              <a:buNone/>
            </a:pPr>
            <a:endParaRPr lang="en-US" sz="1600" dirty="0"/>
          </a:p>
          <a:p>
            <a:pPr marL="0" indent="0" algn="just">
              <a:lnSpc>
                <a:spcPct val="100000"/>
              </a:lnSpc>
              <a:buNone/>
            </a:pPr>
            <a:r>
              <a:rPr lang="en-US" sz="1600" b="1" dirty="0">
                <a:solidFill>
                  <a:schemeClr val="accent4">
                    <a:lumMod val="75000"/>
                  </a:schemeClr>
                </a:solidFill>
              </a:rPr>
              <a:t>Packages </a:t>
            </a:r>
          </a:p>
          <a:p>
            <a:pPr algn="just">
              <a:lnSpc>
                <a:spcPct val="100000"/>
              </a:lnSpc>
            </a:pPr>
            <a:r>
              <a:rPr lang="en-US" sz="1600" dirty="0" err="1"/>
              <a:t>Rest_framework</a:t>
            </a:r>
            <a:endParaRPr lang="en-US" sz="1600" dirty="0"/>
          </a:p>
          <a:p>
            <a:pPr algn="just">
              <a:lnSpc>
                <a:spcPct val="100000"/>
              </a:lnSpc>
            </a:pPr>
            <a:r>
              <a:rPr lang="en-US" sz="1600" dirty="0"/>
              <a:t>Django-import-export,</a:t>
            </a:r>
          </a:p>
          <a:p>
            <a:pPr algn="just">
              <a:lnSpc>
                <a:spcPct val="100000"/>
              </a:lnSpc>
            </a:pPr>
            <a:r>
              <a:rPr lang="en-US" sz="1600" dirty="0"/>
              <a:t>Pillow</a:t>
            </a:r>
          </a:p>
          <a:p>
            <a:pPr algn="just">
              <a:lnSpc>
                <a:spcPct val="100000"/>
              </a:lnSpc>
            </a:pPr>
            <a:r>
              <a:rPr lang="en-US" sz="1600" dirty="0"/>
              <a:t>python-</a:t>
            </a:r>
            <a:r>
              <a:rPr lang="en-US" sz="1600" dirty="0" err="1"/>
              <a:t>dotenv</a:t>
            </a:r>
            <a:endParaRPr lang="en-US" sz="1600" dirty="0"/>
          </a:p>
          <a:p>
            <a:pPr marL="0" indent="0" algn="just">
              <a:lnSpc>
                <a:spcPct val="100000"/>
              </a:lnSpc>
              <a:buNone/>
            </a:pPr>
            <a:endParaRPr lang="en-US" sz="1600" dirty="0"/>
          </a:p>
          <a:p>
            <a:pPr marL="0" indent="0" algn="just">
              <a:lnSpc>
                <a:spcPct val="100000"/>
              </a:lnSpc>
              <a:buNone/>
            </a:pPr>
            <a:r>
              <a:rPr lang="en-US" sz="1600" b="1" dirty="0">
                <a:solidFill>
                  <a:schemeClr val="accent4">
                    <a:lumMod val="75000"/>
                  </a:schemeClr>
                </a:solidFill>
              </a:rPr>
              <a:t>Web Technologies</a:t>
            </a:r>
          </a:p>
          <a:p>
            <a:pPr algn="just">
              <a:lnSpc>
                <a:spcPct val="100000"/>
              </a:lnSpc>
            </a:pPr>
            <a:r>
              <a:rPr lang="en-US" sz="1600" dirty="0"/>
              <a:t>HTML</a:t>
            </a:r>
          </a:p>
          <a:p>
            <a:pPr algn="just">
              <a:lnSpc>
                <a:spcPct val="100000"/>
              </a:lnSpc>
            </a:pPr>
            <a:r>
              <a:rPr lang="en-US" sz="1600" dirty="0"/>
              <a:t>CSS </a:t>
            </a:r>
          </a:p>
          <a:p>
            <a:pPr algn="just">
              <a:lnSpc>
                <a:spcPct val="100000"/>
              </a:lnSpc>
            </a:pPr>
            <a:r>
              <a:rPr lang="en-US" sz="1600" dirty="0" err="1"/>
              <a:t>Javascript</a:t>
            </a:r>
            <a:r>
              <a:rPr lang="en-US" sz="1600" dirty="0"/>
              <a:t> </a:t>
            </a:r>
          </a:p>
          <a:p>
            <a:pPr algn="just">
              <a:lnSpc>
                <a:spcPct val="100000"/>
              </a:lnSpc>
            </a:pPr>
            <a:r>
              <a:rPr lang="en-US" sz="1600" dirty="0"/>
              <a:t>Bootstrap</a:t>
            </a:r>
          </a:p>
          <a:p>
            <a:pPr algn="just">
              <a:lnSpc>
                <a:spcPct val="100000"/>
              </a:lnSpc>
            </a:pPr>
            <a:endParaRPr lang="en-US" sz="1600" dirty="0"/>
          </a:p>
          <a:p>
            <a:pPr algn="just">
              <a:lnSpc>
                <a:spcPct val="100000"/>
              </a:lnSpc>
            </a:pPr>
            <a:endParaRPr lang="en-US" sz="1600" dirty="0"/>
          </a:p>
          <a:p>
            <a:pPr algn="just">
              <a:lnSpc>
                <a:spcPct val="100000"/>
              </a:lnSpc>
            </a:pPr>
            <a:endParaRPr lang="en-US" sz="1600" dirty="0"/>
          </a:p>
          <a:p>
            <a:pPr algn="just">
              <a:lnSpc>
                <a:spcPct val="100000"/>
              </a:lnSpc>
            </a:pPr>
            <a:endParaRPr lang="en-US" sz="1600" dirty="0"/>
          </a:p>
          <a:p>
            <a:pPr algn="just">
              <a:lnSpc>
                <a:spcPct val="100000"/>
              </a:lnSpc>
            </a:pPr>
            <a:endParaRPr lang="en-IN" sz="1600" dirty="0"/>
          </a:p>
        </p:txBody>
      </p:sp>
      <p:sp>
        <p:nvSpPr>
          <p:cNvPr id="4" name="Slide Number Placeholder 3">
            <a:extLst>
              <a:ext uri="{FF2B5EF4-FFF2-40B4-BE49-F238E27FC236}">
                <a16:creationId xmlns:a16="http://schemas.microsoft.com/office/drawing/2014/main" id="{3A7351B1-5874-4031-9E8E-AC67B249944C}"/>
              </a:ext>
            </a:extLst>
          </p:cNvPr>
          <p:cNvSpPr>
            <a:spLocks noGrp="1"/>
          </p:cNvSpPr>
          <p:nvPr>
            <p:ph type="sldNum" sz="quarter" idx="12"/>
          </p:nvPr>
        </p:nvSpPr>
        <p:spPr/>
        <p:txBody>
          <a:bodyPr/>
          <a:lstStyle/>
          <a:p>
            <a:fld id="{98AC8818-B552-440C-80A9-1E5C27C31229}" type="slidenum">
              <a:rPr lang="en-IN" sz="1400" smtClean="0"/>
              <a:t>9</a:t>
            </a:fld>
            <a:endParaRPr lang="en-IN" sz="1400"/>
          </a:p>
        </p:txBody>
      </p:sp>
    </p:spTree>
    <p:extLst>
      <p:ext uri="{BB962C8B-B14F-4D97-AF65-F5344CB8AC3E}">
        <p14:creationId xmlns:p14="http://schemas.microsoft.com/office/powerpoint/2010/main" val="3399597894"/>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1551</TotalTime>
  <Words>1858</Words>
  <Application>Microsoft Office PowerPoint</Application>
  <PresentationFormat>A4 Paper (210x297 mm)</PresentationFormat>
  <Paragraphs>211</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vt:lpstr>
      <vt:lpstr>Corbel</vt:lpstr>
      <vt:lpstr>Symbol</vt:lpstr>
      <vt:lpstr>Wingdings</vt:lpstr>
      <vt:lpstr>Basis</vt:lpstr>
      <vt:lpstr>PowerPoint Presentation</vt:lpstr>
      <vt:lpstr>PowerPoint Presentation</vt:lpstr>
      <vt:lpstr>Abstract</vt:lpstr>
      <vt:lpstr>Motivation</vt:lpstr>
      <vt:lpstr>Literature review</vt:lpstr>
      <vt:lpstr>PowerPoint Presentation</vt:lpstr>
      <vt:lpstr>Objective</vt:lpstr>
      <vt:lpstr>PowerPoint Presentation</vt:lpstr>
      <vt:lpstr>Facilities required for proposed work</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Siddhartha Mishra</dc:creator>
  <cp:lastModifiedBy>Siddhartha Mishra</cp:lastModifiedBy>
  <cp:revision>62</cp:revision>
  <cp:lastPrinted>2021-06-04T09:57:00Z</cp:lastPrinted>
  <dcterms:created xsi:type="dcterms:W3CDTF">2021-05-31T08:07:31Z</dcterms:created>
  <dcterms:modified xsi:type="dcterms:W3CDTF">2021-06-05T09:30:26Z</dcterms:modified>
</cp:coreProperties>
</file>