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agan M Gallagh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A978E-73E8-5045-B90B-1D369E522C31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C94D3-8D20-8F49-83F6-5F3254A4A5AF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Home Page</a:t>
          </a:r>
          <a:endParaRPr lang="en-US" dirty="0">
            <a:solidFill>
              <a:schemeClr val="tx2">
                <a:lumMod val="75000"/>
              </a:schemeClr>
            </a:solidFill>
            <a:latin typeface="Ombudsman Stencil"/>
          </a:endParaRPr>
        </a:p>
      </dgm:t>
    </dgm:pt>
    <dgm:pt modelId="{320EDDA0-511F-414A-B6C1-7319CE26BBEE}" type="parTrans" cxnId="{3243DD8C-40C9-AA40-817D-7089D50FC6D7}">
      <dgm:prSet/>
      <dgm:spPr/>
      <dgm:t>
        <a:bodyPr/>
        <a:lstStyle/>
        <a:p>
          <a:endParaRPr lang="en-US"/>
        </a:p>
      </dgm:t>
    </dgm:pt>
    <dgm:pt modelId="{4D839F8A-22CC-3344-82AD-C459B9A375DA}" type="sibTrans" cxnId="{3243DD8C-40C9-AA40-817D-7089D50FC6D7}">
      <dgm:prSet/>
      <dgm:spPr/>
      <dgm:t>
        <a:bodyPr/>
        <a:lstStyle/>
        <a:p>
          <a:endParaRPr lang="en-US"/>
        </a:p>
      </dgm:t>
    </dgm:pt>
    <dgm:pt modelId="{C8C3041F-4966-4E42-806F-86286BB350CB}" type="asst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Login </a:t>
          </a:r>
          <a:endParaRPr lang="en-US" dirty="0">
            <a:solidFill>
              <a:schemeClr val="tx2">
                <a:lumMod val="75000"/>
              </a:schemeClr>
            </a:solidFill>
            <a:latin typeface="Ombudsman Stencil"/>
          </a:endParaRPr>
        </a:p>
      </dgm:t>
    </dgm:pt>
    <dgm:pt modelId="{69FD97E2-18BB-3A4A-AB4F-028562A78CFF}" type="parTrans" cxnId="{174C7005-2AE4-BE46-99F5-3AA20405991A}">
      <dgm:prSet/>
      <dgm:spPr/>
      <dgm:t>
        <a:bodyPr/>
        <a:lstStyle/>
        <a:p>
          <a:endParaRPr lang="en-US"/>
        </a:p>
      </dgm:t>
    </dgm:pt>
    <dgm:pt modelId="{995C8E73-240B-5543-8BAD-627F1A0F1FE7}" type="sibTrans" cxnId="{174C7005-2AE4-BE46-99F5-3AA20405991A}">
      <dgm:prSet/>
      <dgm:spPr/>
      <dgm:t>
        <a:bodyPr/>
        <a:lstStyle/>
        <a:p>
          <a:endParaRPr lang="en-US"/>
        </a:p>
      </dgm:t>
    </dgm:pt>
    <dgm:pt modelId="{FF827D82-83EB-864A-9BD9-5D2AA9FDA3F9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Select role</a:t>
          </a:r>
        </a:p>
      </dgm:t>
    </dgm:pt>
    <dgm:pt modelId="{989CA777-DF67-9543-94FF-733657CDC38C}" type="parTrans" cxnId="{75AEE09B-735D-5646-A13D-1EDE4BD5D7C6}">
      <dgm:prSet/>
      <dgm:spPr/>
      <dgm:t>
        <a:bodyPr/>
        <a:lstStyle/>
        <a:p>
          <a:endParaRPr lang="en-US"/>
        </a:p>
      </dgm:t>
    </dgm:pt>
    <dgm:pt modelId="{A754EC44-06EB-7F41-93F9-F13279E22115}" type="sibTrans" cxnId="{75AEE09B-735D-5646-A13D-1EDE4BD5D7C6}">
      <dgm:prSet/>
      <dgm:spPr/>
      <dgm:t>
        <a:bodyPr/>
        <a:lstStyle/>
        <a:p>
          <a:endParaRPr lang="en-US"/>
        </a:p>
      </dgm:t>
    </dgm:pt>
    <dgm:pt modelId="{60841EBD-22FB-6340-AD35-1FFAD0BAE001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Customer</a:t>
          </a:r>
          <a:endParaRPr lang="en-US" dirty="0">
            <a:solidFill>
              <a:schemeClr val="tx2">
                <a:lumMod val="75000"/>
              </a:schemeClr>
            </a:solidFill>
            <a:latin typeface="Ombudsman Stencil"/>
          </a:endParaRPr>
        </a:p>
      </dgm:t>
    </dgm:pt>
    <dgm:pt modelId="{4C9EB000-BC89-1B46-8C1D-2E63FF8EF8B9}" type="parTrans" cxnId="{9C93E493-F425-434D-A4F1-ABBBE98E4215}">
      <dgm:prSet/>
      <dgm:spPr/>
      <dgm:t>
        <a:bodyPr/>
        <a:lstStyle/>
        <a:p>
          <a:endParaRPr lang="en-US"/>
        </a:p>
      </dgm:t>
    </dgm:pt>
    <dgm:pt modelId="{7DC4855A-4787-0B44-BD2F-47CA8ED4BD5B}" type="sibTrans" cxnId="{9C93E493-F425-434D-A4F1-ABBBE98E4215}">
      <dgm:prSet/>
      <dgm:spPr/>
      <dgm:t>
        <a:bodyPr/>
        <a:lstStyle/>
        <a:p>
          <a:endParaRPr lang="en-US"/>
        </a:p>
      </dgm:t>
    </dgm:pt>
    <dgm:pt modelId="{7E436788-3AC3-2545-A8A8-99EB62EDE895}" type="asst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Customer  Profile </a:t>
          </a:r>
          <a:endParaRPr lang="en-US" dirty="0">
            <a:solidFill>
              <a:schemeClr val="tx2">
                <a:lumMod val="75000"/>
              </a:schemeClr>
            </a:solidFill>
            <a:latin typeface="Ombudsman Stencil"/>
          </a:endParaRPr>
        </a:p>
      </dgm:t>
    </dgm:pt>
    <dgm:pt modelId="{850A5859-9F26-0845-A6D0-5C5A66860A0D}" type="sibTrans" cxnId="{7E2ADDD8-04F1-AB42-AA3F-314A7E6D1B46}">
      <dgm:prSet/>
      <dgm:spPr/>
      <dgm:t>
        <a:bodyPr/>
        <a:lstStyle/>
        <a:p>
          <a:endParaRPr lang="en-US"/>
        </a:p>
      </dgm:t>
    </dgm:pt>
    <dgm:pt modelId="{39E5B25E-BBEA-1F49-BBFE-258DB8601049}" type="parTrans" cxnId="{7E2ADDD8-04F1-AB42-AA3F-314A7E6D1B46}">
      <dgm:prSet/>
      <dgm:spPr/>
      <dgm:t>
        <a:bodyPr/>
        <a:lstStyle/>
        <a:p>
          <a:endParaRPr lang="en-US"/>
        </a:p>
      </dgm:t>
    </dgm:pt>
    <dgm:pt modelId="{AEEA8370-302B-AB42-8B13-3FF5528921BF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Contractor</a:t>
          </a:r>
        </a:p>
      </dgm:t>
    </dgm:pt>
    <dgm:pt modelId="{DAF7A7FB-9BDD-4A45-8F9A-F3273E1E43DF}" type="parTrans" cxnId="{412CB592-4B0D-F047-982F-E69EF992E011}">
      <dgm:prSet/>
      <dgm:spPr/>
      <dgm:t>
        <a:bodyPr/>
        <a:lstStyle/>
        <a:p>
          <a:endParaRPr lang="en-US"/>
        </a:p>
      </dgm:t>
    </dgm:pt>
    <dgm:pt modelId="{025BBCF9-0E32-0F44-BA0A-A88872779A07}" type="sibTrans" cxnId="{412CB592-4B0D-F047-982F-E69EF992E011}">
      <dgm:prSet/>
      <dgm:spPr/>
      <dgm:t>
        <a:bodyPr/>
        <a:lstStyle/>
        <a:p>
          <a:endParaRPr lang="en-US"/>
        </a:p>
      </dgm:t>
    </dgm:pt>
    <dgm:pt modelId="{9D3A93ED-8E9B-884F-87F0-300A69D692C3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Task map</a:t>
          </a:r>
        </a:p>
      </dgm:t>
    </dgm:pt>
    <dgm:pt modelId="{CF679A9C-E8EF-1D48-ABDD-663509EEF3AD}" type="parTrans" cxnId="{343A8886-EDD5-CD41-972C-A4F96103F1F9}">
      <dgm:prSet/>
      <dgm:spPr/>
      <dgm:t>
        <a:bodyPr/>
        <a:lstStyle/>
        <a:p>
          <a:endParaRPr lang="en-US"/>
        </a:p>
      </dgm:t>
    </dgm:pt>
    <dgm:pt modelId="{514C1A40-AB4E-0143-8710-6061A398A455}" type="sibTrans" cxnId="{343A8886-EDD5-CD41-972C-A4F96103F1F9}">
      <dgm:prSet/>
      <dgm:spPr/>
      <dgm:t>
        <a:bodyPr/>
        <a:lstStyle/>
        <a:p>
          <a:endParaRPr lang="en-US"/>
        </a:p>
      </dgm:t>
    </dgm:pt>
    <dgm:pt modelId="{FF8498DA-EC61-9B46-A957-CA99FE0009C2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Task form</a:t>
          </a:r>
          <a:endParaRPr lang="en-US" dirty="0">
            <a:solidFill>
              <a:schemeClr val="tx2">
                <a:lumMod val="75000"/>
              </a:schemeClr>
            </a:solidFill>
            <a:latin typeface="Ombudsman Stencil"/>
          </a:endParaRPr>
        </a:p>
      </dgm:t>
    </dgm:pt>
    <dgm:pt modelId="{1E2AC546-5EE0-2D4C-8C4E-C00604AC1086}" type="parTrans" cxnId="{5543E28B-D62E-0840-964D-EA03811FA11B}">
      <dgm:prSet/>
      <dgm:spPr/>
      <dgm:t>
        <a:bodyPr/>
        <a:lstStyle/>
        <a:p>
          <a:endParaRPr lang="en-US"/>
        </a:p>
      </dgm:t>
    </dgm:pt>
    <dgm:pt modelId="{E96F6483-A4FE-1E4E-982D-68F2EE9E982F}" type="sibTrans" cxnId="{5543E28B-D62E-0840-964D-EA03811FA11B}">
      <dgm:prSet/>
      <dgm:spPr/>
      <dgm:t>
        <a:bodyPr/>
        <a:lstStyle/>
        <a:p>
          <a:endParaRPr lang="en-US"/>
        </a:p>
      </dgm:t>
    </dgm:pt>
    <dgm:pt modelId="{994054D9-C88F-7747-919D-0493580CCF4A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Task list</a:t>
          </a:r>
          <a:endParaRPr lang="en-US" dirty="0">
            <a:solidFill>
              <a:schemeClr val="tx2">
                <a:lumMod val="75000"/>
              </a:schemeClr>
            </a:solidFill>
            <a:latin typeface="Ombudsman Stencil"/>
          </a:endParaRPr>
        </a:p>
      </dgm:t>
    </dgm:pt>
    <dgm:pt modelId="{51293F60-D416-A645-A2FB-3421F05CF7FA}" type="parTrans" cxnId="{FAACC29D-6F6F-4944-AD99-7709683C6A3A}">
      <dgm:prSet/>
      <dgm:spPr/>
      <dgm:t>
        <a:bodyPr/>
        <a:lstStyle/>
        <a:p>
          <a:endParaRPr lang="en-US"/>
        </a:p>
      </dgm:t>
    </dgm:pt>
    <dgm:pt modelId="{12794790-3371-A044-9110-A40A06C55D34}" type="sibTrans" cxnId="{FAACC29D-6F6F-4944-AD99-7709683C6A3A}">
      <dgm:prSet/>
      <dgm:spPr/>
      <dgm:t>
        <a:bodyPr/>
        <a:lstStyle/>
        <a:p>
          <a:endParaRPr lang="en-US"/>
        </a:p>
      </dgm:t>
    </dgm:pt>
    <dgm:pt modelId="{982D8D10-5C58-8B4C-AC5D-51B06DA39C45}" type="pres">
      <dgm:prSet presAssocID="{237A978E-73E8-5045-B90B-1D369E522C3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B6B09C-69C7-C047-B4D9-11DF639880BF}" type="pres">
      <dgm:prSet presAssocID="{41CC94D3-8D20-8F49-83F6-5F3254A4A5AF}" presName="hierRoot1" presStyleCnt="0">
        <dgm:presLayoutVars>
          <dgm:hierBranch val="init"/>
        </dgm:presLayoutVars>
      </dgm:prSet>
      <dgm:spPr/>
    </dgm:pt>
    <dgm:pt modelId="{E6041FC7-4EF5-7843-815C-F447AA886701}" type="pres">
      <dgm:prSet presAssocID="{41CC94D3-8D20-8F49-83F6-5F3254A4A5AF}" presName="rootComposite1" presStyleCnt="0"/>
      <dgm:spPr/>
    </dgm:pt>
    <dgm:pt modelId="{26407F60-CAD9-4542-9E14-08E38A8C357A}" type="pres">
      <dgm:prSet presAssocID="{41CC94D3-8D20-8F49-83F6-5F3254A4A5A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CCE39-1C11-1947-B59F-9269557C09FB}" type="pres">
      <dgm:prSet presAssocID="{41CC94D3-8D20-8F49-83F6-5F3254A4A5AF}" presName="topArc1" presStyleLbl="parChTrans1D1" presStyleIdx="0" presStyleCnt="18"/>
      <dgm:spPr/>
    </dgm:pt>
    <dgm:pt modelId="{50E194BA-A517-654E-ADD2-7187C3FD3D74}" type="pres">
      <dgm:prSet presAssocID="{41CC94D3-8D20-8F49-83F6-5F3254A4A5AF}" presName="bottomArc1" presStyleLbl="parChTrans1D1" presStyleIdx="1" presStyleCnt="18"/>
      <dgm:spPr/>
    </dgm:pt>
    <dgm:pt modelId="{AE419085-D146-5942-B974-49502778650F}" type="pres">
      <dgm:prSet presAssocID="{41CC94D3-8D20-8F49-83F6-5F3254A4A5AF}" presName="topConnNode1" presStyleLbl="node1" presStyleIdx="0" presStyleCnt="0"/>
      <dgm:spPr/>
    </dgm:pt>
    <dgm:pt modelId="{B9527DAE-10AF-BF4D-906A-6A6DD1E598E2}" type="pres">
      <dgm:prSet presAssocID="{41CC94D3-8D20-8F49-83F6-5F3254A4A5AF}" presName="hierChild2" presStyleCnt="0"/>
      <dgm:spPr/>
    </dgm:pt>
    <dgm:pt modelId="{28BE39C3-8596-3B42-807F-E7F4CC3BEA30}" type="pres">
      <dgm:prSet presAssocID="{989CA777-DF67-9543-94FF-733657CDC38C}" presName="Name28" presStyleLbl="parChTrans1D2" presStyleIdx="0" presStyleCnt="3"/>
      <dgm:spPr/>
    </dgm:pt>
    <dgm:pt modelId="{F3C1EF71-339F-2142-8F03-3E139D8098A4}" type="pres">
      <dgm:prSet presAssocID="{FF827D82-83EB-864A-9BD9-5D2AA9FDA3F9}" presName="hierRoot2" presStyleCnt="0">
        <dgm:presLayoutVars>
          <dgm:hierBranch val="init"/>
        </dgm:presLayoutVars>
      </dgm:prSet>
      <dgm:spPr/>
    </dgm:pt>
    <dgm:pt modelId="{FFD748CB-6563-CC45-BE9D-DADEB404B2D8}" type="pres">
      <dgm:prSet presAssocID="{FF827D82-83EB-864A-9BD9-5D2AA9FDA3F9}" presName="rootComposite2" presStyleCnt="0"/>
      <dgm:spPr/>
    </dgm:pt>
    <dgm:pt modelId="{90BDB08B-74FA-8C4D-AAEA-93B9BC7380D2}" type="pres">
      <dgm:prSet presAssocID="{FF827D82-83EB-864A-9BD9-5D2AA9FDA3F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A8FDB-E94B-1C43-92AC-297C05B80591}" type="pres">
      <dgm:prSet presAssocID="{FF827D82-83EB-864A-9BD9-5D2AA9FDA3F9}" presName="topArc2" presStyleLbl="parChTrans1D1" presStyleIdx="2" presStyleCnt="18"/>
      <dgm:spPr/>
    </dgm:pt>
    <dgm:pt modelId="{6A15B0C8-AA63-D744-BCE6-9B2F740DFAF6}" type="pres">
      <dgm:prSet presAssocID="{FF827D82-83EB-864A-9BD9-5D2AA9FDA3F9}" presName="bottomArc2" presStyleLbl="parChTrans1D1" presStyleIdx="3" presStyleCnt="18"/>
      <dgm:spPr/>
    </dgm:pt>
    <dgm:pt modelId="{D59EA104-BE63-A64F-A854-41AA65A3D4B3}" type="pres">
      <dgm:prSet presAssocID="{FF827D82-83EB-864A-9BD9-5D2AA9FDA3F9}" presName="topConnNode2" presStyleLbl="node2" presStyleIdx="0" presStyleCnt="0"/>
      <dgm:spPr/>
    </dgm:pt>
    <dgm:pt modelId="{2A167964-2499-B745-B57B-397E53C4EE19}" type="pres">
      <dgm:prSet presAssocID="{FF827D82-83EB-864A-9BD9-5D2AA9FDA3F9}" presName="hierChild4" presStyleCnt="0"/>
      <dgm:spPr/>
    </dgm:pt>
    <dgm:pt modelId="{492695DD-CC37-6746-BB03-2B06961FD55A}" type="pres">
      <dgm:prSet presAssocID="{DAF7A7FB-9BDD-4A45-8F9A-F3273E1E43DF}" presName="Name28" presStyleLbl="parChTrans1D3" presStyleIdx="0" presStyleCnt="2"/>
      <dgm:spPr/>
    </dgm:pt>
    <dgm:pt modelId="{5F8D22A6-3300-794E-9E80-E17A8897CF83}" type="pres">
      <dgm:prSet presAssocID="{AEEA8370-302B-AB42-8B13-3FF5528921BF}" presName="hierRoot2" presStyleCnt="0">
        <dgm:presLayoutVars>
          <dgm:hierBranch val="init"/>
        </dgm:presLayoutVars>
      </dgm:prSet>
      <dgm:spPr/>
    </dgm:pt>
    <dgm:pt modelId="{31A80EB4-E8A9-DB4E-B0CB-01D400226A77}" type="pres">
      <dgm:prSet presAssocID="{AEEA8370-302B-AB42-8B13-3FF5528921BF}" presName="rootComposite2" presStyleCnt="0"/>
      <dgm:spPr/>
    </dgm:pt>
    <dgm:pt modelId="{AF5C61E0-A64C-854A-874D-4B2EA145F675}" type="pres">
      <dgm:prSet presAssocID="{AEEA8370-302B-AB42-8B13-3FF5528921B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D7473-0050-E94B-A6AC-5FEE1D432190}" type="pres">
      <dgm:prSet presAssocID="{AEEA8370-302B-AB42-8B13-3FF5528921BF}" presName="topArc2" presStyleLbl="parChTrans1D1" presStyleIdx="4" presStyleCnt="18"/>
      <dgm:spPr/>
    </dgm:pt>
    <dgm:pt modelId="{B3BC2B5D-C3F4-B945-A026-C2E54C1151EE}" type="pres">
      <dgm:prSet presAssocID="{AEEA8370-302B-AB42-8B13-3FF5528921BF}" presName="bottomArc2" presStyleLbl="parChTrans1D1" presStyleIdx="5" presStyleCnt="18"/>
      <dgm:spPr/>
    </dgm:pt>
    <dgm:pt modelId="{03E60F32-A619-0E48-BB97-BD6530A47A77}" type="pres">
      <dgm:prSet presAssocID="{AEEA8370-302B-AB42-8B13-3FF5528921BF}" presName="topConnNode2" presStyleLbl="node3" presStyleIdx="0" presStyleCnt="0"/>
      <dgm:spPr/>
    </dgm:pt>
    <dgm:pt modelId="{816B668C-4D15-CC48-88FF-2F8EC7DA2C15}" type="pres">
      <dgm:prSet presAssocID="{AEEA8370-302B-AB42-8B13-3FF5528921BF}" presName="hierChild4" presStyleCnt="0"/>
      <dgm:spPr/>
    </dgm:pt>
    <dgm:pt modelId="{6C9B7A5B-0EA3-BB4B-BF6F-2D11B7C54246}" type="pres">
      <dgm:prSet presAssocID="{CF679A9C-E8EF-1D48-ABDD-663509EEF3AD}" presName="Name28" presStyleLbl="parChTrans1D4" presStyleIdx="0" presStyleCnt="3"/>
      <dgm:spPr/>
    </dgm:pt>
    <dgm:pt modelId="{570D4EF3-BE22-FF40-AEFF-7346A4959BA8}" type="pres">
      <dgm:prSet presAssocID="{9D3A93ED-8E9B-884F-87F0-300A69D692C3}" presName="hierRoot2" presStyleCnt="0">
        <dgm:presLayoutVars>
          <dgm:hierBranch val="init"/>
        </dgm:presLayoutVars>
      </dgm:prSet>
      <dgm:spPr/>
    </dgm:pt>
    <dgm:pt modelId="{B9A2CD5E-F40C-BB44-96DB-298D8B4E9F37}" type="pres">
      <dgm:prSet presAssocID="{9D3A93ED-8E9B-884F-87F0-300A69D692C3}" presName="rootComposite2" presStyleCnt="0"/>
      <dgm:spPr/>
    </dgm:pt>
    <dgm:pt modelId="{D9E24660-6DD9-D345-B4D1-2CCABA3C6EF4}" type="pres">
      <dgm:prSet presAssocID="{9D3A93ED-8E9B-884F-87F0-300A69D692C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8CA007-979E-5748-932A-21F194C9A34B}" type="pres">
      <dgm:prSet presAssocID="{9D3A93ED-8E9B-884F-87F0-300A69D692C3}" presName="topArc2" presStyleLbl="parChTrans1D1" presStyleIdx="6" presStyleCnt="18"/>
      <dgm:spPr/>
    </dgm:pt>
    <dgm:pt modelId="{4E8E4845-242E-2544-9431-2BFC4534ADFA}" type="pres">
      <dgm:prSet presAssocID="{9D3A93ED-8E9B-884F-87F0-300A69D692C3}" presName="bottomArc2" presStyleLbl="parChTrans1D1" presStyleIdx="7" presStyleCnt="18"/>
      <dgm:spPr/>
    </dgm:pt>
    <dgm:pt modelId="{1E363759-A93A-B645-A42A-C1F9D4615AB8}" type="pres">
      <dgm:prSet presAssocID="{9D3A93ED-8E9B-884F-87F0-300A69D692C3}" presName="topConnNode2" presStyleLbl="node4" presStyleIdx="0" presStyleCnt="0"/>
      <dgm:spPr/>
    </dgm:pt>
    <dgm:pt modelId="{E8A1BC98-4245-4F48-BDA6-1B3F674B606D}" type="pres">
      <dgm:prSet presAssocID="{9D3A93ED-8E9B-884F-87F0-300A69D692C3}" presName="hierChild4" presStyleCnt="0"/>
      <dgm:spPr/>
    </dgm:pt>
    <dgm:pt modelId="{EC0B7861-2B76-0B4D-B78D-DB3A383CB253}" type="pres">
      <dgm:prSet presAssocID="{9D3A93ED-8E9B-884F-87F0-300A69D692C3}" presName="hierChild5" presStyleCnt="0"/>
      <dgm:spPr/>
    </dgm:pt>
    <dgm:pt modelId="{F3A19786-B683-7C49-A739-D6E412B4B8FE}" type="pres">
      <dgm:prSet presAssocID="{AEEA8370-302B-AB42-8B13-3FF5528921BF}" presName="hierChild5" presStyleCnt="0"/>
      <dgm:spPr/>
    </dgm:pt>
    <dgm:pt modelId="{1CCBBC01-B6AF-0C4E-855F-930059B810E8}" type="pres">
      <dgm:prSet presAssocID="{4C9EB000-BC89-1B46-8C1D-2E63FF8EF8B9}" presName="Name28" presStyleLbl="parChTrans1D3" presStyleIdx="1" presStyleCnt="2"/>
      <dgm:spPr/>
    </dgm:pt>
    <dgm:pt modelId="{5F4FF639-468D-0D49-8187-962C32CA7340}" type="pres">
      <dgm:prSet presAssocID="{60841EBD-22FB-6340-AD35-1FFAD0BAE001}" presName="hierRoot2" presStyleCnt="0">
        <dgm:presLayoutVars>
          <dgm:hierBranch val="init"/>
        </dgm:presLayoutVars>
      </dgm:prSet>
      <dgm:spPr/>
    </dgm:pt>
    <dgm:pt modelId="{39E30E9D-2B6C-F04A-9273-29B59016A9B0}" type="pres">
      <dgm:prSet presAssocID="{60841EBD-22FB-6340-AD35-1FFAD0BAE001}" presName="rootComposite2" presStyleCnt="0"/>
      <dgm:spPr/>
    </dgm:pt>
    <dgm:pt modelId="{5803E4D1-C603-9248-B76A-30EE0F9A509E}" type="pres">
      <dgm:prSet presAssocID="{60841EBD-22FB-6340-AD35-1FFAD0BAE0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4C27FC-D176-864A-8DBC-DBA4E51627E2}" type="pres">
      <dgm:prSet presAssocID="{60841EBD-22FB-6340-AD35-1FFAD0BAE001}" presName="topArc2" presStyleLbl="parChTrans1D1" presStyleIdx="8" presStyleCnt="18"/>
      <dgm:spPr/>
    </dgm:pt>
    <dgm:pt modelId="{D581A5FE-A702-3D4B-B63D-F261B1A6E80D}" type="pres">
      <dgm:prSet presAssocID="{60841EBD-22FB-6340-AD35-1FFAD0BAE001}" presName="bottomArc2" presStyleLbl="parChTrans1D1" presStyleIdx="9" presStyleCnt="18"/>
      <dgm:spPr/>
    </dgm:pt>
    <dgm:pt modelId="{99DB2922-4BE6-9E41-B70A-200E80766404}" type="pres">
      <dgm:prSet presAssocID="{60841EBD-22FB-6340-AD35-1FFAD0BAE001}" presName="topConnNode2" presStyleLbl="node3" presStyleIdx="0" presStyleCnt="0"/>
      <dgm:spPr/>
    </dgm:pt>
    <dgm:pt modelId="{663D61AC-1B01-554C-A362-5D0C3A8AC546}" type="pres">
      <dgm:prSet presAssocID="{60841EBD-22FB-6340-AD35-1FFAD0BAE001}" presName="hierChild4" presStyleCnt="0"/>
      <dgm:spPr/>
    </dgm:pt>
    <dgm:pt modelId="{5DEED277-A454-1042-9C39-B81B4E63C5B7}" type="pres">
      <dgm:prSet presAssocID="{1E2AC546-5EE0-2D4C-8C4E-C00604AC1086}" presName="Name28" presStyleLbl="parChTrans1D4" presStyleIdx="1" presStyleCnt="3"/>
      <dgm:spPr/>
    </dgm:pt>
    <dgm:pt modelId="{DC5610AE-FFB9-8749-8002-73038E81A220}" type="pres">
      <dgm:prSet presAssocID="{FF8498DA-EC61-9B46-A957-CA99FE0009C2}" presName="hierRoot2" presStyleCnt="0">
        <dgm:presLayoutVars>
          <dgm:hierBranch val="init"/>
        </dgm:presLayoutVars>
      </dgm:prSet>
      <dgm:spPr/>
    </dgm:pt>
    <dgm:pt modelId="{BDA81BBA-99DB-4641-B308-7BEFD22A1436}" type="pres">
      <dgm:prSet presAssocID="{FF8498DA-EC61-9B46-A957-CA99FE0009C2}" presName="rootComposite2" presStyleCnt="0"/>
      <dgm:spPr/>
    </dgm:pt>
    <dgm:pt modelId="{F5599EC4-0AAB-F049-9BDD-A6F5FF2014F9}" type="pres">
      <dgm:prSet presAssocID="{FF8498DA-EC61-9B46-A957-CA99FE0009C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B7E790-CFDA-2B4B-88BD-F80F69ED40B7}" type="pres">
      <dgm:prSet presAssocID="{FF8498DA-EC61-9B46-A957-CA99FE0009C2}" presName="topArc2" presStyleLbl="parChTrans1D1" presStyleIdx="10" presStyleCnt="18"/>
      <dgm:spPr/>
    </dgm:pt>
    <dgm:pt modelId="{CC0ADBAD-9637-C64C-8474-557BFC5C9084}" type="pres">
      <dgm:prSet presAssocID="{FF8498DA-EC61-9B46-A957-CA99FE0009C2}" presName="bottomArc2" presStyleLbl="parChTrans1D1" presStyleIdx="11" presStyleCnt="18"/>
      <dgm:spPr/>
    </dgm:pt>
    <dgm:pt modelId="{69172635-E7F9-AB44-A5EC-1BB0FF7FA27E}" type="pres">
      <dgm:prSet presAssocID="{FF8498DA-EC61-9B46-A957-CA99FE0009C2}" presName="topConnNode2" presStyleLbl="node4" presStyleIdx="0" presStyleCnt="0"/>
      <dgm:spPr/>
    </dgm:pt>
    <dgm:pt modelId="{F099A61D-9BDB-8243-A4E4-CA52AE349119}" type="pres">
      <dgm:prSet presAssocID="{FF8498DA-EC61-9B46-A957-CA99FE0009C2}" presName="hierChild4" presStyleCnt="0"/>
      <dgm:spPr/>
    </dgm:pt>
    <dgm:pt modelId="{4DD4CF61-A02C-C049-A952-B1109DFDDD18}" type="pres">
      <dgm:prSet presAssocID="{FF8498DA-EC61-9B46-A957-CA99FE0009C2}" presName="hierChild5" presStyleCnt="0"/>
      <dgm:spPr/>
    </dgm:pt>
    <dgm:pt modelId="{61A64A53-C574-0F4C-B1B4-7333842F4EE5}" type="pres">
      <dgm:prSet presAssocID="{51293F60-D416-A645-A2FB-3421F05CF7FA}" presName="Name28" presStyleLbl="parChTrans1D4" presStyleIdx="2" presStyleCnt="3"/>
      <dgm:spPr/>
    </dgm:pt>
    <dgm:pt modelId="{2088632B-E5B7-EC4B-A9CC-7B31C18A173F}" type="pres">
      <dgm:prSet presAssocID="{994054D9-C88F-7747-919D-0493580CCF4A}" presName="hierRoot2" presStyleCnt="0">
        <dgm:presLayoutVars>
          <dgm:hierBranch val="init"/>
        </dgm:presLayoutVars>
      </dgm:prSet>
      <dgm:spPr/>
    </dgm:pt>
    <dgm:pt modelId="{7BC5FA90-E1E8-504E-9D5A-7B8CE4ABB59C}" type="pres">
      <dgm:prSet presAssocID="{994054D9-C88F-7747-919D-0493580CCF4A}" presName="rootComposite2" presStyleCnt="0"/>
      <dgm:spPr/>
    </dgm:pt>
    <dgm:pt modelId="{892DCC33-B378-7647-9899-A7E1E9042D84}" type="pres">
      <dgm:prSet presAssocID="{994054D9-C88F-7747-919D-0493580CCF4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DEA0A-BD8E-9746-8B80-9937FD6B80F1}" type="pres">
      <dgm:prSet presAssocID="{994054D9-C88F-7747-919D-0493580CCF4A}" presName="topArc2" presStyleLbl="parChTrans1D1" presStyleIdx="12" presStyleCnt="18"/>
      <dgm:spPr/>
    </dgm:pt>
    <dgm:pt modelId="{37114418-D9DC-4F44-9B93-1B9E9E0DA51D}" type="pres">
      <dgm:prSet presAssocID="{994054D9-C88F-7747-919D-0493580CCF4A}" presName="bottomArc2" presStyleLbl="parChTrans1D1" presStyleIdx="13" presStyleCnt="18"/>
      <dgm:spPr/>
    </dgm:pt>
    <dgm:pt modelId="{8A191C4A-E2F6-C84A-9716-F4510E7A25C8}" type="pres">
      <dgm:prSet presAssocID="{994054D9-C88F-7747-919D-0493580CCF4A}" presName="topConnNode2" presStyleLbl="node4" presStyleIdx="0" presStyleCnt="0"/>
      <dgm:spPr/>
    </dgm:pt>
    <dgm:pt modelId="{B0A7FAFC-2FBF-1249-8E49-1C8A8C11CEE3}" type="pres">
      <dgm:prSet presAssocID="{994054D9-C88F-7747-919D-0493580CCF4A}" presName="hierChild4" presStyleCnt="0"/>
      <dgm:spPr/>
    </dgm:pt>
    <dgm:pt modelId="{A0B0BB45-7E1A-2949-8D7B-0D4B0834515C}" type="pres">
      <dgm:prSet presAssocID="{994054D9-C88F-7747-919D-0493580CCF4A}" presName="hierChild5" presStyleCnt="0"/>
      <dgm:spPr/>
    </dgm:pt>
    <dgm:pt modelId="{DEA577DF-F4C8-FF4B-A39F-AE166BB3824F}" type="pres">
      <dgm:prSet presAssocID="{60841EBD-22FB-6340-AD35-1FFAD0BAE001}" presName="hierChild5" presStyleCnt="0"/>
      <dgm:spPr/>
    </dgm:pt>
    <dgm:pt modelId="{F066861D-CE99-0948-ADF5-4BD3257D601E}" type="pres">
      <dgm:prSet presAssocID="{FF827D82-83EB-864A-9BD9-5D2AA9FDA3F9}" presName="hierChild5" presStyleCnt="0"/>
      <dgm:spPr/>
    </dgm:pt>
    <dgm:pt modelId="{99686A46-86CF-584C-916C-6B0903DA3FCB}" type="pres">
      <dgm:prSet presAssocID="{41CC94D3-8D20-8F49-83F6-5F3254A4A5AF}" presName="hierChild3" presStyleCnt="0"/>
      <dgm:spPr/>
    </dgm:pt>
    <dgm:pt modelId="{E14AAD49-C0C9-3246-B64F-2F6DE79663AD}" type="pres">
      <dgm:prSet presAssocID="{69FD97E2-18BB-3A4A-AB4F-028562A78CFF}" presName="Name101" presStyleLbl="parChTrans1D2" presStyleIdx="1" presStyleCnt="3"/>
      <dgm:spPr/>
    </dgm:pt>
    <dgm:pt modelId="{65BAC747-01BB-8142-9F85-E16EBF01DC29}" type="pres">
      <dgm:prSet presAssocID="{C8C3041F-4966-4E42-806F-86286BB350CB}" presName="hierRoot3" presStyleCnt="0">
        <dgm:presLayoutVars>
          <dgm:hierBranch val="init"/>
        </dgm:presLayoutVars>
      </dgm:prSet>
      <dgm:spPr/>
    </dgm:pt>
    <dgm:pt modelId="{D27CC52E-A9F1-7146-9C76-4F85EBBF0E0D}" type="pres">
      <dgm:prSet presAssocID="{C8C3041F-4966-4E42-806F-86286BB350CB}" presName="rootComposite3" presStyleCnt="0"/>
      <dgm:spPr/>
    </dgm:pt>
    <dgm:pt modelId="{6D6CAD8E-B99D-5147-9E88-4237FF6E4C98}" type="pres">
      <dgm:prSet presAssocID="{C8C3041F-4966-4E42-806F-86286BB350CB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F416A-F519-764C-A179-C46D6F8CCB21}" type="pres">
      <dgm:prSet presAssocID="{C8C3041F-4966-4E42-806F-86286BB350CB}" presName="topArc3" presStyleLbl="parChTrans1D1" presStyleIdx="14" presStyleCnt="18"/>
      <dgm:spPr/>
    </dgm:pt>
    <dgm:pt modelId="{00D62B0A-D136-1841-A410-DBDD811EBE5C}" type="pres">
      <dgm:prSet presAssocID="{C8C3041F-4966-4E42-806F-86286BB350CB}" presName="bottomArc3" presStyleLbl="parChTrans1D1" presStyleIdx="15" presStyleCnt="18"/>
      <dgm:spPr/>
    </dgm:pt>
    <dgm:pt modelId="{0C05739A-A00D-C042-9289-C48949137B79}" type="pres">
      <dgm:prSet presAssocID="{C8C3041F-4966-4E42-806F-86286BB350CB}" presName="topConnNode3" presStyleLbl="asst1" presStyleIdx="0" presStyleCnt="0"/>
      <dgm:spPr/>
    </dgm:pt>
    <dgm:pt modelId="{B7357DAA-2BC3-EF48-AE6E-06EBFDCE9C0F}" type="pres">
      <dgm:prSet presAssocID="{C8C3041F-4966-4E42-806F-86286BB350CB}" presName="hierChild6" presStyleCnt="0"/>
      <dgm:spPr/>
    </dgm:pt>
    <dgm:pt modelId="{CB18EFD3-081F-7145-BC39-6E8DDB5794EE}" type="pres">
      <dgm:prSet presAssocID="{C8C3041F-4966-4E42-806F-86286BB350CB}" presName="hierChild7" presStyleCnt="0"/>
      <dgm:spPr/>
    </dgm:pt>
    <dgm:pt modelId="{8843B321-2CFC-8C4D-8E40-B5EAF0F5010C}" type="pres">
      <dgm:prSet presAssocID="{39E5B25E-BBEA-1F49-BBFE-258DB8601049}" presName="Name101" presStyleLbl="parChTrans1D2" presStyleIdx="2" presStyleCnt="3"/>
      <dgm:spPr/>
    </dgm:pt>
    <dgm:pt modelId="{38ED82CE-AC09-9C48-9796-80CEDAD5D0A1}" type="pres">
      <dgm:prSet presAssocID="{7E436788-3AC3-2545-A8A8-99EB62EDE895}" presName="hierRoot3" presStyleCnt="0">
        <dgm:presLayoutVars>
          <dgm:hierBranch val="init"/>
        </dgm:presLayoutVars>
      </dgm:prSet>
      <dgm:spPr/>
    </dgm:pt>
    <dgm:pt modelId="{8D375576-FA5E-B242-8AC9-3D6BDDDCD4D4}" type="pres">
      <dgm:prSet presAssocID="{7E436788-3AC3-2545-A8A8-99EB62EDE895}" presName="rootComposite3" presStyleCnt="0"/>
      <dgm:spPr/>
    </dgm:pt>
    <dgm:pt modelId="{67ADBE67-4AF7-7F48-A0FE-FDDA7AA6B449}" type="pres">
      <dgm:prSet presAssocID="{7E436788-3AC3-2545-A8A8-99EB62EDE895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E5205-F975-8A45-95BA-10943AA45F4B}" type="pres">
      <dgm:prSet presAssocID="{7E436788-3AC3-2545-A8A8-99EB62EDE895}" presName="topArc3" presStyleLbl="parChTrans1D1" presStyleIdx="16" presStyleCnt="18"/>
      <dgm:spPr/>
    </dgm:pt>
    <dgm:pt modelId="{03124663-E68F-9140-9392-53C9D43E15F0}" type="pres">
      <dgm:prSet presAssocID="{7E436788-3AC3-2545-A8A8-99EB62EDE895}" presName="bottomArc3" presStyleLbl="parChTrans1D1" presStyleIdx="17" presStyleCnt="18"/>
      <dgm:spPr/>
    </dgm:pt>
    <dgm:pt modelId="{DED1E7F2-173C-C843-9192-EC574C8982CC}" type="pres">
      <dgm:prSet presAssocID="{7E436788-3AC3-2545-A8A8-99EB62EDE895}" presName="topConnNode3" presStyleLbl="asst1" presStyleIdx="0" presStyleCnt="0"/>
      <dgm:spPr/>
    </dgm:pt>
    <dgm:pt modelId="{4E9DD938-AA2A-5F44-A006-A1870C7BE04D}" type="pres">
      <dgm:prSet presAssocID="{7E436788-3AC3-2545-A8A8-99EB62EDE895}" presName="hierChild6" presStyleCnt="0"/>
      <dgm:spPr/>
    </dgm:pt>
    <dgm:pt modelId="{D32A50A7-416D-DD40-8A4C-F30A5C5942C5}" type="pres">
      <dgm:prSet presAssocID="{7E436788-3AC3-2545-A8A8-99EB62EDE895}" presName="hierChild7" presStyleCnt="0"/>
      <dgm:spPr/>
    </dgm:pt>
  </dgm:ptLst>
  <dgm:cxnLst>
    <dgm:cxn modelId="{A2D1B466-8EC8-7641-BC73-02A8CE218FFD}" type="presOf" srcId="{994054D9-C88F-7747-919D-0493580CCF4A}" destId="{8A191C4A-E2F6-C84A-9716-F4510E7A25C8}" srcOrd="1" destOrd="0" presId="urn:microsoft.com/office/officeart/2008/layout/HalfCircleOrganizationChart"/>
    <dgm:cxn modelId="{1DF97956-104E-524D-A024-F266832EB420}" type="presOf" srcId="{7E436788-3AC3-2545-A8A8-99EB62EDE895}" destId="{67ADBE67-4AF7-7F48-A0FE-FDDA7AA6B449}" srcOrd="0" destOrd="0" presId="urn:microsoft.com/office/officeart/2008/layout/HalfCircleOrganizationChart"/>
    <dgm:cxn modelId="{BDCCDF64-4479-DB4A-9388-3843B6D0976F}" type="presOf" srcId="{7E436788-3AC3-2545-A8A8-99EB62EDE895}" destId="{DED1E7F2-173C-C843-9192-EC574C8982CC}" srcOrd="1" destOrd="0" presId="urn:microsoft.com/office/officeart/2008/layout/HalfCircleOrganizationChart"/>
    <dgm:cxn modelId="{4B978972-933B-184D-BB99-CEE8EBE34051}" type="presOf" srcId="{989CA777-DF67-9543-94FF-733657CDC38C}" destId="{28BE39C3-8596-3B42-807F-E7F4CC3BEA30}" srcOrd="0" destOrd="0" presId="urn:microsoft.com/office/officeart/2008/layout/HalfCircleOrganizationChart"/>
    <dgm:cxn modelId="{343A8886-EDD5-CD41-972C-A4F96103F1F9}" srcId="{AEEA8370-302B-AB42-8B13-3FF5528921BF}" destId="{9D3A93ED-8E9B-884F-87F0-300A69D692C3}" srcOrd="0" destOrd="0" parTransId="{CF679A9C-E8EF-1D48-ABDD-663509EEF3AD}" sibTransId="{514C1A40-AB4E-0143-8710-6061A398A455}"/>
    <dgm:cxn modelId="{E0ECC65B-0162-0A49-B334-738839D66BA5}" type="presOf" srcId="{41CC94D3-8D20-8F49-83F6-5F3254A4A5AF}" destId="{AE419085-D146-5942-B974-49502778650F}" srcOrd="1" destOrd="0" presId="urn:microsoft.com/office/officeart/2008/layout/HalfCircleOrganizationChart"/>
    <dgm:cxn modelId="{7FB47733-D743-AF4E-95BE-54CA10195F2B}" type="presOf" srcId="{41CC94D3-8D20-8F49-83F6-5F3254A4A5AF}" destId="{26407F60-CAD9-4542-9E14-08E38A8C357A}" srcOrd="0" destOrd="0" presId="urn:microsoft.com/office/officeart/2008/layout/HalfCircleOrganizationChart"/>
    <dgm:cxn modelId="{13B74ADE-D844-0842-8F3A-793874C6883C}" type="presOf" srcId="{1E2AC546-5EE0-2D4C-8C4E-C00604AC1086}" destId="{5DEED277-A454-1042-9C39-B81B4E63C5B7}" srcOrd="0" destOrd="0" presId="urn:microsoft.com/office/officeart/2008/layout/HalfCircleOrganizationChart"/>
    <dgm:cxn modelId="{41ED5796-733C-C64A-B0CB-BC8BE0EAE4DE}" type="presOf" srcId="{FF8498DA-EC61-9B46-A957-CA99FE0009C2}" destId="{F5599EC4-0AAB-F049-9BDD-A6F5FF2014F9}" srcOrd="0" destOrd="0" presId="urn:microsoft.com/office/officeart/2008/layout/HalfCircleOrganizationChart"/>
    <dgm:cxn modelId="{412CB592-4B0D-F047-982F-E69EF992E011}" srcId="{FF827D82-83EB-864A-9BD9-5D2AA9FDA3F9}" destId="{AEEA8370-302B-AB42-8B13-3FF5528921BF}" srcOrd="0" destOrd="0" parTransId="{DAF7A7FB-9BDD-4A45-8F9A-F3273E1E43DF}" sibTransId="{025BBCF9-0E32-0F44-BA0A-A88872779A07}"/>
    <dgm:cxn modelId="{91F3DCDA-7E6D-8144-B972-1592ADFA7A80}" type="presOf" srcId="{C8C3041F-4966-4E42-806F-86286BB350CB}" destId="{6D6CAD8E-B99D-5147-9E88-4237FF6E4C98}" srcOrd="0" destOrd="0" presId="urn:microsoft.com/office/officeart/2008/layout/HalfCircleOrganizationChart"/>
    <dgm:cxn modelId="{F6D362F6-A588-954A-B523-1C03AAB535BA}" type="presOf" srcId="{9D3A93ED-8E9B-884F-87F0-300A69D692C3}" destId="{1E363759-A93A-B645-A42A-C1F9D4615AB8}" srcOrd="1" destOrd="0" presId="urn:microsoft.com/office/officeart/2008/layout/HalfCircleOrganizationChart"/>
    <dgm:cxn modelId="{C880F6F2-86F0-E444-816C-08B682585542}" type="presOf" srcId="{39E5B25E-BBEA-1F49-BBFE-258DB8601049}" destId="{8843B321-2CFC-8C4D-8E40-B5EAF0F5010C}" srcOrd="0" destOrd="0" presId="urn:microsoft.com/office/officeart/2008/layout/HalfCircleOrganizationChart"/>
    <dgm:cxn modelId="{FF35B2EE-AF1F-3D48-89A6-C4683FE36D53}" type="presOf" srcId="{51293F60-D416-A645-A2FB-3421F05CF7FA}" destId="{61A64A53-C574-0F4C-B1B4-7333842F4EE5}" srcOrd="0" destOrd="0" presId="urn:microsoft.com/office/officeart/2008/layout/HalfCircleOrganizationChart"/>
    <dgm:cxn modelId="{D808A8EE-2DE9-8147-944D-4C45F48BC821}" type="presOf" srcId="{AEEA8370-302B-AB42-8B13-3FF5528921BF}" destId="{AF5C61E0-A64C-854A-874D-4B2EA145F675}" srcOrd="0" destOrd="0" presId="urn:microsoft.com/office/officeart/2008/layout/HalfCircleOrganizationChart"/>
    <dgm:cxn modelId="{3243DD8C-40C9-AA40-817D-7089D50FC6D7}" srcId="{237A978E-73E8-5045-B90B-1D369E522C31}" destId="{41CC94D3-8D20-8F49-83F6-5F3254A4A5AF}" srcOrd="0" destOrd="0" parTransId="{320EDDA0-511F-414A-B6C1-7319CE26BBEE}" sibTransId="{4D839F8A-22CC-3344-82AD-C459B9A375DA}"/>
    <dgm:cxn modelId="{81F987BF-DE0A-8546-8F13-1693F32F9A98}" type="presOf" srcId="{69FD97E2-18BB-3A4A-AB4F-028562A78CFF}" destId="{E14AAD49-C0C9-3246-B64F-2F6DE79663AD}" srcOrd="0" destOrd="0" presId="urn:microsoft.com/office/officeart/2008/layout/HalfCircleOrganizationChart"/>
    <dgm:cxn modelId="{9C93E493-F425-434D-A4F1-ABBBE98E4215}" srcId="{FF827D82-83EB-864A-9BD9-5D2AA9FDA3F9}" destId="{60841EBD-22FB-6340-AD35-1FFAD0BAE001}" srcOrd="1" destOrd="0" parTransId="{4C9EB000-BC89-1B46-8C1D-2E63FF8EF8B9}" sibTransId="{7DC4855A-4787-0B44-BD2F-47CA8ED4BD5B}"/>
    <dgm:cxn modelId="{F6851788-6D3B-6544-8A3B-0FB4A348931C}" type="presOf" srcId="{FF827D82-83EB-864A-9BD9-5D2AA9FDA3F9}" destId="{90BDB08B-74FA-8C4D-AAEA-93B9BC7380D2}" srcOrd="0" destOrd="0" presId="urn:microsoft.com/office/officeart/2008/layout/HalfCircleOrganizationChart"/>
    <dgm:cxn modelId="{BC6F4876-4760-4C40-A505-863358EBAF92}" type="presOf" srcId="{FF827D82-83EB-864A-9BD9-5D2AA9FDA3F9}" destId="{D59EA104-BE63-A64F-A854-41AA65A3D4B3}" srcOrd="1" destOrd="0" presId="urn:microsoft.com/office/officeart/2008/layout/HalfCircleOrganizationChart"/>
    <dgm:cxn modelId="{5543E28B-D62E-0840-964D-EA03811FA11B}" srcId="{60841EBD-22FB-6340-AD35-1FFAD0BAE001}" destId="{FF8498DA-EC61-9B46-A957-CA99FE0009C2}" srcOrd="0" destOrd="0" parTransId="{1E2AC546-5EE0-2D4C-8C4E-C00604AC1086}" sibTransId="{E96F6483-A4FE-1E4E-982D-68F2EE9E982F}"/>
    <dgm:cxn modelId="{174C7005-2AE4-BE46-99F5-3AA20405991A}" srcId="{41CC94D3-8D20-8F49-83F6-5F3254A4A5AF}" destId="{C8C3041F-4966-4E42-806F-86286BB350CB}" srcOrd="0" destOrd="0" parTransId="{69FD97E2-18BB-3A4A-AB4F-028562A78CFF}" sibTransId="{995C8E73-240B-5543-8BAD-627F1A0F1FE7}"/>
    <dgm:cxn modelId="{5E311B54-F35C-524A-BE04-EFA2EB28B2E3}" type="presOf" srcId="{DAF7A7FB-9BDD-4A45-8F9A-F3273E1E43DF}" destId="{492695DD-CC37-6746-BB03-2B06961FD55A}" srcOrd="0" destOrd="0" presId="urn:microsoft.com/office/officeart/2008/layout/HalfCircleOrganizationChart"/>
    <dgm:cxn modelId="{F6883E55-9ACA-4748-B7BE-65862EA0E01E}" type="presOf" srcId="{994054D9-C88F-7747-919D-0493580CCF4A}" destId="{892DCC33-B378-7647-9899-A7E1E9042D84}" srcOrd="0" destOrd="0" presId="urn:microsoft.com/office/officeart/2008/layout/HalfCircleOrganizationChart"/>
    <dgm:cxn modelId="{28F63EBB-0C24-5C41-9800-2E3F096E744A}" type="presOf" srcId="{C8C3041F-4966-4E42-806F-86286BB350CB}" destId="{0C05739A-A00D-C042-9289-C48949137B79}" srcOrd="1" destOrd="0" presId="urn:microsoft.com/office/officeart/2008/layout/HalfCircleOrganizationChart"/>
    <dgm:cxn modelId="{8275EB2C-E37A-034F-9D39-C3B5439CDC74}" type="presOf" srcId="{9D3A93ED-8E9B-884F-87F0-300A69D692C3}" destId="{D9E24660-6DD9-D345-B4D1-2CCABA3C6EF4}" srcOrd="0" destOrd="0" presId="urn:microsoft.com/office/officeart/2008/layout/HalfCircleOrganizationChart"/>
    <dgm:cxn modelId="{10771952-361F-7941-8889-16DD4C4FC35F}" type="presOf" srcId="{237A978E-73E8-5045-B90B-1D369E522C31}" destId="{982D8D10-5C58-8B4C-AC5D-51B06DA39C45}" srcOrd="0" destOrd="0" presId="urn:microsoft.com/office/officeart/2008/layout/HalfCircleOrganizationChart"/>
    <dgm:cxn modelId="{FAACC29D-6F6F-4944-AD99-7709683C6A3A}" srcId="{60841EBD-22FB-6340-AD35-1FFAD0BAE001}" destId="{994054D9-C88F-7747-919D-0493580CCF4A}" srcOrd="1" destOrd="0" parTransId="{51293F60-D416-A645-A2FB-3421F05CF7FA}" sibTransId="{12794790-3371-A044-9110-A40A06C55D34}"/>
    <dgm:cxn modelId="{9D3F790D-71AF-DD47-89B2-A1AD1861BF6A}" type="presOf" srcId="{CF679A9C-E8EF-1D48-ABDD-663509EEF3AD}" destId="{6C9B7A5B-0EA3-BB4B-BF6F-2D11B7C54246}" srcOrd="0" destOrd="0" presId="urn:microsoft.com/office/officeart/2008/layout/HalfCircleOrganizationChart"/>
    <dgm:cxn modelId="{75AEE09B-735D-5646-A13D-1EDE4BD5D7C6}" srcId="{41CC94D3-8D20-8F49-83F6-5F3254A4A5AF}" destId="{FF827D82-83EB-864A-9BD9-5D2AA9FDA3F9}" srcOrd="2" destOrd="0" parTransId="{989CA777-DF67-9543-94FF-733657CDC38C}" sibTransId="{A754EC44-06EB-7F41-93F9-F13279E22115}"/>
    <dgm:cxn modelId="{81F2C960-079D-084F-AD89-6A35BB7B488F}" type="presOf" srcId="{60841EBD-22FB-6340-AD35-1FFAD0BAE001}" destId="{99DB2922-4BE6-9E41-B70A-200E80766404}" srcOrd="1" destOrd="0" presId="urn:microsoft.com/office/officeart/2008/layout/HalfCircleOrganizationChart"/>
    <dgm:cxn modelId="{F97A092D-A6F9-0642-942B-D6E1052F6FED}" type="presOf" srcId="{AEEA8370-302B-AB42-8B13-3FF5528921BF}" destId="{03E60F32-A619-0E48-BB97-BD6530A47A77}" srcOrd="1" destOrd="0" presId="urn:microsoft.com/office/officeart/2008/layout/HalfCircleOrganizationChart"/>
    <dgm:cxn modelId="{0E3041C5-DB2D-2B46-80A7-8B990C048C11}" type="presOf" srcId="{FF8498DA-EC61-9B46-A957-CA99FE0009C2}" destId="{69172635-E7F9-AB44-A5EC-1BB0FF7FA27E}" srcOrd="1" destOrd="0" presId="urn:microsoft.com/office/officeart/2008/layout/HalfCircleOrganizationChart"/>
    <dgm:cxn modelId="{7E2ADDD8-04F1-AB42-AA3F-314A7E6D1B46}" srcId="{41CC94D3-8D20-8F49-83F6-5F3254A4A5AF}" destId="{7E436788-3AC3-2545-A8A8-99EB62EDE895}" srcOrd="1" destOrd="0" parTransId="{39E5B25E-BBEA-1F49-BBFE-258DB8601049}" sibTransId="{850A5859-9F26-0845-A6D0-5C5A66860A0D}"/>
    <dgm:cxn modelId="{AB0D65CB-7AE7-2D4E-97BF-5FC86EB877C5}" type="presOf" srcId="{4C9EB000-BC89-1B46-8C1D-2E63FF8EF8B9}" destId="{1CCBBC01-B6AF-0C4E-855F-930059B810E8}" srcOrd="0" destOrd="0" presId="urn:microsoft.com/office/officeart/2008/layout/HalfCircleOrganizationChart"/>
    <dgm:cxn modelId="{F130E1B0-F749-D54F-AE89-71F6B2C61829}" type="presOf" srcId="{60841EBD-22FB-6340-AD35-1FFAD0BAE001}" destId="{5803E4D1-C603-9248-B76A-30EE0F9A509E}" srcOrd="0" destOrd="0" presId="urn:microsoft.com/office/officeart/2008/layout/HalfCircleOrganizationChart"/>
    <dgm:cxn modelId="{5C5CDE42-F3D2-8D42-BE38-1D8E14415FC5}" type="presParOf" srcId="{982D8D10-5C58-8B4C-AC5D-51B06DA39C45}" destId="{3FB6B09C-69C7-C047-B4D9-11DF639880BF}" srcOrd="0" destOrd="0" presId="urn:microsoft.com/office/officeart/2008/layout/HalfCircleOrganizationChart"/>
    <dgm:cxn modelId="{5BF8E38B-8CE5-AA4E-90AE-058306E8239E}" type="presParOf" srcId="{3FB6B09C-69C7-C047-B4D9-11DF639880BF}" destId="{E6041FC7-4EF5-7843-815C-F447AA886701}" srcOrd="0" destOrd="0" presId="urn:microsoft.com/office/officeart/2008/layout/HalfCircleOrganizationChart"/>
    <dgm:cxn modelId="{A17E56FD-84D7-3646-99A4-EA3839224DC8}" type="presParOf" srcId="{E6041FC7-4EF5-7843-815C-F447AA886701}" destId="{26407F60-CAD9-4542-9E14-08E38A8C357A}" srcOrd="0" destOrd="0" presId="urn:microsoft.com/office/officeart/2008/layout/HalfCircleOrganizationChart"/>
    <dgm:cxn modelId="{7EEB72EE-B16D-0D4E-B46A-8F6F9F0E285D}" type="presParOf" srcId="{E6041FC7-4EF5-7843-815C-F447AA886701}" destId="{E42CCE39-1C11-1947-B59F-9269557C09FB}" srcOrd="1" destOrd="0" presId="urn:microsoft.com/office/officeart/2008/layout/HalfCircleOrganizationChart"/>
    <dgm:cxn modelId="{4A61D58D-2D24-EF46-987F-40B052170EC5}" type="presParOf" srcId="{E6041FC7-4EF5-7843-815C-F447AA886701}" destId="{50E194BA-A517-654E-ADD2-7187C3FD3D74}" srcOrd="2" destOrd="0" presId="urn:microsoft.com/office/officeart/2008/layout/HalfCircleOrganizationChart"/>
    <dgm:cxn modelId="{2785679C-089D-1C4E-A454-27150B05BB76}" type="presParOf" srcId="{E6041FC7-4EF5-7843-815C-F447AA886701}" destId="{AE419085-D146-5942-B974-49502778650F}" srcOrd="3" destOrd="0" presId="urn:microsoft.com/office/officeart/2008/layout/HalfCircleOrganizationChart"/>
    <dgm:cxn modelId="{738A6086-F42C-0945-A4ED-92BF7F0038E3}" type="presParOf" srcId="{3FB6B09C-69C7-C047-B4D9-11DF639880BF}" destId="{B9527DAE-10AF-BF4D-906A-6A6DD1E598E2}" srcOrd="1" destOrd="0" presId="urn:microsoft.com/office/officeart/2008/layout/HalfCircleOrganizationChart"/>
    <dgm:cxn modelId="{81134745-FC83-504F-BC77-4A866DA83E36}" type="presParOf" srcId="{B9527DAE-10AF-BF4D-906A-6A6DD1E598E2}" destId="{28BE39C3-8596-3B42-807F-E7F4CC3BEA30}" srcOrd="0" destOrd="0" presId="urn:microsoft.com/office/officeart/2008/layout/HalfCircleOrganizationChart"/>
    <dgm:cxn modelId="{464F8723-7FC7-2E40-A340-E984912DB478}" type="presParOf" srcId="{B9527DAE-10AF-BF4D-906A-6A6DD1E598E2}" destId="{F3C1EF71-339F-2142-8F03-3E139D8098A4}" srcOrd="1" destOrd="0" presId="urn:microsoft.com/office/officeart/2008/layout/HalfCircleOrganizationChart"/>
    <dgm:cxn modelId="{EB8E6791-5846-9A43-9356-94888EFBD9AA}" type="presParOf" srcId="{F3C1EF71-339F-2142-8F03-3E139D8098A4}" destId="{FFD748CB-6563-CC45-BE9D-DADEB404B2D8}" srcOrd="0" destOrd="0" presId="urn:microsoft.com/office/officeart/2008/layout/HalfCircleOrganizationChart"/>
    <dgm:cxn modelId="{22BC5FC1-CF52-0542-92B8-E10819A3842A}" type="presParOf" srcId="{FFD748CB-6563-CC45-BE9D-DADEB404B2D8}" destId="{90BDB08B-74FA-8C4D-AAEA-93B9BC7380D2}" srcOrd="0" destOrd="0" presId="urn:microsoft.com/office/officeart/2008/layout/HalfCircleOrganizationChart"/>
    <dgm:cxn modelId="{43C55254-BD0F-FA4A-B1A2-B76233A7D13A}" type="presParOf" srcId="{FFD748CB-6563-CC45-BE9D-DADEB404B2D8}" destId="{552A8FDB-E94B-1C43-92AC-297C05B80591}" srcOrd="1" destOrd="0" presId="urn:microsoft.com/office/officeart/2008/layout/HalfCircleOrganizationChart"/>
    <dgm:cxn modelId="{007899C5-4FFE-C946-9DE3-9D62D2C28A28}" type="presParOf" srcId="{FFD748CB-6563-CC45-BE9D-DADEB404B2D8}" destId="{6A15B0C8-AA63-D744-BCE6-9B2F740DFAF6}" srcOrd="2" destOrd="0" presId="urn:microsoft.com/office/officeart/2008/layout/HalfCircleOrganizationChart"/>
    <dgm:cxn modelId="{605C7FAC-86D9-C64E-9E43-60716F183E42}" type="presParOf" srcId="{FFD748CB-6563-CC45-BE9D-DADEB404B2D8}" destId="{D59EA104-BE63-A64F-A854-41AA65A3D4B3}" srcOrd="3" destOrd="0" presId="urn:microsoft.com/office/officeart/2008/layout/HalfCircleOrganizationChart"/>
    <dgm:cxn modelId="{A2003650-0990-2A4C-8A71-7763CC9CBD13}" type="presParOf" srcId="{F3C1EF71-339F-2142-8F03-3E139D8098A4}" destId="{2A167964-2499-B745-B57B-397E53C4EE19}" srcOrd="1" destOrd="0" presId="urn:microsoft.com/office/officeart/2008/layout/HalfCircleOrganizationChart"/>
    <dgm:cxn modelId="{95EA39A8-1F3C-844B-8C9A-D2E2D7FFAB87}" type="presParOf" srcId="{2A167964-2499-B745-B57B-397E53C4EE19}" destId="{492695DD-CC37-6746-BB03-2B06961FD55A}" srcOrd="0" destOrd="0" presId="urn:microsoft.com/office/officeart/2008/layout/HalfCircleOrganizationChart"/>
    <dgm:cxn modelId="{E784E2DC-D5ED-7D48-BAEA-AEACC40D0106}" type="presParOf" srcId="{2A167964-2499-B745-B57B-397E53C4EE19}" destId="{5F8D22A6-3300-794E-9E80-E17A8897CF83}" srcOrd="1" destOrd="0" presId="urn:microsoft.com/office/officeart/2008/layout/HalfCircleOrganizationChart"/>
    <dgm:cxn modelId="{53D21E2A-F7BF-2841-8B7A-A9A0EBDC089C}" type="presParOf" srcId="{5F8D22A6-3300-794E-9E80-E17A8897CF83}" destId="{31A80EB4-E8A9-DB4E-B0CB-01D400226A77}" srcOrd="0" destOrd="0" presId="urn:microsoft.com/office/officeart/2008/layout/HalfCircleOrganizationChart"/>
    <dgm:cxn modelId="{6EA1EDEF-18CD-C543-A931-EBDB17445953}" type="presParOf" srcId="{31A80EB4-E8A9-DB4E-B0CB-01D400226A77}" destId="{AF5C61E0-A64C-854A-874D-4B2EA145F675}" srcOrd="0" destOrd="0" presId="urn:microsoft.com/office/officeart/2008/layout/HalfCircleOrganizationChart"/>
    <dgm:cxn modelId="{597A5E3D-4306-9A44-91AE-0D47153088E1}" type="presParOf" srcId="{31A80EB4-E8A9-DB4E-B0CB-01D400226A77}" destId="{187D7473-0050-E94B-A6AC-5FEE1D432190}" srcOrd="1" destOrd="0" presId="urn:microsoft.com/office/officeart/2008/layout/HalfCircleOrganizationChart"/>
    <dgm:cxn modelId="{55196326-9FFE-5543-88F0-9D0A94225F12}" type="presParOf" srcId="{31A80EB4-E8A9-DB4E-B0CB-01D400226A77}" destId="{B3BC2B5D-C3F4-B945-A026-C2E54C1151EE}" srcOrd="2" destOrd="0" presId="urn:microsoft.com/office/officeart/2008/layout/HalfCircleOrganizationChart"/>
    <dgm:cxn modelId="{F0CA3C13-1F94-2A43-8482-71C40304FDA1}" type="presParOf" srcId="{31A80EB4-E8A9-DB4E-B0CB-01D400226A77}" destId="{03E60F32-A619-0E48-BB97-BD6530A47A77}" srcOrd="3" destOrd="0" presId="urn:microsoft.com/office/officeart/2008/layout/HalfCircleOrganizationChart"/>
    <dgm:cxn modelId="{696A745E-9B02-714B-906C-5686A693CFFC}" type="presParOf" srcId="{5F8D22A6-3300-794E-9E80-E17A8897CF83}" destId="{816B668C-4D15-CC48-88FF-2F8EC7DA2C15}" srcOrd="1" destOrd="0" presId="urn:microsoft.com/office/officeart/2008/layout/HalfCircleOrganizationChart"/>
    <dgm:cxn modelId="{2DB5400A-2A47-974F-B50C-6DF83ECD7E2F}" type="presParOf" srcId="{816B668C-4D15-CC48-88FF-2F8EC7DA2C15}" destId="{6C9B7A5B-0EA3-BB4B-BF6F-2D11B7C54246}" srcOrd="0" destOrd="0" presId="urn:microsoft.com/office/officeart/2008/layout/HalfCircleOrganizationChart"/>
    <dgm:cxn modelId="{B5818748-9B00-464F-85F1-A3236E16BD94}" type="presParOf" srcId="{816B668C-4D15-CC48-88FF-2F8EC7DA2C15}" destId="{570D4EF3-BE22-FF40-AEFF-7346A4959BA8}" srcOrd="1" destOrd="0" presId="urn:microsoft.com/office/officeart/2008/layout/HalfCircleOrganizationChart"/>
    <dgm:cxn modelId="{619FFF6E-821F-4F4F-A7D1-AA092B27E4A9}" type="presParOf" srcId="{570D4EF3-BE22-FF40-AEFF-7346A4959BA8}" destId="{B9A2CD5E-F40C-BB44-96DB-298D8B4E9F37}" srcOrd="0" destOrd="0" presId="urn:microsoft.com/office/officeart/2008/layout/HalfCircleOrganizationChart"/>
    <dgm:cxn modelId="{1AF1B50A-CE53-4340-9F0C-3209C92FE3F2}" type="presParOf" srcId="{B9A2CD5E-F40C-BB44-96DB-298D8B4E9F37}" destId="{D9E24660-6DD9-D345-B4D1-2CCABA3C6EF4}" srcOrd="0" destOrd="0" presId="urn:microsoft.com/office/officeart/2008/layout/HalfCircleOrganizationChart"/>
    <dgm:cxn modelId="{F85B3276-59FA-F74E-8BD4-A66C1ECC5A7A}" type="presParOf" srcId="{B9A2CD5E-F40C-BB44-96DB-298D8B4E9F37}" destId="{F28CA007-979E-5748-932A-21F194C9A34B}" srcOrd="1" destOrd="0" presId="urn:microsoft.com/office/officeart/2008/layout/HalfCircleOrganizationChart"/>
    <dgm:cxn modelId="{8AA37F87-B933-4541-BCE5-12E29AFFA60E}" type="presParOf" srcId="{B9A2CD5E-F40C-BB44-96DB-298D8B4E9F37}" destId="{4E8E4845-242E-2544-9431-2BFC4534ADFA}" srcOrd="2" destOrd="0" presId="urn:microsoft.com/office/officeart/2008/layout/HalfCircleOrganizationChart"/>
    <dgm:cxn modelId="{691BA8AC-20B7-8A48-9A69-D964D49C9ACF}" type="presParOf" srcId="{B9A2CD5E-F40C-BB44-96DB-298D8B4E9F37}" destId="{1E363759-A93A-B645-A42A-C1F9D4615AB8}" srcOrd="3" destOrd="0" presId="urn:microsoft.com/office/officeart/2008/layout/HalfCircleOrganizationChart"/>
    <dgm:cxn modelId="{0D71BC63-3EBB-7644-B343-07BBD1DE31E0}" type="presParOf" srcId="{570D4EF3-BE22-FF40-AEFF-7346A4959BA8}" destId="{E8A1BC98-4245-4F48-BDA6-1B3F674B606D}" srcOrd="1" destOrd="0" presId="urn:microsoft.com/office/officeart/2008/layout/HalfCircleOrganizationChart"/>
    <dgm:cxn modelId="{C785DD4D-C5A2-5742-8764-B074B4CD9BF3}" type="presParOf" srcId="{570D4EF3-BE22-FF40-AEFF-7346A4959BA8}" destId="{EC0B7861-2B76-0B4D-B78D-DB3A383CB253}" srcOrd="2" destOrd="0" presId="urn:microsoft.com/office/officeart/2008/layout/HalfCircleOrganizationChart"/>
    <dgm:cxn modelId="{6B78E7A9-ACF3-6F45-8528-BC10F78A8B97}" type="presParOf" srcId="{5F8D22A6-3300-794E-9E80-E17A8897CF83}" destId="{F3A19786-B683-7C49-A739-D6E412B4B8FE}" srcOrd="2" destOrd="0" presId="urn:microsoft.com/office/officeart/2008/layout/HalfCircleOrganizationChart"/>
    <dgm:cxn modelId="{BF9FDAC1-7A5F-D946-AA0F-EEC12EFFDE40}" type="presParOf" srcId="{2A167964-2499-B745-B57B-397E53C4EE19}" destId="{1CCBBC01-B6AF-0C4E-855F-930059B810E8}" srcOrd="2" destOrd="0" presId="urn:microsoft.com/office/officeart/2008/layout/HalfCircleOrganizationChart"/>
    <dgm:cxn modelId="{BA73675D-EF31-7D4E-A7F3-03A38F4AA825}" type="presParOf" srcId="{2A167964-2499-B745-B57B-397E53C4EE19}" destId="{5F4FF639-468D-0D49-8187-962C32CA7340}" srcOrd="3" destOrd="0" presId="urn:microsoft.com/office/officeart/2008/layout/HalfCircleOrganizationChart"/>
    <dgm:cxn modelId="{9977BF35-AE2C-FE49-B3F8-0DF1F030241E}" type="presParOf" srcId="{5F4FF639-468D-0D49-8187-962C32CA7340}" destId="{39E30E9D-2B6C-F04A-9273-29B59016A9B0}" srcOrd="0" destOrd="0" presId="urn:microsoft.com/office/officeart/2008/layout/HalfCircleOrganizationChart"/>
    <dgm:cxn modelId="{A398E640-AF20-654C-96B8-06B8057D9B85}" type="presParOf" srcId="{39E30E9D-2B6C-F04A-9273-29B59016A9B0}" destId="{5803E4D1-C603-9248-B76A-30EE0F9A509E}" srcOrd="0" destOrd="0" presId="urn:microsoft.com/office/officeart/2008/layout/HalfCircleOrganizationChart"/>
    <dgm:cxn modelId="{C5177199-BA7A-F44A-A7FC-16F7AA5E06DB}" type="presParOf" srcId="{39E30E9D-2B6C-F04A-9273-29B59016A9B0}" destId="{644C27FC-D176-864A-8DBC-DBA4E51627E2}" srcOrd="1" destOrd="0" presId="urn:microsoft.com/office/officeart/2008/layout/HalfCircleOrganizationChart"/>
    <dgm:cxn modelId="{1B686D24-8E18-9647-A5EB-6A835ACFAA62}" type="presParOf" srcId="{39E30E9D-2B6C-F04A-9273-29B59016A9B0}" destId="{D581A5FE-A702-3D4B-B63D-F261B1A6E80D}" srcOrd="2" destOrd="0" presId="urn:microsoft.com/office/officeart/2008/layout/HalfCircleOrganizationChart"/>
    <dgm:cxn modelId="{B22E2E95-4B8A-6146-955C-279A63F11828}" type="presParOf" srcId="{39E30E9D-2B6C-F04A-9273-29B59016A9B0}" destId="{99DB2922-4BE6-9E41-B70A-200E80766404}" srcOrd="3" destOrd="0" presId="urn:microsoft.com/office/officeart/2008/layout/HalfCircleOrganizationChart"/>
    <dgm:cxn modelId="{326B34F7-7DE0-EA48-9552-6C4FAA84C7FF}" type="presParOf" srcId="{5F4FF639-468D-0D49-8187-962C32CA7340}" destId="{663D61AC-1B01-554C-A362-5D0C3A8AC546}" srcOrd="1" destOrd="0" presId="urn:microsoft.com/office/officeart/2008/layout/HalfCircleOrganizationChart"/>
    <dgm:cxn modelId="{172D8D23-5F56-EB45-B42B-03FC2487A65E}" type="presParOf" srcId="{663D61AC-1B01-554C-A362-5D0C3A8AC546}" destId="{5DEED277-A454-1042-9C39-B81B4E63C5B7}" srcOrd="0" destOrd="0" presId="urn:microsoft.com/office/officeart/2008/layout/HalfCircleOrganizationChart"/>
    <dgm:cxn modelId="{AA43DBA7-9E76-4241-A965-8B02846AD9FF}" type="presParOf" srcId="{663D61AC-1B01-554C-A362-5D0C3A8AC546}" destId="{DC5610AE-FFB9-8749-8002-73038E81A220}" srcOrd="1" destOrd="0" presId="urn:microsoft.com/office/officeart/2008/layout/HalfCircleOrganizationChart"/>
    <dgm:cxn modelId="{3481AF88-8610-7A49-AA60-D85D463C1A8C}" type="presParOf" srcId="{DC5610AE-FFB9-8749-8002-73038E81A220}" destId="{BDA81BBA-99DB-4641-B308-7BEFD22A1436}" srcOrd="0" destOrd="0" presId="urn:microsoft.com/office/officeart/2008/layout/HalfCircleOrganizationChart"/>
    <dgm:cxn modelId="{C467ED3A-2C38-A447-A310-498BD38F852B}" type="presParOf" srcId="{BDA81BBA-99DB-4641-B308-7BEFD22A1436}" destId="{F5599EC4-0AAB-F049-9BDD-A6F5FF2014F9}" srcOrd="0" destOrd="0" presId="urn:microsoft.com/office/officeart/2008/layout/HalfCircleOrganizationChart"/>
    <dgm:cxn modelId="{CF041543-9232-7A4C-A1A0-0F68ABBADD04}" type="presParOf" srcId="{BDA81BBA-99DB-4641-B308-7BEFD22A1436}" destId="{24B7E790-CFDA-2B4B-88BD-F80F69ED40B7}" srcOrd="1" destOrd="0" presId="urn:microsoft.com/office/officeart/2008/layout/HalfCircleOrganizationChart"/>
    <dgm:cxn modelId="{0763A40E-B535-8148-BE9D-D3300A3D87A6}" type="presParOf" srcId="{BDA81BBA-99DB-4641-B308-7BEFD22A1436}" destId="{CC0ADBAD-9637-C64C-8474-557BFC5C9084}" srcOrd="2" destOrd="0" presId="urn:microsoft.com/office/officeart/2008/layout/HalfCircleOrganizationChart"/>
    <dgm:cxn modelId="{E5FE38B0-27FA-1F4A-9D09-16DAEA2383FB}" type="presParOf" srcId="{BDA81BBA-99DB-4641-B308-7BEFD22A1436}" destId="{69172635-E7F9-AB44-A5EC-1BB0FF7FA27E}" srcOrd="3" destOrd="0" presId="urn:microsoft.com/office/officeart/2008/layout/HalfCircleOrganizationChart"/>
    <dgm:cxn modelId="{DEFD1819-82F0-DD48-8988-116FF4F9855F}" type="presParOf" srcId="{DC5610AE-FFB9-8749-8002-73038E81A220}" destId="{F099A61D-9BDB-8243-A4E4-CA52AE349119}" srcOrd="1" destOrd="0" presId="urn:microsoft.com/office/officeart/2008/layout/HalfCircleOrganizationChart"/>
    <dgm:cxn modelId="{BF11747C-DDB7-2E41-B2B4-BB2556A59862}" type="presParOf" srcId="{DC5610AE-FFB9-8749-8002-73038E81A220}" destId="{4DD4CF61-A02C-C049-A952-B1109DFDDD18}" srcOrd="2" destOrd="0" presId="urn:microsoft.com/office/officeart/2008/layout/HalfCircleOrganizationChart"/>
    <dgm:cxn modelId="{1C921587-FE29-0740-9E8D-82695763730A}" type="presParOf" srcId="{663D61AC-1B01-554C-A362-5D0C3A8AC546}" destId="{61A64A53-C574-0F4C-B1B4-7333842F4EE5}" srcOrd="2" destOrd="0" presId="urn:microsoft.com/office/officeart/2008/layout/HalfCircleOrganizationChart"/>
    <dgm:cxn modelId="{92224EC2-F110-E54D-89A0-0DCB1EA6DC10}" type="presParOf" srcId="{663D61AC-1B01-554C-A362-5D0C3A8AC546}" destId="{2088632B-E5B7-EC4B-A9CC-7B31C18A173F}" srcOrd="3" destOrd="0" presId="urn:microsoft.com/office/officeart/2008/layout/HalfCircleOrganizationChart"/>
    <dgm:cxn modelId="{C1443985-8929-3247-957F-268AD1AE72A9}" type="presParOf" srcId="{2088632B-E5B7-EC4B-A9CC-7B31C18A173F}" destId="{7BC5FA90-E1E8-504E-9D5A-7B8CE4ABB59C}" srcOrd="0" destOrd="0" presId="urn:microsoft.com/office/officeart/2008/layout/HalfCircleOrganizationChart"/>
    <dgm:cxn modelId="{EB773723-4F05-394D-B5E1-DD0D1ACD218D}" type="presParOf" srcId="{7BC5FA90-E1E8-504E-9D5A-7B8CE4ABB59C}" destId="{892DCC33-B378-7647-9899-A7E1E9042D84}" srcOrd="0" destOrd="0" presId="urn:microsoft.com/office/officeart/2008/layout/HalfCircleOrganizationChart"/>
    <dgm:cxn modelId="{CC849281-50C6-CC4B-BF7E-5BD796A89FA1}" type="presParOf" srcId="{7BC5FA90-E1E8-504E-9D5A-7B8CE4ABB59C}" destId="{92DDEA0A-BD8E-9746-8B80-9937FD6B80F1}" srcOrd="1" destOrd="0" presId="urn:microsoft.com/office/officeart/2008/layout/HalfCircleOrganizationChart"/>
    <dgm:cxn modelId="{FE184221-4198-2044-9806-C754B5349E40}" type="presParOf" srcId="{7BC5FA90-E1E8-504E-9D5A-7B8CE4ABB59C}" destId="{37114418-D9DC-4F44-9B93-1B9E9E0DA51D}" srcOrd="2" destOrd="0" presId="urn:microsoft.com/office/officeart/2008/layout/HalfCircleOrganizationChart"/>
    <dgm:cxn modelId="{284AA709-CF60-1748-BFBC-E11CB962009E}" type="presParOf" srcId="{7BC5FA90-E1E8-504E-9D5A-7B8CE4ABB59C}" destId="{8A191C4A-E2F6-C84A-9716-F4510E7A25C8}" srcOrd="3" destOrd="0" presId="urn:microsoft.com/office/officeart/2008/layout/HalfCircleOrganizationChart"/>
    <dgm:cxn modelId="{DF39BFE9-C266-B346-B35D-3A94AA3B7ECE}" type="presParOf" srcId="{2088632B-E5B7-EC4B-A9CC-7B31C18A173F}" destId="{B0A7FAFC-2FBF-1249-8E49-1C8A8C11CEE3}" srcOrd="1" destOrd="0" presId="urn:microsoft.com/office/officeart/2008/layout/HalfCircleOrganizationChart"/>
    <dgm:cxn modelId="{D0B902F1-18AD-D84C-A5CE-3A34ADD1FEB4}" type="presParOf" srcId="{2088632B-E5B7-EC4B-A9CC-7B31C18A173F}" destId="{A0B0BB45-7E1A-2949-8D7B-0D4B0834515C}" srcOrd="2" destOrd="0" presId="urn:microsoft.com/office/officeart/2008/layout/HalfCircleOrganizationChart"/>
    <dgm:cxn modelId="{47B7923D-823C-0B49-8BA7-60309C7FCD4D}" type="presParOf" srcId="{5F4FF639-468D-0D49-8187-962C32CA7340}" destId="{DEA577DF-F4C8-FF4B-A39F-AE166BB3824F}" srcOrd="2" destOrd="0" presId="urn:microsoft.com/office/officeart/2008/layout/HalfCircleOrganizationChart"/>
    <dgm:cxn modelId="{6B41C2F3-23CA-E94F-9ACF-EE8960141269}" type="presParOf" srcId="{F3C1EF71-339F-2142-8F03-3E139D8098A4}" destId="{F066861D-CE99-0948-ADF5-4BD3257D601E}" srcOrd="2" destOrd="0" presId="urn:microsoft.com/office/officeart/2008/layout/HalfCircleOrganizationChart"/>
    <dgm:cxn modelId="{5651595A-5815-F642-BEFD-B44505FD1FA9}" type="presParOf" srcId="{3FB6B09C-69C7-C047-B4D9-11DF639880BF}" destId="{99686A46-86CF-584C-916C-6B0903DA3FCB}" srcOrd="2" destOrd="0" presId="urn:microsoft.com/office/officeart/2008/layout/HalfCircleOrganizationChart"/>
    <dgm:cxn modelId="{2F989EAF-411A-864E-A0B7-1C553B65AEC4}" type="presParOf" srcId="{99686A46-86CF-584C-916C-6B0903DA3FCB}" destId="{E14AAD49-C0C9-3246-B64F-2F6DE79663AD}" srcOrd="0" destOrd="0" presId="urn:microsoft.com/office/officeart/2008/layout/HalfCircleOrganizationChart"/>
    <dgm:cxn modelId="{2E9493C1-2202-6E48-B5FF-7C501C295C51}" type="presParOf" srcId="{99686A46-86CF-584C-916C-6B0903DA3FCB}" destId="{65BAC747-01BB-8142-9F85-E16EBF01DC29}" srcOrd="1" destOrd="0" presId="urn:microsoft.com/office/officeart/2008/layout/HalfCircleOrganizationChart"/>
    <dgm:cxn modelId="{2A676689-4144-BC4F-B472-6423DD51EDC4}" type="presParOf" srcId="{65BAC747-01BB-8142-9F85-E16EBF01DC29}" destId="{D27CC52E-A9F1-7146-9C76-4F85EBBF0E0D}" srcOrd="0" destOrd="0" presId="urn:microsoft.com/office/officeart/2008/layout/HalfCircleOrganizationChart"/>
    <dgm:cxn modelId="{1C25DDEA-772A-1342-96DB-AC4BAA5CF601}" type="presParOf" srcId="{D27CC52E-A9F1-7146-9C76-4F85EBBF0E0D}" destId="{6D6CAD8E-B99D-5147-9E88-4237FF6E4C98}" srcOrd="0" destOrd="0" presId="urn:microsoft.com/office/officeart/2008/layout/HalfCircleOrganizationChart"/>
    <dgm:cxn modelId="{6507BB6A-39A8-6C4B-8F10-64D50BC0F6AD}" type="presParOf" srcId="{D27CC52E-A9F1-7146-9C76-4F85EBBF0E0D}" destId="{44FF416A-F519-764C-A179-C46D6F8CCB21}" srcOrd="1" destOrd="0" presId="urn:microsoft.com/office/officeart/2008/layout/HalfCircleOrganizationChart"/>
    <dgm:cxn modelId="{1E55A267-D435-7F46-9885-99006FC18506}" type="presParOf" srcId="{D27CC52E-A9F1-7146-9C76-4F85EBBF0E0D}" destId="{00D62B0A-D136-1841-A410-DBDD811EBE5C}" srcOrd="2" destOrd="0" presId="urn:microsoft.com/office/officeart/2008/layout/HalfCircleOrganizationChart"/>
    <dgm:cxn modelId="{DF66D893-ECCD-D54B-99F6-B8F580B0E869}" type="presParOf" srcId="{D27CC52E-A9F1-7146-9C76-4F85EBBF0E0D}" destId="{0C05739A-A00D-C042-9289-C48949137B79}" srcOrd="3" destOrd="0" presId="urn:microsoft.com/office/officeart/2008/layout/HalfCircleOrganizationChart"/>
    <dgm:cxn modelId="{666ADFB5-5349-FB40-B14B-3030D7CEFCFD}" type="presParOf" srcId="{65BAC747-01BB-8142-9F85-E16EBF01DC29}" destId="{B7357DAA-2BC3-EF48-AE6E-06EBFDCE9C0F}" srcOrd="1" destOrd="0" presId="urn:microsoft.com/office/officeart/2008/layout/HalfCircleOrganizationChart"/>
    <dgm:cxn modelId="{B9420735-CAC3-5C48-9B14-5C35CB5B8EC7}" type="presParOf" srcId="{65BAC747-01BB-8142-9F85-E16EBF01DC29}" destId="{CB18EFD3-081F-7145-BC39-6E8DDB5794EE}" srcOrd="2" destOrd="0" presId="urn:microsoft.com/office/officeart/2008/layout/HalfCircleOrganizationChart"/>
    <dgm:cxn modelId="{B8150818-13D3-4849-BCFC-15377AAD90BF}" type="presParOf" srcId="{99686A46-86CF-584C-916C-6B0903DA3FCB}" destId="{8843B321-2CFC-8C4D-8E40-B5EAF0F5010C}" srcOrd="2" destOrd="0" presId="urn:microsoft.com/office/officeart/2008/layout/HalfCircleOrganizationChart"/>
    <dgm:cxn modelId="{66DCFAB2-3E14-9141-A82C-AFF756143976}" type="presParOf" srcId="{99686A46-86CF-584C-916C-6B0903DA3FCB}" destId="{38ED82CE-AC09-9C48-9796-80CEDAD5D0A1}" srcOrd="3" destOrd="0" presId="urn:microsoft.com/office/officeart/2008/layout/HalfCircleOrganizationChart"/>
    <dgm:cxn modelId="{930A6381-89DA-4542-B6AB-E1981158233A}" type="presParOf" srcId="{38ED82CE-AC09-9C48-9796-80CEDAD5D0A1}" destId="{8D375576-FA5E-B242-8AC9-3D6BDDDCD4D4}" srcOrd="0" destOrd="0" presId="urn:microsoft.com/office/officeart/2008/layout/HalfCircleOrganizationChart"/>
    <dgm:cxn modelId="{EA793A6A-D24D-E044-940F-DB5FFDF7B1D4}" type="presParOf" srcId="{8D375576-FA5E-B242-8AC9-3D6BDDDCD4D4}" destId="{67ADBE67-4AF7-7F48-A0FE-FDDA7AA6B449}" srcOrd="0" destOrd="0" presId="urn:microsoft.com/office/officeart/2008/layout/HalfCircleOrganizationChart"/>
    <dgm:cxn modelId="{D91B7DB0-88A2-3547-B29B-87C6002877E4}" type="presParOf" srcId="{8D375576-FA5E-B242-8AC9-3D6BDDDCD4D4}" destId="{193E5205-F975-8A45-95BA-10943AA45F4B}" srcOrd="1" destOrd="0" presId="urn:microsoft.com/office/officeart/2008/layout/HalfCircleOrganizationChart"/>
    <dgm:cxn modelId="{1F1A2577-8527-B240-AFAB-1A6B436182B9}" type="presParOf" srcId="{8D375576-FA5E-B242-8AC9-3D6BDDDCD4D4}" destId="{03124663-E68F-9140-9392-53C9D43E15F0}" srcOrd="2" destOrd="0" presId="urn:microsoft.com/office/officeart/2008/layout/HalfCircleOrganizationChart"/>
    <dgm:cxn modelId="{0F2400DE-CB3C-FF4A-93D0-B830C5A6B967}" type="presParOf" srcId="{8D375576-FA5E-B242-8AC9-3D6BDDDCD4D4}" destId="{DED1E7F2-173C-C843-9192-EC574C8982CC}" srcOrd="3" destOrd="0" presId="urn:microsoft.com/office/officeart/2008/layout/HalfCircleOrganizationChart"/>
    <dgm:cxn modelId="{F5E49EC1-C4FF-9748-9340-F2911CD0A712}" type="presParOf" srcId="{38ED82CE-AC09-9C48-9796-80CEDAD5D0A1}" destId="{4E9DD938-AA2A-5F44-A006-A1870C7BE04D}" srcOrd="1" destOrd="0" presId="urn:microsoft.com/office/officeart/2008/layout/HalfCircleOrganizationChart"/>
    <dgm:cxn modelId="{6C3AE4E6-C7BC-3047-B076-01029E7CF382}" type="presParOf" srcId="{38ED82CE-AC09-9C48-9796-80CEDAD5D0A1}" destId="{D32A50A7-416D-DD40-8A4C-F30A5C5942C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EA1BC-8728-B347-A345-832AD87AC20C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31CB6-B370-2747-AA41-4682F51C7D38}">
      <dgm:prSet phldrT="[Text]"/>
      <dgm:spPr/>
      <dgm:t>
        <a:bodyPr/>
        <a:lstStyle/>
        <a:p>
          <a:r>
            <a:rPr lang="en-US" dirty="0" smtClean="0"/>
            <a:t>Database</a:t>
          </a:r>
        </a:p>
        <a:p>
          <a:r>
            <a:rPr lang="en-US" dirty="0" smtClean="0"/>
            <a:t> </a:t>
          </a:r>
          <a:endParaRPr lang="en-US" dirty="0"/>
        </a:p>
      </dgm:t>
    </dgm:pt>
    <dgm:pt modelId="{FFCE2B44-7735-AB4E-9883-3137DBC09AA6}" type="parTrans" cxnId="{E8F4F27D-5B67-464C-BF5F-97BEFB6399F0}">
      <dgm:prSet/>
      <dgm:spPr/>
      <dgm:t>
        <a:bodyPr/>
        <a:lstStyle/>
        <a:p>
          <a:endParaRPr lang="en-US"/>
        </a:p>
      </dgm:t>
    </dgm:pt>
    <dgm:pt modelId="{5C435C68-ABAE-D546-B3E6-C77D39A50E6D}" type="sibTrans" cxnId="{E8F4F27D-5B67-464C-BF5F-97BEFB6399F0}">
      <dgm:prSet/>
      <dgm:spPr/>
      <dgm:t>
        <a:bodyPr/>
        <a:lstStyle/>
        <a:p>
          <a:endParaRPr lang="en-US"/>
        </a:p>
      </dgm:t>
    </dgm:pt>
    <dgm:pt modelId="{4B9739E6-1CF2-594C-A1A8-F43B42072931}" type="asst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3800" dirty="0" smtClean="0"/>
            <a:t>Application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800" dirty="0" smtClean="0"/>
            <a:t> </a:t>
          </a:r>
          <a:r>
            <a:rPr lang="en-US" sz="2400" dirty="0" smtClean="0"/>
            <a:t>Customer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Contractor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en-US" sz="3800" dirty="0"/>
        </a:p>
      </dgm:t>
    </dgm:pt>
    <dgm:pt modelId="{9731347B-16A2-2C4C-834F-4845CEC13BED}" type="parTrans" cxnId="{F4C3D19D-F40F-5246-8BFC-C2C90B5E17DC}">
      <dgm:prSet/>
      <dgm:spPr/>
      <dgm:t>
        <a:bodyPr/>
        <a:lstStyle/>
        <a:p>
          <a:endParaRPr lang="en-US"/>
        </a:p>
      </dgm:t>
    </dgm:pt>
    <dgm:pt modelId="{59F2341A-D5C1-2A45-A516-9F64CF3B8BE7}" type="sibTrans" cxnId="{F4C3D19D-F40F-5246-8BFC-C2C90B5E17DC}">
      <dgm:prSet/>
      <dgm:spPr/>
      <dgm:t>
        <a:bodyPr/>
        <a:lstStyle/>
        <a:p>
          <a:endParaRPr lang="en-US"/>
        </a:p>
      </dgm:t>
    </dgm:pt>
    <dgm:pt modelId="{15549B59-0C1F-1B4E-8DB9-38756FEC9E23}" type="pres">
      <dgm:prSet presAssocID="{2A1EA1BC-8728-B347-A345-832AD87AC20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A9DE8C-5B78-B34E-BEAD-E39829B21DE8}" type="pres">
      <dgm:prSet presAssocID="{9B531CB6-B370-2747-AA41-4682F51C7D38}" presName="node" presStyleLbl="node1" presStyleIdx="0" presStyleCnt="1" custRadScaleRad="100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28B61-5A40-6840-9FB1-F9DE6A67FE19}" type="pres">
      <dgm:prSet presAssocID="{5C435C68-ABAE-D546-B3E6-C77D39A50E6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CC5D8A6-726B-4D41-B980-6305778B6FA2}" type="pres">
      <dgm:prSet presAssocID="{5C435C68-ABAE-D546-B3E6-C77D39A50E6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AB9D70D-577B-7B42-A174-54848C1C2020}" type="pres">
      <dgm:prSet presAssocID="{4B9739E6-1CF2-594C-A1A8-F43B42072931}" presName="node" presStyleLbl="asst0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33F36-ED4D-A546-8E8B-7DE4EC661027}" type="pres">
      <dgm:prSet presAssocID="{59F2341A-D5C1-2A45-A516-9F64CF3B8BE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4EF4E11-FD9A-434E-BCBB-9C1A64A345D5}" type="pres">
      <dgm:prSet presAssocID="{59F2341A-D5C1-2A45-A516-9F64CF3B8BE7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4E97BE8D-60C5-4848-9B92-C6273A367A1D}" type="presOf" srcId="{9B531CB6-B370-2747-AA41-4682F51C7D38}" destId="{D2A9DE8C-5B78-B34E-BEAD-E39829B21DE8}" srcOrd="0" destOrd="0" presId="urn:microsoft.com/office/officeart/2005/8/layout/cycle2"/>
    <dgm:cxn modelId="{411985C0-90B2-C644-8701-A459F824A76D}" type="presOf" srcId="{5C435C68-ABAE-D546-B3E6-C77D39A50E6D}" destId="{A5C28B61-5A40-6840-9FB1-F9DE6A67FE19}" srcOrd="0" destOrd="0" presId="urn:microsoft.com/office/officeart/2005/8/layout/cycle2"/>
    <dgm:cxn modelId="{A13D15D5-0F78-7047-B565-CCFAF5E2A216}" type="presOf" srcId="{5C435C68-ABAE-D546-B3E6-C77D39A50E6D}" destId="{2CC5D8A6-726B-4D41-B980-6305778B6FA2}" srcOrd="1" destOrd="0" presId="urn:microsoft.com/office/officeart/2005/8/layout/cycle2"/>
    <dgm:cxn modelId="{DB93B932-A0A9-7B41-B230-C1F7E454BD16}" type="presOf" srcId="{59F2341A-D5C1-2A45-A516-9F64CF3B8BE7}" destId="{20333F36-ED4D-A546-8E8B-7DE4EC661027}" srcOrd="0" destOrd="0" presId="urn:microsoft.com/office/officeart/2005/8/layout/cycle2"/>
    <dgm:cxn modelId="{600AA7F8-FE45-C44E-873E-ECDBA5B0AA6D}" type="presOf" srcId="{2A1EA1BC-8728-B347-A345-832AD87AC20C}" destId="{15549B59-0C1F-1B4E-8DB9-38756FEC9E23}" srcOrd="0" destOrd="0" presId="urn:microsoft.com/office/officeart/2005/8/layout/cycle2"/>
    <dgm:cxn modelId="{0265534B-1ADB-9A47-9663-A6B3DDEE5754}" type="presOf" srcId="{59F2341A-D5C1-2A45-A516-9F64CF3B8BE7}" destId="{94EF4E11-FD9A-434E-BCBB-9C1A64A345D5}" srcOrd="1" destOrd="0" presId="urn:microsoft.com/office/officeart/2005/8/layout/cycle2"/>
    <dgm:cxn modelId="{F4C3D19D-F40F-5246-8BFC-C2C90B5E17DC}" srcId="{2A1EA1BC-8728-B347-A345-832AD87AC20C}" destId="{4B9739E6-1CF2-594C-A1A8-F43B42072931}" srcOrd="1" destOrd="0" parTransId="{9731347B-16A2-2C4C-834F-4845CEC13BED}" sibTransId="{59F2341A-D5C1-2A45-A516-9F64CF3B8BE7}"/>
    <dgm:cxn modelId="{25674236-11A3-AA44-9A0B-A8C1FB332099}" type="presOf" srcId="{4B9739E6-1CF2-594C-A1A8-F43B42072931}" destId="{DAB9D70D-577B-7B42-A174-54848C1C2020}" srcOrd="0" destOrd="0" presId="urn:microsoft.com/office/officeart/2005/8/layout/cycle2"/>
    <dgm:cxn modelId="{E8F4F27D-5B67-464C-BF5F-97BEFB6399F0}" srcId="{2A1EA1BC-8728-B347-A345-832AD87AC20C}" destId="{9B531CB6-B370-2747-AA41-4682F51C7D38}" srcOrd="0" destOrd="0" parTransId="{FFCE2B44-7735-AB4E-9883-3137DBC09AA6}" sibTransId="{5C435C68-ABAE-D546-B3E6-C77D39A50E6D}"/>
    <dgm:cxn modelId="{C454FD5F-7232-ED46-B28C-3416C6824B9F}" type="presParOf" srcId="{15549B59-0C1F-1B4E-8DB9-38756FEC9E23}" destId="{D2A9DE8C-5B78-B34E-BEAD-E39829B21DE8}" srcOrd="0" destOrd="0" presId="urn:microsoft.com/office/officeart/2005/8/layout/cycle2"/>
    <dgm:cxn modelId="{EED97CF5-7692-D048-8088-0A0F1FFE8DB6}" type="presParOf" srcId="{15549B59-0C1F-1B4E-8DB9-38756FEC9E23}" destId="{A5C28B61-5A40-6840-9FB1-F9DE6A67FE19}" srcOrd="1" destOrd="0" presId="urn:microsoft.com/office/officeart/2005/8/layout/cycle2"/>
    <dgm:cxn modelId="{691276C9-4E35-0D4C-A33D-B2A89E021D73}" type="presParOf" srcId="{A5C28B61-5A40-6840-9FB1-F9DE6A67FE19}" destId="{2CC5D8A6-726B-4D41-B980-6305778B6FA2}" srcOrd="0" destOrd="0" presId="urn:microsoft.com/office/officeart/2005/8/layout/cycle2"/>
    <dgm:cxn modelId="{9CCE8DCA-64C2-694B-82D2-DAFADBB23453}" type="presParOf" srcId="{15549B59-0C1F-1B4E-8DB9-38756FEC9E23}" destId="{DAB9D70D-577B-7B42-A174-54848C1C2020}" srcOrd="2" destOrd="0" presId="urn:microsoft.com/office/officeart/2005/8/layout/cycle2"/>
    <dgm:cxn modelId="{93EA78DD-2F34-7D4E-8F40-77E69AB9DD2E}" type="presParOf" srcId="{15549B59-0C1F-1B4E-8DB9-38756FEC9E23}" destId="{20333F36-ED4D-A546-8E8B-7DE4EC661027}" srcOrd="3" destOrd="0" presId="urn:microsoft.com/office/officeart/2005/8/layout/cycle2"/>
    <dgm:cxn modelId="{92B74253-AFCD-4A4C-914A-D8961C28648F}" type="presParOf" srcId="{20333F36-ED4D-A546-8E8B-7DE4EC661027}" destId="{94EF4E11-FD9A-434E-BCBB-9C1A64A345D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B321-2CFC-8C4D-8E40-B5EAF0F5010C}">
      <dsp:nvSpPr>
        <dsp:cNvPr id="0" name=""/>
        <dsp:cNvSpPr/>
      </dsp:nvSpPr>
      <dsp:spPr>
        <a:xfrm>
          <a:off x="3706277" y="630599"/>
          <a:ext cx="521652" cy="377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97"/>
              </a:lnTo>
              <a:lnTo>
                <a:pt x="521652" y="3770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AAD49-C0C9-3246-B64F-2F6DE79663AD}">
      <dsp:nvSpPr>
        <dsp:cNvPr id="0" name=""/>
        <dsp:cNvSpPr/>
      </dsp:nvSpPr>
      <dsp:spPr>
        <a:xfrm>
          <a:off x="3184625" y="630599"/>
          <a:ext cx="521652" cy="377097"/>
        </a:xfrm>
        <a:custGeom>
          <a:avLst/>
          <a:gdLst/>
          <a:ahLst/>
          <a:cxnLst/>
          <a:rect l="0" t="0" r="0" b="0"/>
          <a:pathLst>
            <a:path>
              <a:moveTo>
                <a:pt x="521652" y="0"/>
              </a:moveTo>
              <a:lnTo>
                <a:pt x="521652" y="377097"/>
              </a:lnTo>
              <a:lnTo>
                <a:pt x="0" y="3770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64A53-C574-0F4C-B1B4-7333842F4EE5}">
      <dsp:nvSpPr>
        <dsp:cNvPr id="0" name=""/>
        <dsp:cNvSpPr/>
      </dsp:nvSpPr>
      <dsp:spPr>
        <a:xfrm>
          <a:off x="4466758" y="3307994"/>
          <a:ext cx="578216" cy="126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562"/>
              </a:lnTo>
              <a:lnTo>
                <a:pt x="578216" y="12695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ED277-A454-1042-9C39-B81B4E63C5B7}">
      <dsp:nvSpPr>
        <dsp:cNvPr id="0" name=""/>
        <dsp:cNvSpPr/>
      </dsp:nvSpPr>
      <dsp:spPr>
        <a:xfrm>
          <a:off x="4466758" y="3307994"/>
          <a:ext cx="578216" cy="377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97"/>
              </a:lnTo>
              <a:lnTo>
                <a:pt x="578216" y="3770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BBC01-B6AF-0C4E-855F-930059B810E8}">
      <dsp:nvSpPr>
        <dsp:cNvPr id="0" name=""/>
        <dsp:cNvSpPr/>
      </dsp:nvSpPr>
      <dsp:spPr>
        <a:xfrm>
          <a:off x="3706277" y="2415529"/>
          <a:ext cx="760480" cy="26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84"/>
              </a:lnTo>
              <a:lnTo>
                <a:pt x="760480" y="131984"/>
              </a:lnTo>
              <a:lnTo>
                <a:pt x="760480" y="2639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B7A5B-0EA3-BB4B-BF6F-2D11B7C54246}">
      <dsp:nvSpPr>
        <dsp:cNvPr id="0" name=""/>
        <dsp:cNvSpPr/>
      </dsp:nvSpPr>
      <dsp:spPr>
        <a:xfrm>
          <a:off x="2945796" y="3307994"/>
          <a:ext cx="578216" cy="377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97"/>
              </a:lnTo>
              <a:lnTo>
                <a:pt x="578216" y="3770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695DD-CC37-6746-BB03-2B06961FD55A}">
      <dsp:nvSpPr>
        <dsp:cNvPr id="0" name=""/>
        <dsp:cNvSpPr/>
      </dsp:nvSpPr>
      <dsp:spPr>
        <a:xfrm>
          <a:off x="2945796" y="2415529"/>
          <a:ext cx="760480" cy="263968"/>
        </a:xfrm>
        <a:custGeom>
          <a:avLst/>
          <a:gdLst/>
          <a:ahLst/>
          <a:cxnLst/>
          <a:rect l="0" t="0" r="0" b="0"/>
          <a:pathLst>
            <a:path>
              <a:moveTo>
                <a:pt x="760480" y="0"/>
              </a:moveTo>
              <a:lnTo>
                <a:pt x="760480" y="131984"/>
              </a:lnTo>
              <a:lnTo>
                <a:pt x="0" y="131984"/>
              </a:lnTo>
              <a:lnTo>
                <a:pt x="0" y="2639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E39C3-8596-3B42-807F-E7F4CC3BEA30}">
      <dsp:nvSpPr>
        <dsp:cNvPr id="0" name=""/>
        <dsp:cNvSpPr/>
      </dsp:nvSpPr>
      <dsp:spPr>
        <a:xfrm>
          <a:off x="3660557" y="630599"/>
          <a:ext cx="91440" cy="1156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64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CCE39-1C11-1947-B59F-9269557C09FB}">
      <dsp:nvSpPr>
        <dsp:cNvPr id="0" name=""/>
        <dsp:cNvSpPr/>
      </dsp:nvSpPr>
      <dsp:spPr>
        <a:xfrm>
          <a:off x="3392029" y="2102"/>
          <a:ext cx="628496" cy="62849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194BA-A517-654E-ADD2-7187C3FD3D74}">
      <dsp:nvSpPr>
        <dsp:cNvPr id="0" name=""/>
        <dsp:cNvSpPr/>
      </dsp:nvSpPr>
      <dsp:spPr>
        <a:xfrm>
          <a:off x="3392029" y="2102"/>
          <a:ext cx="628496" cy="62849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07F60-CAD9-4542-9E14-08E38A8C357A}">
      <dsp:nvSpPr>
        <dsp:cNvPr id="0" name=""/>
        <dsp:cNvSpPr/>
      </dsp:nvSpPr>
      <dsp:spPr>
        <a:xfrm>
          <a:off x="3077780" y="115231"/>
          <a:ext cx="1256993" cy="4022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Home Page</a:t>
          </a:r>
          <a:endParaRPr lang="en-US" sz="1500" kern="1200" dirty="0">
            <a:solidFill>
              <a:schemeClr val="tx2">
                <a:lumMod val="75000"/>
              </a:schemeClr>
            </a:solidFill>
            <a:latin typeface="Ombudsman Stencil"/>
          </a:endParaRPr>
        </a:p>
      </dsp:txBody>
      <dsp:txXfrm>
        <a:off x="3077780" y="115231"/>
        <a:ext cx="1256993" cy="402237"/>
      </dsp:txXfrm>
    </dsp:sp>
    <dsp:sp modelId="{552A8FDB-E94B-1C43-92AC-297C05B80591}">
      <dsp:nvSpPr>
        <dsp:cNvPr id="0" name=""/>
        <dsp:cNvSpPr/>
      </dsp:nvSpPr>
      <dsp:spPr>
        <a:xfrm>
          <a:off x="3392029" y="1787032"/>
          <a:ext cx="628496" cy="62849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5B0C8-AA63-D744-BCE6-9B2F740DFAF6}">
      <dsp:nvSpPr>
        <dsp:cNvPr id="0" name=""/>
        <dsp:cNvSpPr/>
      </dsp:nvSpPr>
      <dsp:spPr>
        <a:xfrm>
          <a:off x="3392029" y="1787032"/>
          <a:ext cx="628496" cy="62849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DB08B-74FA-8C4D-AAEA-93B9BC7380D2}">
      <dsp:nvSpPr>
        <dsp:cNvPr id="0" name=""/>
        <dsp:cNvSpPr/>
      </dsp:nvSpPr>
      <dsp:spPr>
        <a:xfrm>
          <a:off x="3077780" y="1900162"/>
          <a:ext cx="1256993" cy="4022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Select role</a:t>
          </a:r>
        </a:p>
      </dsp:txBody>
      <dsp:txXfrm>
        <a:off x="3077780" y="1900162"/>
        <a:ext cx="1256993" cy="402237"/>
      </dsp:txXfrm>
    </dsp:sp>
    <dsp:sp modelId="{187D7473-0050-E94B-A6AC-5FEE1D432190}">
      <dsp:nvSpPr>
        <dsp:cNvPr id="0" name=""/>
        <dsp:cNvSpPr/>
      </dsp:nvSpPr>
      <dsp:spPr>
        <a:xfrm>
          <a:off x="2631548" y="2679497"/>
          <a:ext cx="628496" cy="62849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C2B5D-C3F4-B945-A026-C2E54C1151EE}">
      <dsp:nvSpPr>
        <dsp:cNvPr id="0" name=""/>
        <dsp:cNvSpPr/>
      </dsp:nvSpPr>
      <dsp:spPr>
        <a:xfrm>
          <a:off x="2631548" y="2679497"/>
          <a:ext cx="628496" cy="62849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C61E0-A64C-854A-874D-4B2EA145F675}">
      <dsp:nvSpPr>
        <dsp:cNvPr id="0" name=""/>
        <dsp:cNvSpPr/>
      </dsp:nvSpPr>
      <dsp:spPr>
        <a:xfrm>
          <a:off x="2317299" y="2792627"/>
          <a:ext cx="1256993" cy="4022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Contractor</a:t>
          </a:r>
        </a:p>
      </dsp:txBody>
      <dsp:txXfrm>
        <a:off x="2317299" y="2792627"/>
        <a:ext cx="1256993" cy="402237"/>
      </dsp:txXfrm>
    </dsp:sp>
    <dsp:sp modelId="{F28CA007-979E-5748-932A-21F194C9A34B}">
      <dsp:nvSpPr>
        <dsp:cNvPr id="0" name=""/>
        <dsp:cNvSpPr/>
      </dsp:nvSpPr>
      <dsp:spPr>
        <a:xfrm>
          <a:off x="3448593" y="3571962"/>
          <a:ext cx="628496" cy="62849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E4845-242E-2544-9431-2BFC4534ADFA}">
      <dsp:nvSpPr>
        <dsp:cNvPr id="0" name=""/>
        <dsp:cNvSpPr/>
      </dsp:nvSpPr>
      <dsp:spPr>
        <a:xfrm>
          <a:off x="3448593" y="3571962"/>
          <a:ext cx="628496" cy="62849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24660-6DD9-D345-B4D1-2CCABA3C6EF4}">
      <dsp:nvSpPr>
        <dsp:cNvPr id="0" name=""/>
        <dsp:cNvSpPr/>
      </dsp:nvSpPr>
      <dsp:spPr>
        <a:xfrm>
          <a:off x="3134345" y="3685092"/>
          <a:ext cx="1256993" cy="4022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Task map</a:t>
          </a:r>
        </a:p>
      </dsp:txBody>
      <dsp:txXfrm>
        <a:off x="3134345" y="3685092"/>
        <a:ext cx="1256993" cy="402237"/>
      </dsp:txXfrm>
    </dsp:sp>
    <dsp:sp modelId="{644C27FC-D176-864A-8DBC-DBA4E51627E2}">
      <dsp:nvSpPr>
        <dsp:cNvPr id="0" name=""/>
        <dsp:cNvSpPr/>
      </dsp:nvSpPr>
      <dsp:spPr>
        <a:xfrm>
          <a:off x="4152509" y="2679497"/>
          <a:ext cx="628496" cy="62849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A5FE-A702-3D4B-B63D-F261B1A6E80D}">
      <dsp:nvSpPr>
        <dsp:cNvPr id="0" name=""/>
        <dsp:cNvSpPr/>
      </dsp:nvSpPr>
      <dsp:spPr>
        <a:xfrm>
          <a:off x="4152509" y="2679497"/>
          <a:ext cx="628496" cy="62849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3E4D1-C603-9248-B76A-30EE0F9A509E}">
      <dsp:nvSpPr>
        <dsp:cNvPr id="0" name=""/>
        <dsp:cNvSpPr/>
      </dsp:nvSpPr>
      <dsp:spPr>
        <a:xfrm>
          <a:off x="3838261" y="2792627"/>
          <a:ext cx="1256993" cy="4022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Customer</a:t>
          </a:r>
          <a:endParaRPr lang="en-US" sz="1500" kern="1200" dirty="0">
            <a:solidFill>
              <a:schemeClr val="tx2">
                <a:lumMod val="75000"/>
              </a:schemeClr>
            </a:solidFill>
            <a:latin typeface="Ombudsman Stencil"/>
          </a:endParaRPr>
        </a:p>
      </dsp:txBody>
      <dsp:txXfrm>
        <a:off x="3838261" y="2792627"/>
        <a:ext cx="1256993" cy="402237"/>
      </dsp:txXfrm>
    </dsp:sp>
    <dsp:sp modelId="{24B7E790-CFDA-2B4B-88BD-F80F69ED40B7}">
      <dsp:nvSpPr>
        <dsp:cNvPr id="0" name=""/>
        <dsp:cNvSpPr/>
      </dsp:nvSpPr>
      <dsp:spPr>
        <a:xfrm>
          <a:off x="4969555" y="3571962"/>
          <a:ext cx="628496" cy="62849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ADBAD-9637-C64C-8474-557BFC5C9084}">
      <dsp:nvSpPr>
        <dsp:cNvPr id="0" name=""/>
        <dsp:cNvSpPr/>
      </dsp:nvSpPr>
      <dsp:spPr>
        <a:xfrm>
          <a:off x="4969555" y="3571962"/>
          <a:ext cx="628496" cy="62849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99EC4-0AAB-F049-9BDD-A6F5FF2014F9}">
      <dsp:nvSpPr>
        <dsp:cNvPr id="0" name=""/>
        <dsp:cNvSpPr/>
      </dsp:nvSpPr>
      <dsp:spPr>
        <a:xfrm>
          <a:off x="4655307" y="3685092"/>
          <a:ext cx="1256993" cy="4022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Task form</a:t>
          </a:r>
          <a:endParaRPr lang="en-US" sz="1500" kern="1200" dirty="0">
            <a:solidFill>
              <a:schemeClr val="tx2">
                <a:lumMod val="75000"/>
              </a:schemeClr>
            </a:solidFill>
            <a:latin typeface="Ombudsman Stencil"/>
          </a:endParaRPr>
        </a:p>
      </dsp:txBody>
      <dsp:txXfrm>
        <a:off x="4655307" y="3685092"/>
        <a:ext cx="1256993" cy="402237"/>
      </dsp:txXfrm>
    </dsp:sp>
    <dsp:sp modelId="{92DDEA0A-BD8E-9746-8B80-9937FD6B80F1}">
      <dsp:nvSpPr>
        <dsp:cNvPr id="0" name=""/>
        <dsp:cNvSpPr/>
      </dsp:nvSpPr>
      <dsp:spPr>
        <a:xfrm>
          <a:off x="4969555" y="4464427"/>
          <a:ext cx="628496" cy="62849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14418-D9DC-4F44-9B93-1B9E9E0DA51D}">
      <dsp:nvSpPr>
        <dsp:cNvPr id="0" name=""/>
        <dsp:cNvSpPr/>
      </dsp:nvSpPr>
      <dsp:spPr>
        <a:xfrm>
          <a:off x="4969555" y="4464427"/>
          <a:ext cx="628496" cy="62849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DCC33-B378-7647-9899-A7E1E9042D84}">
      <dsp:nvSpPr>
        <dsp:cNvPr id="0" name=""/>
        <dsp:cNvSpPr/>
      </dsp:nvSpPr>
      <dsp:spPr>
        <a:xfrm>
          <a:off x="4655307" y="4577557"/>
          <a:ext cx="1256993" cy="4022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Task list</a:t>
          </a:r>
          <a:endParaRPr lang="en-US" sz="1500" kern="1200" dirty="0">
            <a:solidFill>
              <a:schemeClr val="tx2">
                <a:lumMod val="75000"/>
              </a:schemeClr>
            </a:solidFill>
            <a:latin typeface="Ombudsman Stencil"/>
          </a:endParaRPr>
        </a:p>
      </dsp:txBody>
      <dsp:txXfrm>
        <a:off x="4655307" y="4577557"/>
        <a:ext cx="1256993" cy="402237"/>
      </dsp:txXfrm>
    </dsp:sp>
    <dsp:sp modelId="{44FF416A-F519-764C-A179-C46D6F8CCB21}">
      <dsp:nvSpPr>
        <dsp:cNvPr id="0" name=""/>
        <dsp:cNvSpPr/>
      </dsp:nvSpPr>
      <dsp:spPr>
        <a:xfrm>
          <a:off x="2631548" y="894567"/>
          <a:ext cx="628496" cy="62849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62B0A-D136-1841-A410-DBDD811EBE5C}">
      <dsp:nvSpPr>
        <dsp:cNvPr id="0" name=""/>
        <dsp:cNvSpPr/>
      </dsp:nvSpPr>
      <dsp:spPr>
        <a:xfrm>
          <a:off x="2631548" y="894567"/>
          <a:ext cx="628496" cy="62849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CAD8E-B99D-5147-9E88-4237FF6E4C98}">
      <dsp:nvSpPr>
        <dsp:cNvPr id="0" name=""/>
        <dsp:cNvSpPr/>
      </dsp:nvSpPr>
      <dsp:spPr>
        <a:xfrm>
          <a:off x="2317299" y="1007697"/>
          <a:ext cx="1256993" cy="4022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Login </a:t>
          </a:r>
          <a:endParaRPr lang="en-US" sz="1500" kern="1200" dirty="0">
            <a:solidFill>
              <a:schemeClr val="tx2">
                <a:lumMod val="75000"/>
              </a:schemeClr>
            </a:solidFill>
            <a:latin typeface="Ombudsman Stencil"/>
          </a:endParaRPr>
        </a:p>
      </dsp:txBody>
      <dsp:txXfrm>
        <a:off x="2317299" y="1007697"/>
        <a:ext cx="1256993" cy="402237"/>
      </dsp:txXfrm>
    </dsp:sp>
    <dsp:sp modelId="{193E5205-F975-8A45-95BA-10943AA45F4B}">
      <dsp:nvSpPr>
        <dsp:cNvPr id="0" name=""/>
        <dsp:cNvSpPr/>
      </dsp:nvSpPr>
      <dsp:spPr>
        <a:xfrm>
          <a:off x="4152509" y="894567"/>
          <a:ext cx="628496" cy="628496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24663-E68F-9140-9392-53C9D43E15F0}">
      <dsp:nvSpPr>
        <dsp:cNvPr id="0" name=""/>
        <dsp:cNvSpPr/>
      </dsp:nvSpPr>
      <dsp:spPr>
        <a:xfrm>
          <a:off x="4152509" y="894567"/>
          <a:ext cx="628496" cy="628496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DBE67-4AF7-7F48-A0FE-FDDA7AA6B449}">
      <dsp:nvSpPr>
        <dsp:cNvPr id="0" name=""/>
        <dsp:cNvSpPr/>
      </dsp:nvSpPr>
      <dsp:spPr>
        <a:xfrm>
          <a:off x="3838261" y="1007697"/>
          <a:ext cx="1256993" cy="4022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75000"/>
                </a:schemeClr>
              </a:solidFill>
              <a:latin typeface="Ombudsman Stencil"/>
            </a:rPr>
            <a:t>Customer  Profile </a:t>
          </a:r>
          <a:endParaRPr lang="en-US" sz="1500" kern="1200" dirty="0">
            <a:solidFill>
              <a:schemeClr val="tx2">
                <a:lumMod val="75000"/>
              </a:schemeClr>
            </a:solidFill>
            <a:latin typeface="Ombudsman Stencil"/>
          </a:endParaRPr>
        </a:p>
      </dsp:txBody>
      <dsp:txXfrm>
        <a:off x="3838261" y="1007697"/>
        <a:ext cx="1256993" cy="402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9DE8C-5B78-B34E-BEAD-E39829B21DE8}">
      <dsp:nvSpPr>
        <dsp:cNvPr id="0" name=""/>
        <dsp:cNvSpPr/>
      </dsp:nvSpPr>
      <dsp:spPr>
        <a:xfrm>
          <a:off x="0" y="619472"/>
          <a:ext cx="3287017" cy="3287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Database</a:t>
          </a:r>
        </a:p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481372" y="1100844"/>
        <a:ext cx="2324273" cy="2324273"/>
      </dsp:txXfrm>
    </dsp:sp>
    <dsp:sp modelId="{A5C28B61-5A40-6840-9FB1-F9DE6A67FE19}">
      <dsp:nvSpPr>
        <dsp:cNvPr id="0" name=""/>
        <dsp:cNvSpPr/>
      </dsp:nvSpPr>
      <dsp:spPr>
        <a:xfrm rot="131">
          <a:off x="3030766" y="154886"/>
          <a:ext cx="2049588" cy="1109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030766" y="376754"/>
        <a:ext cx="1716778" cy="665620"/>
      </dsp:txXfrm>
    </dsp:sp>
    <dsp:sp modelId="{DAB9D70D-577B-7B42-A174-54848C1C2020}">
      <dsp:nvSpPr>
        <dsp:cNvPr id="0" name=""/>
        <dsp:cNvSpPr/>
      </dsp:nvSpPr>
      <dsp:spPr>
        <a:xfrm>
          <a:off x="4940543" y="619472"/>
          <a:ext cx="3287017" cy="3287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800" kern="1200" dirty="0" smtClean="0"/>
            <a:t>Application</a:t>
          </a:r>
        </a:p>
        <a:p>
          <a:pPr lvl="0" algn="ctr" defTabSz="1689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800" kern="1200" dirty="0" smtClean="0"/>
            <a:t> </a:t>
          </a:r>
          <a:r>
            <a:rPr lang="en-US" sz="2400" kern="1200" dirty="0" smtClean="0"/>
            <a:t>Customer </a:t>
          </a:r>
        </a:p>
        <a:p>
          <a:pPr lvl="0" algn="ctr" defTabSz="1689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Contractor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5421915" y="1100844"/>
        <a:ext cx="2324273" cy="2324273"/>
      </dsp:txXfrm>
    </dsp:sp>
    <dsp:sp modelId="{20333F36-ED4D-A546-8E8B-7DE4EC661027}">
      <dsp:nvSpPr>
        <dsp:cNvPr id="0" name=""/>
        <dsp:cNvSpPr/>
      </dsp:nvSpPr>
      <dsp:spPr>
        <a:xfrm rot="10799869">
          <a:off x="3146780" y="3261703"/>
          <a:ext cx="2049588" cy="1109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10800000">
        <a:off x="3479590" y="3483571"/>
        <a:ext cx="1716778" cy="665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6D6EE-D076-3B40-B2B8-F0F883B57B5F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F95FE-58C1-A844-A1BA-D26B8D89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F95FE-58C1-A844-A1BA-D26B8D897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6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9B7F-3F3A-8A4B-AFAE-61E916AABE6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238F-75B9-6548-97CA-FABE6975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1600" dirty="0" smtClean="0">
              <a:solidFill>
                <a:schemeClr val="tx2">
                  <a:lumMod val="75000"/>
                </a:schemeClr>
              </a:solidFill>
              <a:latin typeface="Ombudsman Stencil"/>
            </a:endParaRP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Ombudsman Stencil"/>
            </a:endParaRPr>
          </a:p>
          <a:p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benga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Akingbe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Ombudsman Stencil"/>
            </a:endParaRP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Robert Chambliss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Meagan Gallagher 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Jane Claire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Remick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Ombudsman Stencil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wing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83" y="611764"/>
            <a:ext cx="4644558" cy="2844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2018" y="3219157"/>
            <a:ext cx="153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Ombudsman Stencil"/>
                <a:cs typeface="Ombudsman Stencil"/>
              </a:rPr>
              <a:t>Wing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Ombudsman Stencil"/>
              <a:cs typeface="Ombudsman Stencil"/>
            </a:endParaRPr>
          </a:p>
        </p:txBody>
      </p:sp>
    </p:spTree>
    <p:extLst>
      <p:ext uri="{BB962C8B-B14F-4D97-AF65-F5344CB8AC3E}">
        <p14:creationId xmlns:p14="http://schemas.microsoft.com/office/powerpoint/2010/main" val="134156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Concept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</a:br>
            <a:endParaRPr lang="en-US" dirty="0"/>
          </a:p>
        </p:txBody>
      </p:sp>
      <p:pic>
        <p:nvPicPr>
          <p:cNvPr id="4" name="Content Placeholder 3" descr="wings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" b="5098"/>
          <a:stretch>
            <a:fillRect/>
          </a:stretch>
        </p:blipFill>
        <p:spPr>
          <a:xfrm>
            <a:off x="516867" y="213697"/>
            <a:ext cx="2189137" cy="1203941"/>
          </a:xfrm>
        </p:spPr>
      </p:pic>
      <p:sp>
        <p:nvSpPr>
          <p:cNvPr id="12" name="TextBox 11"/>
          <p:cNvSpPr txBox="1"/>
          <p:nvPr/>
        </p:nvSpPr>
        <p:spPr>
          <a:xfrm>
            <a:off x="997295" y="1636458"/>
            <a:ext cx="639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Wing is An on-demand system of the fulfillment of tasks. </a:t>
            </a:r>
            <a:endParaRPr lang="en-US" dirty="0"/>
          </a:p>
        </p:txBody>
      </p:sp>
      <p:pic>
        <p:nvPicPr>
          <p:cNvPr id="13" name="Picture 12" descr="car wash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27" y="2328786"/>
            <a:ext cx="2802056" cy="1864641"/>
          </a:xfrm>
          <a:prstGeom prst="rect">
            <a:avLst/>
          </a:prstGeom>
        </p:spPr>
      </p:pic>
      <p:pic>
        <p:nvPicPr>
          <p:cNvPr id="14" name="Picture 13" descr="dish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56" y="4125241"/>
            <a:ext cx="2851743" cy="2054097"/>
          </a:xfrm>
          <a:prstGeom prst="rect">
            <a:avLst/>
          </a:prstGeom>
        </p:spPr>
      </p:pic>
      <p:pic>
        <p:nvPicPr>
          <p:cNvPr id="15" name="Picture 14" descr="Dog walk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7" y="4193427"/>
            <a:ext cx="2306977" cy="2256163"/>
          </a:xfrm>
          <a:prstGeom prst="rect">
            <a:avLst/>
          </a:prstGeom>
        </p:spPr>
      </p:pic>
      <p:pic>
        <p:nvPicPr>
          <p:cNvPr id="16" name="Picture 15" descr="gardenin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56" y="2227536"/>
            <a:ext cx="2851743" cy="1897705"/>
          </a:xfrm>
          <a:prstGeom prst="rect">
            <a:avLst/>
          </a:prstGeom>
        </p:spPr>
      </p:pic>
      <p:pic>
        <p:nvPicPr>
          <p:cNvPr id="17" name="Picture 16" descr="cleaning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" y="4621533"/>
            <a:ext cx="2621262" cy="1310631"/>
          </a:xfrm>
          <a:prstGeom prst="rect">
            <a:avLst/>
          </a:prstGeom>
        </p:spPr>
      </p:pic>
      <p:pic>
        <p:nvPicPr>
          <p:cNvPr id="18" name="Picture 17" descr="tutoring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" y="2524481"/>
            <a:ext cx="2421181" cy="14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49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app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structure </a:t>
            </a:r>
            <a:r>
              <a:rPr lang="mr-IN" sz="28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–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 User interface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35833"/>
              </p:ext>
            </p:extLst>
          </p:nvPr>
        </p:nvGraphicFramePr>
        <p:xfrm>
          <a:off x="457200" y="1031136"/>
          <a:ext cx="8229600" cy="509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7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app structure - Database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629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96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76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Application DEMO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Ombudsman Stencil"/>
            </a:endParaRPr>
          </a:p>
        </p:txBody>
      </p:sp>
      <p:pic>
        <p:nvPicPr>
          <p:cNvPr id="4" name="Picture 3" descr="wing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83" y="863261"/>
            <a:ext cx="3888037" cy="23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Contractor rating system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Ombudsman Stenci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Integrated payment methods 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Ombudsman Stenci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Login options using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facebook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 or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google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 accounts 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Ombudsman Stencil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wing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15" y="410566"/>
            <a:ext cx="3066694" cy="18780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1" y="2162871"/>
            <a:ext cx="579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Ombudsman Stencil"/>
              </a:rPr>
              <a:t>Future Features 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Ombudsman Stencil"/>
            </a:endParaRPr>
          </a:p>
        </p:txBody>
      </p:sp>
    </p:spTree>
    <p:extLst>
      <p:ext uri="{BB962C8B-B14F-4D97-AF65-F5344CB8AC3E}">
        <p14:creationId xmlns:p14="http://schemas.microsoft.com/office/powerpoint/2010/main" val="29794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65</Words>
  <Application>Microsoft Macintosh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 Concept </vt:lpstr>
      <vt:lpstr>app structure – User interface</vt:lpstr>
      <vt:lpstr> app structure - Database </vt:lpstr>
      <vt:lpstr>    _x0016_ _x0016__x0016_   Application DEMO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Meagan M Gallagher</dc:creator>
  <cp:lastModifiedBy>Meagan M Gallagher</cp:lastModifiedBy>
  <cp:revision>15</cp:revision>
  <dcterms:created xsi:type="dcterms:W3CDTF">2017-06-03T04:16:07Z</dcterms:created>
  <dcterms:modified xsi:type="dcterms:W3CDTF">2017-06-03T14:37:01Z</dcterms:modified>
</cp:coreProperties>
</file>