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"/>
  </p:notesMasterIdLst>
  <p:sldIdLst>
    <p:sldId id="346" r:id="rId2"/>
    <p:sldId id="347" r:id="rId3"/>
    <p:sldId id="348" r:id="rId4"/>
    <p:sldId id="349" r:id="rId5"/>
    <p:sldId id="350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00"/>
    <a:srgbClr val="FFE6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35" autoAdjust="0"/>
  </p:normalViewPr>
  <p:slideViewPr>
    <p:cSldViewPr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E08F3F7E-2AA4-40C2-981A-11EC990DF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C458-02D6-4496-9141-1D08E3B1EE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A574-C364-4FDC-B21B-EE3FA6973CF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9F72B-83ED-4165-BA47-37F47E59AB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DC4B-5FD6-470A-A680-BCC471172D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5003-70EB-4C54-AFEE-FFAF113D6C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77737-CF4A-47E5-9147-E53CFBFC4F9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© 2007, Ulysses de Oliveira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5E36F-CDD1-4D5E-B2A7-E3AE0E6F0A8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FAE5-7876-4729-949D-553C7BCEBB7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0E9F-E08B-430B-AA66-AB06076E32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43213" y="6400800"/>
            <a:ext cx="3962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pPr>
              <a:defRPr/>
            </a:pPr>
            <a:fld id="{2B08E402-3850-4151-8E24-1496B06F6FB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Linguagem C – </a:t>
            </a:r>
            <a:r>
              <a:rPr lang="pt-BR" dirty="0" smtClean="0">
                <a:latin typeface="Arial" pitchFamily="34" charset="0"/>
              </a:rPr>
              <a:t>Ponteiros e Alocação de Memória</a:t>
            </a:r>
            <a:endParaRPr lang="pt-BR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 Adriano Sarmento)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para </a:t>
            </a:r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ter variáveis do tipo ponteiro </a:t>
            </a:r>
            <a:r>
              <a:rPr lang="pt-BR" dirty="0" smtClean="0"/>
              <a:t>para estruturas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564904"/>
            <a:ext cx="6953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os Membros Através do</a:t>
            </a:r>
            <a:br>
              <a:rPr lang="pt-BR" dirty="0" smtClean="0"/>
            </a:br>
            <a:r>
              <a:rPr lang="pt-BR" dirty="0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 smtClean="0"/>
              <a:t>membros de uma estrutura são </a:t>
            </a:r>
            <a:r>
              <a:rPr lang="pt-BR" dirty="0" smtClean="0"/>
              <a:t>acessados usando </a:t>
            </a:r>
            <a:r>
              <a:rPr lang="pt-BR" dirty="0" smtClean="0"/>
              <a:t>seu nome seguido do operador </a:t>
            </a:r>
            <a:r>
              <a:rPr lang="pt-BR" dirty="0" smtClean="0"/>
              <a:t>ponto.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017099"/>
            <a:ext cx="6624736" cy="372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os Membros Através do</a:t>
            </a:r>
            <a:br>
              <a:rPr lang="pt-BR" dirty="0" smtClean="0"/>
            </a:br>
            <a:r>
              <a:rPr lang="pt-BR" dirty="0" smtClean="0"/>
              <a:t>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acessar os membros de uma estrutura </a:t>
            </a:r>
            <a:r>
              <a:rPr lang="pt-BR" dirty="0" smtClean="0"/>
              <a:t>por meio </a:t>
            </a:r>
            <a:r>
              <a:rPr lang="pt-BR" dirty="0" smtClean="0"/>
              <a:t>de um ponteiro, existem 2 formas:</a:t>
            </a:r>
          </a:p>
          <a:p>
            <a:pPr lvl="1"/>
            <a:r>
              <a:rPr lang="pt-BR" dirty="0" smtClean="0"/>
              <a:t>Usando o operador </a:t>
            </a:r>
            <a:r>
              <a:rPr lang="pt-BR" b="1" dirty="0" smtClean="0">
                <a:solidFill>
                  <a:srgbClr val="FF0000"/>
                </a:solidFill>
              </a:rPr>
              <a:t>*</a:t>
            </a:r>
            <a:r>
              <a:rPr lang="pt-BR" dirty="0" smtClean="0"/>
              <a:t> seguido da variável dentro </a:t>
            </a:r>
            <a:r>
              <a:rPr lang="pt-BR" dirty="0" smtClean="0"/>
              <a:t>de parênteses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Usando </a:t>
            </a:r>
            <a:r>
              <a:rPr lang="pt-BR" dirty="0" smtClean="0"/>
              <a:t>o operador </a:t>
            </a:r>
            <a:r>
              <a:rPr lang="pt-BR" b="1" dirty="0" smtClean="0">
                <a:solidFill>
                  <a:srgbClr val="FF0000"/>
                </a:solidFill>
              </a:rPr>
              <a:t>-&gt;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2943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229200"/>
            <a:ext cx="2867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356992"/>
            <a:ext cx="34956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36925-04DD-4091-8A56-2B51A5C55B8A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 - 4 - Procedimentos - Vetores e Matriz - meio</Template>
  <TotalTime>5205</TotalTime>
  <Words>106</Words>
  <Application>Microsoft Office PowerPoint</Application>
  <PresentationFormat>Apresentação na tela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1_modelo_vf</vt:lpstr>
      <vt:lpstr>Introdução a Programação</vt:lpstr>
      <vt:lpstr>Ponteiros para Structs</vt:lpstr>
      <vt:lpstr>Acessando os Membros Através do Ponteiro</vt:lpstr>
      <vt:lpstr>Acessando os Membros Através do Ponteiro</vt:lpstr>
      <vt:lpstr>Alocação </vt:lpstr>
    </vt:vector>
  </TitlesOfParts>
  <Company>Pessoal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Ulysses</dc:creator>
  <cp:lastModifiedBy>Marcelo</cp:lastModifiedBy>
  <cp:revision>578</cp:revision>
  <dcterms:created xsi:type="dcterms:W3CDTF">2007-08-06T19:02:57Z</dcterms:created>
  <dcterms:modified xsi:type="dcterms:W3CDTF">2012-10-09T13:21:24Z</dcterms:modified>
</cp:coreProperties>
</file>