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8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3" r:id="rId18"/>
    <p:sldId id="362" r:id="rId19"/>
    <p:sldId id="364" r:id="rId20"/>
    <p:sldId id="365" r:id="rId21"/>
    <p:sldId id="366" r:id="rId22"/>
    <p:sldId id="368" r:id="rId23"/>
    <p:sldId id="367" r:id="rId24"/>
    <p:sldId id="369" r:id="rId25"/>
    <p:sldId id="370" r:id="rId26"/>
    <p:sldId id="37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35" autoAdjust="0"/>
  </p:normalViewPr>
  <p:slideViewPr>
    <p:cSldViewPr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</a:t>
            </a:r>
            <a:r>
              <a:rPr lang="pt-BR" dirty="0" err="1" smtClean="0">
                <a:latin typeface="Arial" pitchFamily="34" charset="0"/>
              </a:rPr>
              <a:t>Structs</a:t>
            </a:r>
            <a:r>
              <a:rPr lang="pt-BR" dirty="0" smtClean="0">
                <a:latin typeface="Arial" pitchFamily="34" charset="0"/>
              </a:rPr>
              <a:t> – Parte 1</a:t>
            </a:r>
            <a:endParaRPr lang="pt-BR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Declarar um Tipo Estruturado?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Geralmente, declara-se um tipo estruturado fora das funções</a:t>
            </a:r>
          </a:p>
          <a:p>
            <a:pPr lvl="1"/>
            <a:r>
              <a:rPr lang="pt-BR" dirty="0" smtClean="0"/>
              <a:t>Escopo da declaração engloba todas as funções no mesmo arquivo fonte</a:t>
            </a:r>
          </a:p>
          <a:p>
            <a:r>
              <a:rPr lang="pt-BR" dirty="0" smtClean="0"/>
              <a:t>Pode-se, também, declarar tipos estruturados dentro de funções</a:t>
            </a:r>
          </a:p>
          <a:p>
            <a:pPr lvl="1"/>
            <a:r>
              <a:rPr lang="pt-BR" dirty="0" smtClean="0"/>
              <a:t>Neste caso, escopo do tipo estruturado é na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o Tipo Estruturado Fora</a:t>
            </a:r>
            <a:br>
              <a:rPr lang="pt-BR" dirty="0" smtClean="0"/>
            </a:br>
            <a:r>
              <a:rPr lang="pt-BR" dirty="0" smtClean="0"/>
              <a:t>das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892" y="1484313"/>
            <a:ext cx="7726778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o Tipo Estruturado Dentro de uma Função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895" y="1484313"/>
            <a:ext cx="7946772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Formas de Declarar Tipos</a:t>
            </a:r>
            <a:br>
              <a:rPr lang="pt-BR" dirty="0" smtClean="0"/>
            </a:br>
            <a:r>
              <a:rPr lang="pt-BR" dirty="0" smtClean="0"/>
              <a:t>Estruturados 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declarar um tipo estruturado e uma variável deste tipo de diferentes formas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34369"/>
            <a:ext cx="7134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Inicializando Variáveis de Tipos</a:t>
            </a:r>
            <a:br>
              <a:rPr lang="pt-BR" dirty="0" smtClean="0"/>
            </a:br>
            <a:r>
              <a:rPr lang="pt-BR" dirty="0" smtClean="0"/>
              <a:t>Estruturados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variável de um tipo estruturado pode ser inicializada com uma estrutura com o auxílio do abre-fecha chaves(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b="1" dirty="0" smtClean="0">
                <a:solidFill>
                  <a:srgbClr val="FF0000"/>
                </a:solidFill>
              </a:rPr>
              <a:t>{” e “}” </a:t>
            </a:r>
            <a:r>
              <a:rPr lang="pt-BR" b="1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6768752" cy="34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de 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estrutura armazenada por uma variável de um tipo estruturado pode ser atribuída a outra variável deste mesmo tipo estruturado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7272808" cy="372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Operações com Estruturas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531" y="1627981"/>
            <a:ext cx="81915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Operações com Estruturas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29" y="1700213"/>
            <a:ext cx="7836218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i="1" dirty="0" err="1" smtClean="0"/>
              <a:t>typedef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</a:t>
            </a:r>
            <a:r>
              <a:rPr lang="pt-BR" b="1" dirty="0" err="1" smtClean="0">
                <a:solidFill>
                  <a:srgbClr val="FF0000"/>
                </a:solidFill>
              </a:rPr>
              <a:t>typedef</a:t>
            </a:r>
            <a:r>
              <a:rPr lang="pt-BR" b="1" dirty="0" smtClean="0"/>
              <a:t> </a:t>
            </a:r>
            <a:r>
              <a:rPr lang="pt-BR" dirty="0" smtClean="0"/>
              <a:t>permite criar novos nomes para tipos existentes</a:t>
            </a:r>
          </a:p>
          <a:p>
            <a:pPr lvl="1"/>
            <a:r>
              <a:rPr lang="pt-BR" dirty="0" smtClean="0"/>
              <a:t>Criação de sinônimos para os nomes de tipos </a:t>
            </a:r>
          </a:p>
          <a:p>
            <a:pPr lvl="1"/>
            <a:r>
              <a:rPr lang="pt-BR" dirty="0" smtClean="0"/>
              <a:t>É útil para abreviar nomes de tipos ou tipos complexos</a:t>
            </a:r>
          </a:p>
          <a:p>
            <a:r>
              <a:rPr lang="pt-BR" dirty="0" smtClean="0"/>
              <a:t>Forma Geral:</a:t>
            </a:r>
          </a:p>
          <a:p>
            <a:pPr lvl="1"/>
            <a:r>
              <a:rPr lang="pt-BR" b="1" dirty="0" err="1" smtClean="0">
                <a:solidFill>
                  <a:srgbClr val="FF0000"/>
                </a:solidFill>
              </a:rPr>
              <a:t>typedef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/>
              <a:t>tipo_existente</a:t>
            </a:r>
            <a:r>
              <a:rPr lang="pt-BR" b="1" dirty="0" smtClean="0"/>
              <a:t> </a:t>
            </a:r>
            <a:r>
              <a:rPr lang="pt-BR" b="1" dirty="0" err="1" smtClean="0"/>
              <a:t>sinonimo</a:t>
            </a:r>
            <a:r>
              <a:rPr lang="pt-BR" b="1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i="1" dirty="0" err="1" smtClean="0"/>
              <a:t>typedef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a definição de novos nomes para os tipos, pode-se declarar variáveis usando estes nomes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96952"/>
            <a:ext cx="5544616" cy="353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 oferece tipos primitivos que servem para representar valores simples</a:t>
            </a:r>
          </a:p>
          <a:p>
            <a:pPr lvl="1"/>
            <a:r>
              <a:rPr lang="pt-BR" dirty="0" smtClean="0"/>
              <a:t>Reais (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r>
              <a:rPr lang="pt-BR" dirty="0" smtClean="0"/>
              <a:t>), inteiros (</a:t>
            </a:r>
            <a:r>
              <a:rPr lang="pt-BR" dirty="0" err="1" smtClean="0"/>
              <a:t>int</a:t>
            </a:r>
            <a:r>
              <a:rPr lang="pt-BR" dirty="0" smtClean="0"/>
              <a:t>), </a:t>
            </a:r>
            <a:r>
              <a:rPr lang="pt-BR" dirty="0" err="1" smtClean="0"/>
              <a:t>caracter</a:t>
            </a:r>
            <a:r>
              <a:rPr lang="pt-BR" dirty="0" smtClean="0"/>
              <a:t> (</a:t>
            </a:r>
            <a:r>
              <a:rPr lang="pt-BR" dirty="0" err="1" smtClean="0"/>
              <a:t>char</a:t>
            </a:r>
            <a:r>
              <a:rPr lang="pt-BR" dirty="0" smtClean="0"/>
              <a:t>) </a:t>
            </a:r>
          </a:p>
          <a:p>
            <a:r>
              <a:rPr lang="pt-BR" dirty="0" smtClean="0"/>
              <a:t>C oferece também mecanismos para estruturar dados complexos nos quais as informações são compostas por diversos campos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627784" y="5661248"/>
            <a:ext cx="3672408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Tipos Estruturados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i="1" dirty="0" err="1" smtClean="0"/>
              <a:t>typedef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combinar </a:t>
            </a:r>
            <a:r>
              <a:rPr lang="pt-BR" b="1" dirty="0" err="1" smtClean="0"/>
              <a:t>typedef</a:t>
            </a:r>
            <a:r>
              <a:rPr lang="pt-BR" b="1" dirty="0" smtClean="0"/>
              <a:t> </a:t>
            </a:r>
            <a:r>
              <a:rPr lang="pt-BR" dirty="0" smtClean="0"/>
              <a:t>com declaração do tipo estruturado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6264696" cy="340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Estruturas para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a função abaixo: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Assim como podemos passar tipos primitivos como argumentos para uma função, podemos passar estruturas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658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Estruturas para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6" y="1575594"/>
            <a:ext cx="78295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a função abaixo: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Assim como uma função pode retornar um valor de um tipos primitivo, uma função pode retornar uma estrutura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68675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Estruturas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498" y="1484313"/>
            <a:ext cx="779756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84984"/>
            <a:ext cx="82105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Estruturados Mais Complexos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Aninhamento</a:t>
            </a:r>
            <a:r>
              <a:rPr lang="pt-BR" dirty="0" smtClean="0"/>
              <a:t> de estruturas</a:t>
            </a:r>
          </a:p>
          <a:p>
            <a:pPr lvl="1"/>
            <a:r>
              <a:rPr lang="pt-BR" dirty="0" smtClean="0"/>
              <a:t>Membros de uma estrutura podem ser outras estruturas previamente definidas</a:t>
            </a:r>
          </a:p>
          <a:p>
            <a:pPr lvl="1"/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Tipos Ponto e Circulo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385" y="1484313"/>
            <a:ext cx="7143792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36912"/>
            <a:ext cx="72294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Estruturados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Agrupa conjunto de tipos de dados distintos sob um único nome</a:t>
            </a:r>
          </a:p>
          <a:p>
            <a:r>
              <a:rPr lang="pt-BR" sz="2400" dirty="0" smtClean="0"/>
              <a:t>Podemos criar vários objetos na memória de um determinado tipo estruturado</a:t>
            </a:r>
          </a:p>
          <a:p>
            <a:pPr lvl="1"/>
            <a:r>
              <a:rPr lang="pt-BR" sz="2000" dirty="0" smtClean="0"/>
              <a:t>Estruturas ou Registros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581" y="1632744"/>
            <a:ext cx="73914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068960"/>
            <a:ext cx="63341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de </a:t>
            </a:r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um ponto representado por duas coordenadas: x e y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Sem mecanismos para agrupar as duas coordenadas: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de </a:t>
            </a:r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estrutura em C serve para agrupar diversas variáveis dentro de um único contexto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9040"/>
            <a:ext cx="61817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estrutura </a:t>
            </a:r>
            <a:r>
              <a:rPr lang="pt-BR" i="1" dirty="0" smtClean="0"/>
              <a:t>ponto </a:t>
            </a:r>
            <a:r>
              <a:rPr lang="pt-BR" dirty="0" smtClean="0"/>
              <a:t>passa a ser um tipo</a:t>
            </a:r>
          </a:p>
          <a:p>
            <a:r>
              <a:rPr lang="pt-BR" dirty="0" smtClean="0"/>
              <a:t>Então, podemos declarar uma variável deste tipo da seguinte forma: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6858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931" y="2892127"/>
            <a:ext cx="7629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Membros de um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Membros de uma estrutura são acessados via o operador de acesso ( “</a:t>
            </a:r>
            <a:r>
              <a:rPr lang="pt-BR" b="1" dirty="0" smtClean="0"/>
              <a:t>.” )</a:t>
            </a:r>
          </a:p>
          <a:p>
            <a:pPr lvl="1"/>
            <a:r>
              <a:rPr lang="pt-BR" dirty="0" smtClean="0"/>
              <a:t>Para acessar as coordenadas: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6" y="1542256"/>
            <a:ext cx="7829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5191</TotalTime>
  <Words>504</Words>
  <Application>Microsoft Office PowerPoint</Application>
  <PresentationFormat>Apresentação na tela (4:3)</PresentationFormat>
  <Paragraphs>98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1_modelo_vf</vt:lpstr>
      <vt:lpstr>Introdução a Programação</vt:lpstr>
      <vt:lpstr>Tipos de Dados</vt:lpstr>
      <vt:lpstr>Tipos Estruturados</vt:lpstr>
      <vt:lpstr>Structs</vt:lpstr>
      <vt:lpstr>Importância de Structs</vt:lpstr>
      <vt:lpstr>Importância de Structs</vt:lpstr>
      <vt:lpstr>Declaração de Variáveis</vt:lpstr>
      <vt:lpstr>Acessando Membros de um Struct</vt:lpstr>
      <vt:lpstr>Utilizando um Struct</vt:lpstr>
      <vt:lpstr>Onde Declarar um Tipo Estruturado?</vt:lpstr>
      <vt:lpstr>Declarando o Tipo Estruturado Fora das Funções</vt:lpstr>
      <vt:lpstr>Declarando o Tipo Estruturado Dentro de uma Função</vt:lpstr>
      <vt:lpstr>Outras Formas de Declarar Tipos Estruturados e Variáveis</vt:lpstr>
      <vt:lpstr>Inicializando Variáveis de Tipos Estruturados</vt:lpstr>
      <vt:lpstr>Atribuição de Estruturas</vt:lpstr>
      <vt:lpstr>Outras Operações com Estruturas</vt:lpstr>
      <vt:lpstr>Outras Operações com Estruturas</vt:lpstr>
      <vt:lpstr>Usando typedef</vt:lpstr>
      <vt:lpstr>Usando typedef</vt:lpstr>
      <vt:lpstr>Usando typedef</vt:lpstr>
      <vt:lpstr>Passagem de Estruturas para Funções</vt:lpstr>
      <vt:lpstr>Passagem de Estruturas para Funções</vt:lpstr>
      <vt:lpstr>Retornando Estruturas</vt:lpstr>
      <vt:lpstr>Retornando Estruturas</vt:lpstr>
      <vt:lpstr>Tipos Estruturados Mais Complexos</vt:lpstr>
      <vt:lpstr>Usando os Tipos Ponto e Circulo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576</cp:revision>
  <dcterms:created xsi:type="dcterms:W3CDTF">2007-08-06T19:02:57Z</dcterms:created>
  <dcterms:modified xsi:type="dcterms:W3CDTF">2012-10-09T13:07:13Z</dcterms:modified>
</cp:coreProperties>
</file>