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44" r:id="rId5"/>
    <p:sldId id="640" r:id="rId6"/>
    <p:sldId id="685" r:id="rId7"/>
    <p:sldId id="686" r:id="rId8"/>
    <p:sldId id="719" r:id="rId9"/>
    <p:sldId id="687" r:id="rId10"/>
    <p:sldId id="688" r:id="rId11"/>
    <p:sldId id="689" r:id="rId12"/>
    <p:sldId id="690" r:id="rId13"/>
    <p:sldId id="691" r:id="rId14"/>
    <p:sldId id="692" r:id="rId15"/>
    <p:sldId id="693" r:id="rId16"/>
    <p:sldId id="694" r:id="rId17"/>
    <p:sldId id="695" r:id="rId18"/>
    <p:sldId id="696" r:id="rId19"/>
    <p:sldId id="697" r:id="rId20"/>
    <p:sldId id="698" r:id="rId21"/>
    <p:sldId id="699" r:id="rId22"/>
    <p:sldId id="700" r:id="rId23"/>
    <p:sldId id="701" r:id="rId24"/>
    <p:sldId id="702" r:id="rId25"/>
    <p:sldId id="703" r:id="rId26"/>
    <p:sldId id="704" r:id="rId27"/>
    <p:sldId id="705" r:id="rId28"/>
    <p:sldId id="706" r:id="rId29"/>
    <p:sldId id="720" r:id="rId30"/>
    <p:sldId id="72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94">
          <p15:clr>
            <a:srgbClr val="A4A3A4"/>
          </p15:clr>
        </p15:guide>
        <p15:guide id="2" pos="42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dro Leon" initials="PL" lastIdx="4" clrIdx="0"/>
  <p:cmAuthor id="1" name="Lorrie Cranor" initials="LC"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0CF"/>
    <a:srgbClr val="9F243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417B9-601D-4943-78E9-2028FC43CAF4}" v="3" dt="2020-09-02T12:18:01.131"/>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49" autoAdjust="0"/>
    <p:restoredTop sz="75282" autoAdjust="0"/>
  </p:normalViewPr>
  <p:slideViewPr>
    <p:cSldViewPr snapToGrid="0" showGuides="1">
      <p:cViewPr>
        <p:scale>
          <a:sx n="38" d="100"/>
          <a:sy n="38" d="100"/>
        </p:scale>
        <p:origin x="-2070" y="-462"/>
      </p:cViewPr>
      <p:guideLst>
        <p:guide orient="horz" pos="994"/>
        <p:guide pos="4279"/>
      </p:guideLst>
    </p:cSldViewPr>
  </p:slideViewPr>
  <p:notesTextViewPr>
    <p:cViewPr>
      <p:scale>
        <a:sx n="100" d="100"/>
        <a:sy n="100" d="100"/>
      </p:scale>
      <p:origin x="0" y="0"/>
    </p:cViewPr>
  </p:notesTextViewPr>
  <p:sorterViewPr>
    <p:cViewPr>
      <p:scale>
        <a:sx n="150" d="100"/>
        <a:sy n="150" d="100"/>
      </p:scale>
      <p:origin x="0" y="2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Shishodia" userId="S::prashants77@iitkgp.ac.in::fa815d9e-39bd-4683-9e1d-ca47d2cabb54" providerId="AD" clId="Web-{4FB417B9-601D-4943-78E9-2028FC43CAF4}"/>
    <pc:docChg chg="modSld">
      <pc:chgData name="Prashant Shishodia" userId="S::prashants77@iitkgp.ac.in::fa815d9e-39bd-4683-9e1d-ca47d2cabb54" providerId="AD" clId="Web-{4FB417B9-601D-4943-78E9-2028FC43CAF4}" dt="2020-09-02T12:17:50.208" v="1" actId="20577"/>
      <pc:docMkLst>
        <pc:docMk/>
      </pc:docMkLst>
      <pc:sldChg chg="modSp">
        <pc:chgData name="Prashant Shishodia" userId="S::prashants77@iitkgp.ac.in::fa815d9e-39bd-4683-9e1d-ca47d2cabb54" providerId="AD" clId="Web-{4FB417B9-601D-4943-78E9-2028FC43CAF4}" dt="2020-09-02T12:17:50.208" v="1" actId="20577"/>
        <pc:sldMkLst>
          <pc:docMk/>
          <pc:sldMk cId="1627648548" sldId="344"/>
        </pc:sldMkLst>
        <pc:spChg chg="mod">
          <ac:chgData name="Prashant Shishodia" userId="S::prashants77@iitkgp.ac.in::fa815d9e-39bd-4683-9e1d-ca47d2cabb54" providerId="AD" clId="Web-{4FB417B9-601D-4943-78E9-2028FC43CAF4}" dt="2020-09-02T12:17:50.208" v="1" actId="20577"/>
          <ac:spMkLst>
            <pc:docMk/>
            <pc:sldMk cId="1627648548" sldId="344"/>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8FCEB4C-EE64-5B42-AFF7-46BEAF0D3500}" type="datetimeFigureOut">
              <a:rPr lang="en-US" smtClean="0"/>
              <a:pPr/>
              <a:t>9/2/2020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8E00276-67CC-8E4E-B342-B7634C502FA0}" type="slidenum">
              <a:rPr lang="en-US" smtClean="0"/>
              <a:pPr/>
              <a:t>‹#›</a:t>
            </a:fld>
            <a:endParaRPr lang="en-US"/>
          </a:p>
        </p:txBody>
      </p:sp>
    </p:spTree>
    <p:extLst>
      <p:ext uri="{BB962C8B-B14F-4D97-AF65-F5344CB8AC3E}">
        <p14:creationId xmlns:p14="http://schemas.microsoft.com/office/powerpoint/2010/main" val="352000380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0" timeString="2020-09-02T07:13:26.559"/>
    </inkml:context>
    <inkml:brush xml:id="br0">
      <inkml:brushProperty name="width" value="0.05292" units="cm"/>
      <inkml:brushProperty name="height" value="0.05292" units="cm"/>
      <inkml:brushProperty name="color" value="#FF0000"/>
    </inkml:brush>
  </inkml:definitions>
  <inkml:trace contextRef="#ctx0" brushRef="#br0">1335 4154 6,'0'0'14,"0"0"1,0 0 0,0 0-2,0 0 0,0 0 0,0 0-2,0 0 0,0 0-3,0 0-2,9-13 1,-9 13-3,-1 0 1,-12 5 1,-1 8-2,-8 8 2,0 5 0,2 6 0,-2 5-1,-3 5-2,1 1 3,1 3-1,-2-1 0,1 3 1,1-1-2,2-2 0,3-1 0,2-3-3,4-1 0,4-6 0,-2-1-1,2 0 1,1-1-2,0-3 1,-2 1 1,-1-2 2,0-1-1,-3 2 0,-2-5 1,0-2-2,-1-2 1,-3-2 1,3-2 1,-1-3-1,5-4 1,-2-3 0,8-1-1,1-4 1,2 2 0,3-3-1,-1 0-1,1 0 0,-1 0-1,-2 1-1,3-1 0,0 0-1,-2 0 1,2-4-2,0-7 1,5-5-1,3-5-2,0 1 1,3-1-4,2 0-4,3-3-4,-1-3-6,0 2-7,3-4-14,0-1-18,2 0-8</inkml:trace>
  <inkml:trace contextRef="#ctx0" brushRef="#br0" timeOffset="540.03">1159 4364 36,'0'0'20,"0"0"-2,0 0 0,0 0-3,0 0 0,0 0-2,0 0-1,0 0 1,0 0 0,0-80-2,0 73 1,0 7-2,0-2-2,0 2-2,0-1-2,2-1-2,-2 1 0,0 1 1,0 0-1,1 0 2,-1 0-1,5 0-1,1 6 0,1 6 1,4 2-1,-2 0 1,1-1 0,2 2 0,-4 0 0,3 0 1,-3 1-2,1-1 3,-3-4-2,0 2 1,-1 0 1,4 5-1,-2 1 0,0 3 2,3 0-3,-2-2 2,-1 3-1,0-1 1,3 2 1,0-2-3,1 2 1,1 0-2,2-4 2,1 2 0,-2-2 1,3-2 0,-3-1-2,-1-1-1,2-3 2,-5-3-1,1-1 1,-4-3-1,-3-2 0,4 3-1,-4-4 0,0-1 0,0 3 2,-2-2-2,0 2 2,1-2-2,2 1 1,-4 3 0,0-2-1,0 8-1,0-1 1,0-2-2,-1 1 1,-2-7-1,1 6-1,1-3 1,0-2-1,-2 5 1,3-3-2,-2-3 0,2 2-1,0-1-1,0 0 0,0 0 1,0 6-2,0-5-3,0 6-6,0-1-13,0 2-31,3-2-72</inkml:trace>
  <inkml:trace contextRef="#ctx0" brushRef="#br0" timeOffset="1253.07">905 4976 12,'0'0'19,"0"0"-1,0 0 1,0 0 0,0 0-3,0 0-3,0 0-3,0 0-3,0 0 2,0 0-1,-16 10 0,16-10 2,0 0-1,9 0 0,7-5-2,7-5 1,4 1-1,7-2 1,3-1 0,2-3-4,3 1 2,-3 0-2,1 2-1,-3 1 0,-5 3-1,-2 0 1,-3 1 2,-8 3-2,-4 1-1,-5 1-1,-5-1-1,1 3 1,-6 0 2,0 0-1,0 0 0,2 0 1,-1 0-1,1 0-1,-1 0-2,1 0 0,-1 0-3,1 0-2,-1 0 4,3 0 1,-1 0 1,6 7 1,-3-2-7,0 5-9,1 0-21,0 0-67</inkml:trace>
  <inkml:trace contextRef="#ctx0" brushRef="#br0" timeOffset="1989.11">1767 4373 37,'0'0'25,"0"0"-3,0 0-3,0 0-6,0 0-6,0 0-1,0 0-2,0 0 1,0 0 2,-18-3 0,13 12-1,0 0 1,1 2 1,1 7-2,0-8 1,1 9-1,2 2 0,0-1 1,0 7 2,0-3 1,0 2-1,2-2-1,-2 1-1,0-1 2,0 1-4,0 4 0,-4-4 0,1 0-3,0 0 3,1-3 1,2 1-2,0-1 0,4-5 1,2 0-2,6-2 3,-2-1 0,-2-6 0,3 1-1,-2-2-1,0 0-2,3 0 2,-4-2-1,-2-2 0,1 2 1,-3-1-3,3 2 0,-4-4-1,0 1 0,0 1 0,-1-1 2,0-1-2,0 2-2,0 0 2,-2-4-3,2 4-2,1-1-6,0-1-19,0 3-53,-3-5-114</inkml:trace>
  <inkml:trace contextRef="#ctx0" brushRef="#br0" timeOffset="2359.13">2185 4703 66,'0'0'26,"0"0"-2,0 0-5,0 0-4,0 0-3,0 0 1,0 0-1,0 0 1,0 0-1,0 0 1,-47 42-1,40-23-2,-1 0 1,2 5-2,0-2 2,1 2-3,1 3 1,1 0-1,3-2-2,0 0 0,0-3-4,0-1 1,5-1-2,0-8-1,1 1 0,0-6-1,1 0 0,-1-2-4,-3-2-2,-1 1-2,-2-4-3,0 0-10,0 0-24,2 0-49</inkml:trace>
  <inkml:trace contextRef="#ctx0" brushRef="#br0" timeOffset="2518.14">2192 4427 57,'0'0'-13,"0"0"-6,0 0-5</inkml:trace>
  <inkml:trace contextRef="#ctx0" brushRef="#br0" timeOffset="2922.16">2526 4752 62,'0'0'29,"0"0"-3,0 0-2,0 0-3,0 0-7,0 0-3,0 0-4,0 0-3,-78-39-2,63 39 0,-1 1-1,3 6 3,5-2 0,1 3-1,1-1 2,1 2 0,1 2 0,0 1 1,2 0 0,1 2 0,1 6-1,0-1-2,0 5 1,1-5-2,5-2-1,0-1 1,0-3-1,2-3-2,4 0 1,-2 0-2,7 0 0,-1-1-1,4-1-3,2-1-5,1-2-5,3-1-12,2-1-36</inkml:trace>
  <inkml:trace contextRef="#ctx0" brushRef="#br0" timeOffset="3613.2">2931 4962 123,'0'0'6,"0"0"4,0 0 3,0 0 2,0 0-2,0 0-3,0 0-1,0 0-1,0 0-2,60-75-1,-35 63-2,-2 0 1,0 2-2,-1 0 0,-3 1 0,-5 3-1,0-1 0,-2 2 1,-3 0 1,4-2 0,-3-2-2,-4 2 1,5-3-2,-1-2 0,-1-1 1,3-3-1,1-1 0,-6 0-1,1 5 1,-3-3 1,-2 6-1,-3-3 1,1 2-1,-1 0 1,-1 0 0,-8 6-1,1 0 0,-6 3 3,-4 1-3,-1 0-2,-6 7 2,1 3-1,-1 3 1,0 0 1,1 3 2,-1 0 0,1 3 1,-1-3 2,4 1-2,3-2 0,4-5 0,5 2-1,5-4-1,-2 4 1,3 7-1,0 0-1,-2 3 2,3-4-1,1 0 0,1 3 1,0-1-2,0 2-1,0-5 0,0 2 1,0-7-1,0 5 1,1-9 0,1 2 0,4-1 3,2-3-1,3 1 3,7-2 1,6 0 0,3-4-3,0-1-1,5 0 0,0 0-1,-2 0 1,0 0-2,-1-1-1,-1-1 0,-8 1-2,-2-1 2,-6 0 0,0 2-1,1 0 1,-8 0-1,1 0-1,-6 0 0,0 0 1,0 0-1,2 0 1,2 0-3,2 0-2,-3 2-5,2 0-16,-5 4-48,-5 3-119</inkml:trace>
  <inkml:trace contextRef="#ctx0" brushRef="#br0" timeOffset="6542.37">2367 4033 12,'0'0'11,"0"0"0,0 0-4,0 0-3,0 0 0,0 0-3,0 0-1,0 0 1,-15-5-1,6 5 0,-5 3 2,-2 5 0,0 1 2,2 3 0,-2-1 1,0 2 2,0-1-1,0 2 1,0 0-1,2 0-1,0-1 0,5-2-2,1 0 1,1-4-3,4 2-1,-1 0 1,3-4-1,-1 5 1,2-3-1,0 3 2,0 2-1,0 1-1,0-4 2,0 4 1,0-1-2,0-1 1,2 0-1,-1-6 1,1 4 0,-1-4 1,0 0 0,1-1 0,-2-4 2,1 3 0,2 0-2,1 0 2,-1 2-1,2-3 0,-2-1-1,8 0 0,1 1 0,-2-2 0,7 0 0,-1 0-1,6 0-1,-2-3 2,0-3-2,2 1 0,-2-2 1,-7 1 1,2-1 0,-5 3 0,-1-1 0,-1 0 1,-2-3-2,1 1 3,-2 0-2,-1 0 0,-1-4-1,0 0-1,-2-2-1,1 1 2,-2-2 0,0-4 0,0 6 1,0-6-1,0 7-1,-3 0 0,0 1 1,-2-1 0,1 2 0,-2 1 1,-1 0-2,-1 3 0,3-2-1,-4 2 1,1 1 1,4 3-2,-5-3 2,4 4-4,-1-1 2,2 1-1,-3 0-2,3 0-4,-1 0-4,1 0-10,4 1-59</inkml:trace>
  <inkml:trace contextRef="#ctx0" brushRef="#br0" timeOffset="8597.49">8868 3902 51,'0'0'22,"0"0"-4,0 0-3,0 0 1,0 0-2,0 0 2,0 0 1,0 0 0,0 0-3,-89-36-1,76 36-1,1 0-3,2 0-1,-1 1-2,-1 7 0,6-2-2,-5 8-2,8 0-1,0 3 2,-1 7-1,3-2 1,1 1 1,0-1 1,-1 2-2,1-1 2,-2 1 0,-1 1-1,1 1 2,-2 1 0,-1 0-1,1 3-2,-1-3 1,2 5-1,1-5 2,-1 2-1,0 0-1,1-1-2,1 1 0,-2-2 1,0 0 2,-1-3-1,-1-2 3,0 0-2,-4-2-2,-1-1 1,0-1 0,-3 0-1,0-2 0,-1-3 1,3-2-2,2-1 0,2-5-1,4-2 0,-1 2-2,4-5-2,-1 0 1,1 0-8,0 0-3,0 2-11,0 3-64,8-3-113</inkml:trace>
  <inkml:trace contextRef="#ctx0" brushRef="#br0" timeOffset="9710.55">8432 4092 110,'0'0'14,"0"0"0,0 0-1,0 0 2,55-85-5,-35 70 1,0 0 1,3 0 0,3-1 2,2 1 0,4 0 4,-1-1-2,6 3 0,-1 1 2,4 1-6,1 1-1,-1-1-5,3 5 0,-2 1-3,4 4-2,-3 1 3,-2 0-4,-1 6 2,-4 0-2,-5 1 0,-4 3-1,-4 0 1,-3 1 0,-6 3 0,3 0 1,-5 1-1,2-1 1,0 3-1,2 2 0,-2-1 0,2 0-1,-3 2 0,-4 1 0,-4-1-1,-4 5-1,-9 1 1,-12 3 1,-10 3 0,-5 0 0,-8 0-3,-5-2 3,-1-3-1,0-3 0,-1-2 1,1-5 1,7-4-2,4-2 1,4-5 1,11-3 0,2-1 0,5-2-1,4 0 1,-4-2-2,6-1 1,2-2 1,1 2-1,2 0 1,-1-1 0,3 2-1,-1-1 2,2 1-1,-1 0 0,1-1 0,-1 0 1,1 1-1,3-4 1,1-3 3,12-3-2,6-6 4,9 1-2,4 0-1,6 2 0,3-1 0,4 3 0,1 4-3,-2 3 1,0 3-1,-5 3 0,-5 0-1,-4 9-1,-6 3 1,-3 1-2,-4 4 3,-4 4-1,0-1 0,-3 1 1,-1-2-1,-3 0 1,-1-3 0,-2-1 0,0-4 0,-3 1 0,0 5 0,-3 0 1,-7 5-1,-7-3 2,-2 1-2,-3-3 0,-5 1 2,-3 2-4,-2 1 2,-3 0-1,-3 0 1,-5 1-2,0 0 0,-9 0-1,0 1 1,-4-2 1,-3 0 2,0-2-1,3-4 0,1-1-1,3-6 1,4-1 0,2-2 1,2-3 0,1-2 0,5 0 2,4 0-3,11 0 1,4 0 1,4 0 0,9-2 2,-4 2-3,5-3 0,0 3 0,1 0-2,4 0 1,-1-2-2,1 2-2,0-2 0,0-1-3,7-2-5,3 0-12,7 1-47,3-2-126</inkml:trace>
  <inkml:trace contextRef="#ctx0" brushRef="#br0" timeOffset="10418.59">9906 4345 171,'0'0'17,"0"0"-3,0 0-2,0 0 0,0 0-5,0 0-2,0 0-2,0 0-2,0 0 2,-50-53-1,31 60 0,-7 5 1,0 5 2,-3 0-3,-3 5 1,-1 0 2,-3 3 0,-5-2 0,4 3-1,1-1-1,2-1 0,7-1-1,4-2-2,6-3 2,8-4-2,3-1 0,3-3-2,3 0 2,0 6-1,0-7 1,0 6 0,5-5 0,0-2 1,3 4-1,0-3 2,-2-3-1,3 4 0,-3-5 1,2 0 2,-1 0-1,2-2 2,6-2 0,4-1-1,8 0-1,3-4 0,6-6-2,2 0 0,4-3 1,0-1-2,-2-2 0,-4 3-4,-1-4 3,-6 2-3,-5-2 1,-5-1-2,-5-2-1,-5-2 1,-4 0 0,-5-3 0,0 1 2,-9 3 0,-1 3 2,-3-1 0,-2 7 1,4 2-1,-2 3 1,3 2-1,3 4 1,-4-1 1,6 2 0,-1 0 0,1 0-1,5 0-1,-4 0 1,1 0 1,0 2 0,3 2 2,3-2-2,15-1-2,10-1 1,9 0-4,6-9 0,8-6-6,5-2-5,2-3-9,-2-4-12,-1-1-13,-6-4-8,-4-1 1</inkml:trace>
  <inkml:trace contextRef="#ctx0" brushRef="#br0" timeOffset="11070.63">10479 3889 1,'0'0'18,"0"0"7,0 0 0,0 0 0,0 0-1,0 0-6,0 0-4,0 0-4,0 0-1,0 0 1,-29-69-1,20 69-1,2 5 1,-3 5-2,4 5 0,-1 1 0,1 7 0,0 0 0,2 3 1,-3 0-1,-1 6 2,1 2-2,0 4 1,1 1 2,2 4-2,1 0 0,3-1-1,0 2-2,1-3 2,5-5 0,3-1-1,1-5-1,0-2-1,-4-2 3,-2-2-2,-4 1 2,0-2-5,-1 0 2,-8-2-1,-2-1 2,-2-1 0,-2-3-1,4 0-2,2-4-1,2-2-1,1-3 0,3-5 0,2 3 0,1-5 0,-3 0 1,3 0-1,0 0 2,0 0-2,7-7 0,1-6 0,1-6 0,-3-3 0,-1-2 0,-1 0 2,0-1-6,0-1 6,0 0-5,4 3 3,2 4 1,5-1-1,1 4-1,5 2 1,4 3 0,4 2 0,0 3 0,1 3 0,0 1 0,1 2 0,-2 2-1,-2 4 1,-4 4 0,0 0 0,-2 3 1,-5-1-2,-2 2 0,-4-3 1,-2 2 2,-2 2-2,-1-1 5,0 8-5,2-4 1,-4 1-1,1-5 0,0 0 0,-3-2-1,-1 0 1,0 6 0,-5 1 0,-7 0 0,-6-1 0,-3-4 0,-6-4 0,-4 0 0,-4-3 0,-2-1 1,1-2-1,0-3 0,1-1 1,0 0-2,5 0 1,1 0 1,9 0 0,7 0 0,0 0-1,6 0-1,2 0 1,-1 0 0,6 0-2,-1 0 1,1 0-5,-2 0-3,2 0-6,0 0-17,0 0-42,2 0-131</inkml:trace>
  <inkml:trace contextRef="#ctx0" brushRef="#br0" timeOffset="17409.99">4242 4650 22,'0'0'19,"0"0"-3,0 0-4,0 0-5,0 0-5,0 0-2,0 0 0,0 0 3,0 0 1,-6-5 4,6 9 0,1 6 1,7 2-1,-4-2 0,4 0 1,-1-3 1,-5-6 0,9 0 1,3-1-3,5 0-2,7-6-2,-3-2 1,-1 0-1,-2 1-1,-1-3 0,-1 1-2,-1-1 1,0 1-2,-1 1 1,-3 4-1,1 0 0,-4 0 0,2 4 0,6-2 0,0 2-1,5 0 1,-1 5 0,-2 4 0,3 3-1,2 0 1,-2 0 2,6-2-2,-3-3 2,1-2 0,4-5-2,-1-2 2,5-8 0,5-4-1,4-3 0,3-3-1,1 1 0,1 0-1,0 3-2,-2 2 3,-3 3-2,-5 5 2,-2 5 0,-7 1-1,-3 5 1,-4 11 0,-6 8 1,-3 10-2,-4 7 2,-3 4-3,2 4-1,-2-5 3,3-3 0,3-11 0,1-9 1,6-9 2,3-9-2,4-3 1,5-9 0,4-6-4,0-3 2,-1-5 0,0 0 0,-4-1 0,-2 0 0,-3 2 0,-3 4 2,-7 6-2,-1 4-2,-6 4 1,-5 3 0,5 1 0,1 0 2,4 8-1,6 4 0,2 2 0,4-1-2,8-3 3,6-2 0,10-4 0,6-4 0,4 0-1,4-9-1,1-1 1,-3-3 0,-3-1 0,-5 3 1,-5 0 1,-9 0-2,-2 6 0,-16 0 0,-2 3 0,-8 2 0,-4 0-2,1 2 2,-4 6 2,4 6-2,-2 2 0,4 2 0,0-3 0,5-3 0,0-5 0,6-2 0,1-3 0,3-2 1,1 0 0,-1-7 0,2 2-1,-4-5 0,-2 3 0,-9 1 1,-3 1-1,-3 1 3,-4 2-2,0-1-1,2 2 0,-5 1 0,4 0 1,4 0 0,6 7 3,4 4-3,0-1 0,5 1 0,6 0-2,4-4 2,5-2-1,6-4 0,3-1 0,2 0 0,-3-6 0,0-3 0,-7 0 0,-2 0-1,-3 0 2,-5 0-1,-6 1 1,-8 2 1,-5 3-1,-4 1-1,-6 2 1,0 0-2,7 0 1,-2 0 1,7 0-2,-2 0 1,-1 3 0,0 2-1,-7-2-1,3 0 2,-5-3 0,0 0 0,0 0 0,1 0-1,1 2 0,-1-2-2,0 0-2,-1 0-1,3 0-1,-3-2 0,-7-5 0,0 0-1,-5 0 4,-3 1 1,6 1 1,-8-1 0,1 0 0,3-1-2,-4-3-1,2-2-2,3 0-4,-2-2-3,-1 1-4,0-3 1,-4 3 2,1-2 4,-1 0 10,-1-2 2,0 2 10,3 1 1,-1 1 2,2 0 2,5 4-3,-1 2 0,5 2-5,-1 0 2,-1 1-2,3 3 0,4-1-2,2 2 0,-1-2-5,1 2 2,-1 0-2,-1 0 0,1 0 0,-2 0 1,3 2 2,-4 3 0,4 7 0,0 3 0,1 2-1,9 2 1,0 1-2,3-2 2,0 2-1,0-2 1,5-1-1,-1 1 0,2-1-1,4-1 0,-2 0 2,3-2-2,-1-2 1,6-4-1,0-1 0,3-4 1,2-2-1,0-1 2,-2 0-3,2-1 1,-8-4 2,-1 0-2,-9 3 0,1-3 2,-6 4-2,-6-1 2,0 0-2,-5 2 1,0 0-1,0 0 0,2 0-1,-2 0-1,3 0 1,-2 0-1,1 0 2,-1 0-1,1 0 0,-2 0 0,0 0-1,1 0 0,-1 0-1,0 0 1,0 2-1,0 0 1,0-1 0,3 1 0,-3-1 0,0 1 0,0-1 0,0 0 0,0 7 2,0-2-2,0 0 0,0 1 0,0-3 0,0 0 1,-4 6-1,-5 2 0,2 0 1,-5 3 1,1 0-1,-1 2 1,-2 2 2,-3 6-2,-1 5 1,-4 4 0,0 5-2,-4 2 1,-3 1-1,1 4 1,0-2 1,2-2-1,3-5 1,6-4-2,1-4-1,1-7 0,2-2 0,5-8 0,-1 2 0,3-9 1,-4 2 0,3-4 0,2-1 0,-3 1-1,2-1 0,2-2 2,-1 2-4,5-2 2,-1 0 0,1 0-1,-2 0 0,1 1-5,-1-1-5,2 0-8,0 0-62,14-3-115</inkml:trace>
  <inkml:trace contextRef="#ctx0" brushRef="#br0" timeOffset="23454.34">5323 7294 64,'0'0'28,"0"0"-2,0 0-6,0 0-1,0 0-6,0 0 1,0 0-3,0 0-1,0 0-1,57-83-2,-40 73 0,3 1 0,0-2 2,1-1-2,0 2 1,2-3-1,2-1 1,-3 2 0,1-2-1,2-2 3,0 0-3,3-1 1,-2-5-1,2-2-2,0-5-1,3 0-3,-1-3 1,2-1-2,0 3 0,-2 0 1,-1 0 0,-2 2-1,0 0 0,-6 2 0,-5 1 0,-1 1 1,-7 0-1,0 0 2,-5-3-3,-1 3 2,-2-3-1,0 0-1,0-3 1,-2-1-1,-1-2 1,-1-3 1,3 0 0,1-2-1,0-1 0,5 0 2,6-2-4,1 1 4,3 0-2,0 3-2,4 1 2,-3 2 2,1 2-4,-1 2 4,1-2-4,-1-2-1,0 0 3,1 2-1,-4-5 1,2 0 1,-1-2 0,0-2 0,0 1 2,-1-2-2,0 1 0,-1 2 1,-1 2-1,0 3 0,1 3-1,0 5-1,-4 1 1,0 4 1,-1 5-1,0 1 2,-1 0-5,-3 4 4,3-4-3,-3 5 4,-1-3 0,1 4-6,-1-6 5,-1 3-3,-1 0 2,0 0 1,0 0-1,0 0 0,0 9 1,0-2-1,-1-2 0,-1 2 1,1 2-1,1-2 0,0 5 0,0-2 0,0 2 0,0-1 0,0 0 0,0-1-1,0 1 0,0-1 1,0 2-1,-2-1 0,2 1 0,0 0 1,-1 0 0,-2 0-1,-1 0 2,-2 7-1,-5 4-1,0 1 1,-3 5 0,-2 0 3,-3 0-2,0 3 3,-4 1-2,-4 2-3,1 0 3,-2-1-2,-1 2 0,2 0 0,-1-2-1,1-2 1,1 0 0,3 0-1,1-4 1,5 2 0,1-1 0,6-4-1,1-1 1,4-2 1,1-6-1,3 3 0,1-2 1,0-2 0,0 2 0,0 2 2,5-7-1,9 0-1,6-8-1,3-4 1,-1-2-1,-1-3 4,-2-1-4,0 0 1,1-2-1,-2 1 1,0-3-1,1 1 1,-1-1-1,0-2 0,-2 2 1,0 0 0,-4 4-3,3 0 3,-3 1-3,-3 5-3,1-1 4,-1 1-3,-1 0 4,2 0-2,-1 2 2,-2 3-1,2 2 0,-1-2 1,-4 5 0,4-3 0,-3 3 0,-1 1 0,-1-1 0,-3 2 1,5-2-1,0-1 0,-2 3 0,1-2 0,-4 2 0,0 0-1,0 0 1,2 0 0,-1 0-1,1 0 1,-1 0 0,0 0 0,1-1 1,6 1 0,-2 0-1,7 0 0,0 0-1,-1 0 1,5 0 0,-7 0-1,5 3 1,-2 4 0,-5-2 0,3 3-1,0 4 1,-4 2 3,1-2-2,-4 3 4,2-1-6,-3 1 2,2 4 1,0-2-3,1-5 5,2 0-4,1-2 0,1 0 0,1 0 0,0-3 0,0 0 0,-1-2 1,-2-1-1,-2 1 0,-1-2 0,0-1-1,0 1 1,-5-3 0,2 2 0,0 1 1,0 1-1,1 1 1,-3-5-1,0 0 1,0 0-1,0 0 1,1 3 0,-1-3 1,0 2 0,0 0 0,0-1-1,0 1 2,0-2-3,0 2 0,0-2-2,0 0 1,-4 5-3,1 0-4,-5 5-24,-7-1-161</inkml:trace>
  <inkml:trace contextRef="#ctx0" brushRef="#br0" timeOffset="26349.5">4139 7458 18,'0'0'23,"0"0"0,0 0 0,0 0-4,0 0-1,0 0-4,0 0-3,0 0-2,0 0 0,-16-70-5,16 65 1,0 5-1,0-1-2,0 1 2,0 0 0,0 0 1,0 1 1,0 14 2,2 11 1,-1 11 1,-1 4 1,0 4-1,-1 4 2,-2 0-1,0-1 1,2-3 1,1-1-2,0-5 0,0 0-3,0-4-4,4-2 1,-1-4 0,2 0-3,-3-4 0,1-1-1,-2 1 1,-1-1-1,0-1 1,0 2-1,-4 1 0,-2 1 1,1-1-2,-1-1 0,0-3 0,1-5-2,2-6 1,-2-4-2,4-2-2,-1 0-1,1-1-4,1-4-9,-2 0-16,2 0-47,0 0-75</inkml:trace>
  <inkml:trace contextRef="#ctx0" brushRef="#br0" timeOffset="26729.52">4028 7504 157,'0'0'14,"0"0"-3,0 0 1,0 0 2,0 0-2,52-77-1,-29 63-4,2 5-1,2 0-4,4 4 0,2 3-1,3-1 1,0 3-2,3 0-2,2 0 1,-1 0 0,-3 0 0,-2 0 0,-3 0-2,-4 0-2,-8 0-4,-6 4-1,-2-1-1,-6 3 2,-1 0-2,-5 2 4,0 4 1,-2 0-1,-7 4 2,-3-2-5,1 1-9,-4 3-26</inkml:trace>
  <inkml:trace contextRef="#ctx0" brushRef="#br0" timeOffset="26993.54">4089 7917 142,'0'0'16,"0"0"0,100-64-1,-63 43-2,-2 3-3,-2 4-6,0 4 0,-4 2-3,-1 4-2,-11 1 0,2 3-2,-2 0 0,-7 0-3,5 0-1,-5 6-1,-4-1-3,2 4-4,-5-1-4,3 3-25,-6 3-25</inkml:trace>
  <inkml:trace contextRef="#ctx0" brushRef="#br0" timeOffset="27303.56">3951 8289 213,'0'0'14,"0"0"4,0 0-1,101-85-1,-60 63-5,2-3-3,1 1-4,2 4-2,0 2 1,2 1 0,-2 3-3,0 2 1,-5 3-1,-3 5-2,-2 2 0,-6 2-1,-5 0 1,-4 6 0,-5 0 0,-7 2-2,-2-4 3,-4-1 0,-1 7 1,-2-5 0,0 5 1,0-2 0,0-4 0,-6 3 0,3-4-1,0 0-1,0 0-4,0 1-3,0-1-11,-4 4-25,-2 3-83</inkml:trace>
  <inkml:trace contextRef="#ctx0" brushRef="#br0" timeOffset="27791.58">4868 7790 30,'0'0'14,"0"0"8,0 0 1,0 0-4,0 0-2,0 0-4,0 0 1,0 0 4,0 0 2,35 30 1,-29-7-4,5 2 0,-1 0-4,6-1-3,6-3 0,0-2-6,2-2 1,-1-1-3,2-3 0,-4-3-2,1-1 1,-9-4-1,3 0 1,-3 2-1,-4-4 0,5 2 0,-7-1 0,-2-3 1,-1 2-2,-4-3 3,0 0 3,0 0 4,2 2 3,-1-2 0,0 0-3,2 0-2,-2 0-1,1 0-2,-2 0 2,1-5-4,-1 0 1,2-10-2,-1-2-1,2 1 0,2-6-1,1-1 1,0 3-2,5-4 2,2-1 0,0 1-1,1 2 2,1-2-2,-1 4 1,-3 0 3,1 8-2,-6 2 1,-1 3 0,-3 4-2,1-2-3,-1 2-3,3 0-4,0 2-9,8 1-16,6-2-58,-1 2-107</inkml:trace>
  <inkml:trace contextRef="#ctx0" brushRef="#br0" timeOffset="28458.62">5525 8047 227,'0'0'17,"0"0"4,0 0 2,0 0 1,0 0-5,99-90-4,-73 75-5,0-2-3,5 2-2,1-4 0,0 1 0,3-2-4,0 0 1,3-1-2,-1-1 1,3 0 0,1-2 0,-2 0 1,-2 0-2,-3-2 0,-7-1 1,-3-1-1,-6-1 0,-4 2 1,-6 1-1,-4 8 1,-4 0 0,0 7 0,0 3-1,-4-2-1,-7 3 1,-7 3 0,-2 3-1,-9 1 1,-1 2 0,-2 10 0,-3 0 1,0 3-1,-1 0 1,-1 2 0,3 1 3,1 0-3,3 0 0,2 2 0,4-2 0,1 1-2,3 1 1,2-3 0,2 0 1,2 2 2,1-1-2,4 0 1,-2 3 0,3-1 3,2 5-1,3 3 3,2-1-1,1 0 0,1 1-2,6-4 1,3 1-3,5-5 1,-2 1-1,5-4 3,-2-2 0,2-4 1,1-2-1,2-2 0,2-3-2,0-1 0,2-2 0,0-1 0,3 0-1,2-1 1,1-4 0,0 3 1,4-3-1,-4 0-1,1-1 1,-1 0-2,-3-1 1,-4-1 0,-1 0 0,-7 4 0,-3-1 2,-4 0-1,-4 3-1,3-3-1,-4 4 0,-1-3 1,1 4-1,-4 0-1,0-3 0,0 3-1,2 0 0,-1 0 0,-1-1-1,0 1-3,2 0-4,-2 0-4,-6 4-12,-9 8-47,-8 5-164</inkml:trace>
  <inkml:trace contextRef="#ctx0" brushRef="#br0" timeOffset="38734.21">2135 5602 7,'0'0'11,"0"0"1,0 0-1,0 0-2,0 0 1,0 0-3,0 0 1,0 0-1,0 0-1,0 0 1,23-20 1,-23 20-4,0-6 1,0 1-1,0 0-3,-4-4 1,1 6-1,0 1 1,1-1-1,2 3-4,-2-2 0,2 2-2,0 0-3,0 3-10,0 11-13</inkml:trace>
  <inkml:trace contextRef="#ctx0" brushRef="#br0" timeOffset="39654.26">9082 5354 33,'0'0'15,"0"0"0,0 0 1,0 0-1,0 0 1,0 0 2,0 0-3,0 0 0,0 0-2,-24-34-2,22 31-1,2 3-2,-1 0-3,1 0-3,0 0 2,0-2 0,0 2 2,11 0 1,8 0 2,9 0-2,0-2 2,6 1 0,5-1 0,3-3-1,8 0-3,1-3-1,-1 1-3,0-1 1,-7 2-1,0 0 0,-5 0 1,-5 1 2,1 1-2,-2 0 0,-4 1 0,0 1 0,-8 2-2,-1 0 2,-6 0 1,0 0-3,1 0 2,-8 0 0,0 0 2,-6 0 3,0 0 2,0 0-1,1 0-2,-1 0-4,0-2-2,0 1 1,-10-2-1,-6-2 0,5 3 0,-8-1-1,9 3-2,0 0-4,0 0-5,-1 3-11,-1 5-38,3-1-138</inkml:trace>
  <inkml:trace contextRef="#ctx0" brushRef="#br0" timeOffset="41673.38">1541 5920 16,'0'0'8,"0"0"1,0 0-1,0 0-1,0 0-1,0 0-1,0 0-1,0 0 1,0 0 0,-10-73-2,9 68 0,1 1-1,0 4-2,-2-1 0,2 1 1,0 0 1,0-2 1,0 2 1,0-2 2,0 2 0,0 0 1,0-1-1,0 1 2,0 0 0,0 0 3,0 0 0,0-2 1,0 2-2,0 0 1,0-1-2,3-3 1,9-1-1,5-2 0,7-4-2,1 2 0,8-2-4,2 0 3,7 1-1,3-1 0,0 2-2,2 1 1,3-1-2,2 4-1,1-2 0,2 4 0,-3 1-2,3 2 2,-2 0 1,1 0-4,-3 0 2,-2 2 2,-3 1-4,-2-1 4,0 1-2,-1-3 0,0 0 0,1 0 0,-2 0 1,0-3 1,-1-4-1,-2-1 2,-2-1-2,-1-3 0,2 0 1,-5 1 1,0-1-1,-1 0 0,-4 1 0,-2 0-1,-10 5 1,-2 0 1,-5 2 1,-7 2 1,3 0 2,-5 2 0,0-1-1,0 1-1,2 0 0,-1-2-1,-1 1-1,0 0 0,0-1-1,0 1-1,0-1-1,0 0-1,0 1-3,0 1-5,0-2-6,0 2-14,0 0-67,2 0-99</inkml:trace>
  <inkml:trace contextRef="#ctx0" brushRef="#br0" timeOffset="43893.51">7251 6733 132,'0'0'30,"0"0"-5,0 0-4,0 0-5,12-80-3,-6 66-4,5 4-2,3-3-1,3 4-1,6 2-1,2 2-1,2 5-1,1 0-2,2 0 1,-2 0 0,-3 7-1,-2 3 2,-3 2-2,-7 0 0,-3-2 2,-6 3 1,-4 4 1,0 0 1,-4 5-2,-6 1 1,-3-2-2,-2 3-2,0-4 0,-1 3 1,-1 0-1,2-2-1,2 1-2,0 0-6,3 0 1,-1-1-7,1 0-6,3 1-11,-2 3-26,0 1-52</inkml:trace>
  <inkml:trace contextRef="#ctx0" brushRef="#br0" timeOffset="44080.52">7450 7360 278,'0'0'3,"0"0"0,0 0 1,0 0 2,0 0-2,0 0-2,0 0-2,0 0-3,0 0-6,85 26-6,-77-23-13,-1 5-23,-3-5-118</inkml:trace>
  <inkml:trace contextRef="#ctx0" brushRef="#br0" timeOffset="44549.54">8034 6512 156,'0'0'26,"0"0"-5,0 0-4,0 0-2,80-77-2,-62 70-2,6 2-3,-1 3-1,3 2-1,0 0-1,-1 4-4,0 8 0,0-1-3,-5 6-2,-4 2 1,-5 0-3,-5 4 1,-4 2 2,-2 2-1,-8-1 3,-6 4 0,-3 0 0,-3-3-1,-3 0 1,0 0 2,2-3-1,1-2 0,4 0 2,-1-3-5,6 1 2,2-7-4,4 2 1,0 4-7,1 1-7,-3 6-15,-2-1-41</inkml:trace>
  <inkml:trace contextRef="#ctx0" brushRef="#br0" timeOffset="44695.55">8245 7263 331,'0'0'3,"0"0"-7,0 0-12,0 0-20,0 0-69</inkml:trace>
  <inkml:trace contextRef="#ctx0" brushRef="#br0" timeOffset="48444.77">7353 9757 17,'0'0'8,"0"0"-2,0 0-1,0 0-2,0 0 2,0 0 2,0 0 3,0 0-1,0 0 1,0 0-3,35 27 0,-31-5-1,1 0-1,0 0-2,2 1 3,1-1-3,2 0 2,0 0-3,3-3-1,0 1 2,0-2-2,0 1 0,0 0 1,-1 1-2,-1 0-2,1 0 4,-1-1-2,-3-5 0,-1-4 0,-3-3 1,-2-4-1,-1 2 3,-1-5 2,0 0 2,0 0 2,3 2 0,-2-1-1,1-1-3,-1 0-2,5 0 2,-1 0 0,4-1 1,0-2-1,-1-4 3,3 0 0,-2-2-1,4-4 1,0 1-1,0-2-1,1-1 1,1-4-1,3-2 2,1-3 1,6-4 1,4-3 0,4-5-2,3-1-1,7-1-3,1-1 2,3 0-1,0 3-1,-2 7 0,-6 3-3,-6 6 0,-7 5-1,-7 6 1,-12 4 1,-1 5-1,-6 0 2,0-3 3,0 3 0,1 0 3,1 0-2,-1-2 0,1 0-3,-2 1-1,1-1-1,-1 0-2,3 2-2,-3-3-6,1 3-5,-1 0-12,2-2-26,-2 2-82</inkml:trace>
  <inkml:trace contextRef="#ctx0" brushRef="#br0" timeOffset="55451.17">13222 9731 60,'0'0'25,"0"0"-4,0 0-2,0 0 1,0 0-3,0 0 1,0 0-2,0 0-1,0 0-6,30-59-1,-27 58-4,-3-1-2,1 2 1,1-1-2,-1 1 2,4 0 1,0 0-1,2 6 1,2 5-1,-4-4 1,4 4 2,-4-5 0,-1 1-2,2 0 3,-4-4-1,2 4 0,-2-2-1,2 2 1,1 3-2,-3-1 2,1-1-1,-2 4 1,2-2-2,-1 2 0,0 5 3,1 0-3,0 2 2,3 0-4,1-2 1,2 0-1,3-2 0,2-1 1,0-4-2,2 2 1,-4-7 0,1 0 0,-5 0 0,-3-3 0,1-1-1,-2-1 2,2 1-1,-2 0 1,0 1 3,-4-2 1,0 0-3,0 0 3,2 0-3,-1 2 1,1-2 0,-1 0-2,-1 0 2,2 1-1,-2-1 1,1 0-1,-1 0 1,2 0-2,-2 0-1,1 0-1,-1 0 2,1 0-1,3-6 0,-1-1 0,0-3-1,0 1 1,2-4-1,1-3 1,0-1-1,6-3 0,0-2-3,2 1 2,4-3-3,5-2 4,1 1-1,4-2 0,5 3 1,-1 0-2,-2 1 1,-1 2 0,-3 3 1,-4 2-3,-2 4 2,-7 2 0,0 1 0,-6 4 2,-2 3-2,2-3 1,-3 2-1,-1-1-1,0 3 2,-3 1 0,3-4-2,0 1 1,0 1 0,3-5-2,-3 4 2,0 1 1,0-1 0,-3 3-1,0 0 0,0 0 0,2-2 1,-1 0-1,1 1 0,-1-1-1,-1 1 1,2 0-1,-2-2 1,0 3-1,0-2-2,0 2 0,0-1-5,0 1-5,0 0-13,0 0-51,0 1-153</inkml:trace>
  <inkml:trace contextRef="#ctx0" brushRef="#br0" timeOffset="62933.59">3972 3962 9,'0'0'8,"0"0"3,0 0-1,0 0 1,0 0 3,0 0 2,0 0-1,0 0-1,0 0-3,-29-2-2,27 2-2,1 0-1,1 0-2,0 0 3,0 0-2,0-5 0,3 3 0,8-5-3,4 2 2,2-1-4,7 1 2,0 1 0,5 2 2,4-1 1,6-1-1,6 0 1,5-3 1,7 0 0,3-3-1,1 3 2,3-1-5,-4-2 1,1 1-1,0 2-2,-2 2 2,-4 2-1,-4 1-1,-2 2 0,-4 0 0,-2 2 0,-1 4 2,-3-2-2,3 1 2,-3-2 0,0-1 0,1-2-2,3 0 1,-1 0 0,4 0 1,1 0-1,-1-5-1,1 0 0,-3 1 0,1 0 0,-3-1 0,-2 2 0,-3 1 0,-1 2-1,-5 0 0,-1 0 1,-1 0 0,-4-1-1,-1 1 1,2-1 1,0-1 0,0 1-1,-1-1 3,3 0-3,-1-1 0,3 0 1,2 0 1,4-1-1,1-1 3,3 0-4,-1 1 1,1 1-1,-2 2 0,-1 1 0,0 0 0,-3 0-1,-1 0 1,-1 0 0,0 3-1,-2 0 2,4-1-1,0 1 0,3-1 1,4 1-1,1-3 1,3 0-1,3 0 0,1 0 1,0 0 1,0 0-4,2 0 4,-6 0-1,-2 0-2,-3 0 2,-5 0-1,-1 0 0,-7 0 0,-7 0 0,1 4 0,-3-3 1,-7 0-1,9 1 0,-3-2 0,0 0 0,6 0 1,-2 0 0,1-3 0,2-3 2,0-1-1,1 0 0,-3-1 1,1 1 0,-7 0 1,-2 2-1,-5 2 0,-3 2-2,2-2 2,-3 0 0,-1 2-1,1 1 2,-5 0-3,0-1 1,0 1-1,1 0 0,0 0-1,1-2 2,-2 2-4,0 0 0,0-5 0,-2 3-2,-8-4 2,-3-1-2,-4 2 2,-5-2-1,0 0 0,-4 2 1,-3-1 1,-1 2 0,-3-1 2,-1 2-1,0 0 0,1 0 1,3 0-1,2 0 1,9 1 0,0-1 2,1 1-2,7-1 0,-6 1 0,7 0 0,0-1 2,1 0-1,-1 0 2,1 1-1,4 1-1,-1-3 1,2 2-2,-1-1 1,2 1-1,3 2 2,-2 0-2,2 0-1,-1 0 0,1 0-3,-1 0 3,1 0-1,0 0 1,0 0 0,0 0 0,0 0 0,0 0 0,0 0 1,1 0 1,0 0-1,1 0 0,0 0 0,-1 0 0,6 0 0,-1 2 1,4 1 0,6 0-1,-3 0-1,7 1 0,-2 3 1,2-3-1,2 2 0,-2 0 0,3-1 0,0-2 0,0 1 0,-2 0 0,0 0 0,1-1 3,-9 0-3,4 0 0,-7-1 0,2-2 0,5 3 0,-4 0 0,5-2 0,-8 0 0,4 1 1,-1-2-4,0 2 2,-1-2 1,-5 0-1,5 1 2,-7-1-1,0 0 0,1 2 0,-6-2 1,0 0-1,0 0 2,1 0-1,1 0-1,-1 0 0,2 0 0,-2 0 3,0 0-3,1 0 0,-1 0 1,1 0-2,-1 0 1,-1 0 0,2 0 0,-2 0 0,0 2 0,1-2 1,-1 3-1,0-3 3,0 4-2,-4-1-1,-6 5 2,0 1-2,1-4 1,-2 4 1,0 1-2,0 0 1,-5 0 0,1 0 0,0 2 1,1 0-1,-1 1 2,0 0-3,-1 1 1,2-2-2,-2 0 1,6-2 0,-2 0 1,2 0 0,3-3-1,-3 3 1,3-3 0,-1 0 1,-2 3-1,2-5 1,-3 4-1,6-3 0,-3-1 2,1-1-3,-1 2 1,0 1 0,-1-2 0,1 2-1,1 0 0,-5 4 0,5-5-1,-5 5 1,4-1 1,2-5 0,-4 7-1,5-7 1,3-1-2,-4 4 2,3-5 2,0-1 0,0 2 2,3-4-1,-2 0 1,2 0-3,-1 0 0,-1 1 2,0-1-2,1 0 2,-1 2-2,1-2-1,-1 0-2,1 0-1,1 0-2,0 0-2,0 0-4,3 1-8,9 7-47,2 8-146</inkml:trace>
  <inkml:trace contextRef="#ctx0" brushRef="#br0" timeOffset="70582.03">4018 3106 3,'0'0'6,"0"0"1,0 0 1,0 0 1,0 0-3,0 0 2,0 0-1,0 0 0,0 0-1,48-2 1,-48 2-1,4 0 1,-3-1-1,1 1 0,-1-2-1,1 2-2,-1-2 2,0 2-1,1-1-1,-1-1 2,1 2 0,-1-2-1,1 0 2,-2-3 0,0-2-1,3 3 1,-2-1-2,-1 5 1,0-7-2,0 2-1,0-2 1,0 2-2,0-2-2,0 2 1,-1 1 0,-5-4 0,3 6 1,-6-3-1,-1 1-1,-1 1 1,-7 3 0,4 0 0,-8 0 1,5 5-1,-1 2 0,1 2 1,1-1-1,0 4 0,0 0 0,-1 0 0,1 2 0,-3 1 1,3 0-1,-2 2 1,0-1 1,1 1 0,3-2 4,2 0-5,2-4 4,1-1-4,3-2 0,2 2 3,-1-1-3,1 1 2,1 1-3,0-1 2,-1 7-4,3-6 1,-1 7 2,1 1-3,-1 1 2,1 6 0,1-1-1,-1-8 2,1 0-2,0-2 0,0-4 1,0 3 0,0-4-1,0 1 2,0-7 1,0 1 0,0-5 1,0 3-1,1 0 1,2 0-1,3 2 0,-1-2 1,-2-2-2,5 3 0,-4 0 0,3-1-1,3 1 0,-5 1 0,3-1-1,0 0 1,0 0 1,-5-3-1,7 2 1,-4-3 2,7 0-2,4 0 1,0-4-1,3-4 1,-5 4-2,-1-3 0,-5 5 0,-4-1-2,2-2 2,-3 4-2,1-1 0,0 1-1,-5 1 1,0 0 1,0 0-3,2 0 1,2 0-2,-1 0-2,3 7-3,0-2-1,-3-1-10,4 4-27</inkml:trace>
  <inkml:trace contextRef="#ctx0" brushRef="#br0" timeOffset="71186.07">4314 3138 30,'0'0'8,"0"0"-3,0 0-3,0 0 1,0 0 0,0 0 1,0 0 0,0 0 1,0 0 3,0 0 1,32 60-1,-29-34 3,-3 1-3,1 2 1,-1-2-4,0 1-2,0-4 0,-1-2 1,-4-2 0,-3-1 2,1-7 1,2-5-1,1 1 2,1-5 4,0 1-1,2-2 1,1-2-4,-3 0-6,3 0-1,-1 1-2,-1 1 1,-1 3-1,-1-1 0,1-1 0,0 8-1,1-5 0,1 8 0,0-2-2,1 1-2,0-1-2,0 2-5,0 6-6,0-6-16</inkml:trace>
  <inkml:trace contextRef="#ctx0" brushRef="#br0" timeOffset="72425.14">4712 3217 12,'0'0'8,"0"0"-5,0 0-2,0 0-2,0 0 1,0 0 0,0 0 2,0 0 4,0 0 6,-51 39-2,41-20 4,-1 3-5,-1 1 0,3 1-1,-2-1-2,5 1-4,2-7 1,1 0-2,0-5 2,0-2 2,1 0 0,1-5-1,1 1-2,-3-1-1,3-1 0,-1 1 1,1 1 0,0-6 1,0 0 0,0 0 0,0 0 1,0 0 0,7 0-1,2 0 1,7-7-3,-2-1 1,6-1-2,-2-1-1,-3-2 2,0 2 0,-2-2 1,0 0 0,-1 0-1,-3-3 2,-1 5-1,-2-4 1,-4 5 1,2-2 1,-2-2-1,-2 7 1,3 1-1,-3 1-2,0 0-1,0-1 1,0 0-2,0 5-3,-4 0 3,-1 5-1,1 2 1,0 9 0,2 2-1,2 1 1,0 5-1,0-2 1,3-8 0,4-2 1,-1-5 2,0-4 1,4 0 2,-2-3-1,4 0-2,3-3 1,-1-5-2,-2-1-1,3-6 0,-3 3-1,0 1 2,-3 1-2,1 0 0,-3 3 1,-1-1-1,1 1 0,-3 4-1,2-2 2,-2 3-2,-1-1 1,2 1 0,-1 1-2,2 1 2,-2-2 2,6 0-2,-4 2 0,0-1 0,5 0 1,-6 1-1,-1-2 0,2 2 1,-6 0-1,4 0 0,3 0 0,-2 0 0,5 0-1,-3 0 2,2 6 0,-1 4 0,-2 1 0,-3-2 2,0 8-3,-3 0 1,0-5-1,0 7-1,-3-4 0,-1-6 1,1 0 0,1-5 1,2-4-1,0 0-1,-4 3-4,4 0-3,-3 0-4,2 0-1,1-3-1,-2 0-2,2 0 1,0 0-1,0 2 1,0-2-2,0 0-2,0 0 0,6 0-1,1 0 4,5 0 6,5 0 4,-8-3 3,6-3 2,-3-3 4,0-1 1,1-5 3,-3 1 2,2-4-1,-4 0 0,1-3 1,1 0-1,-1-4 2,-2 1-3,-1 1 2,-1 5-4,-2 0 3,-1 5-2,-2 8-3,0-7 0,0 7-3,0 1 0,0-2-2,-3 6-1,-8 0 3,-3 0 0,0 0 2,2 7-4,5-1 4,4-4-2,-1 3 1,3-3-1,-1 3 1,1 0-1,1 4 1,0-5 4,0 5-4,7 5 4,1-1-4,0-2-1,-1 1 1,1 1-2,-1-2 0,1 3 1,-3 0 0,-1 1 1,-2-4-1,1 6 0,-3 0 1,0-1-1,-3 5 2,-3-3-1,-3 0 0,-2-1 1,-1-2-1,-1 0 2,1-5-2,2 0 1,4-5 0,2-1-2,1-1-2,-1 0-2,1 0-6,0 1-8,1-1-15</inkml:trace>
  <inkml:trace contextRef="#ctx0" brushRef="#br0" timeOffset="72915.17">5429 3347 4,'0'0'13,"0"0"-4,0 0 0,0 0-5,-42 87 1,48-79 0,9 2-1,6-7-1,5-3-2,1-1 1,2-11-1,2 0 0,-2-2-1,-2-4 0,-1 0 0,0 0 0,-4 1 1,-3 1 1,-6 4 1,-4 2 4,-3 5 0,-3 1-1,0 1-1,-3 3-3,0-1-1,0 1 4,3 0 2,1 6 0,1 3 1,1 6-2,-2 2-2,0 2-1,-2 5-2,2-7-2,-4 0-1,0-5 1,0 0 1,0 3-2,-7-2 0,-4 2-4,-3-3-3,1 0-5,-3-1-10,2 0-12</inkml:trace>
  <inkml:trace contextRef="#ctx0" brushRef="#br0" timeOffset="73713.21">6084 3019 51,'0'0'9,"0"0"3,0 0 1,0 0 2,0 0 1,0 0-4,-31 80-2,30-49 1,1 1-5,0-1 4,4 2-2,4-6-4,4-3 3,2-4 1,-6-8 1,7-4 2,-7-4 1,-3-2-1,6-2 0,-5 0-3,0 0-1,-1 0 0,-5 0-2,0 0 0,0 0-2,2 0 0,0 0-1,-1 0 1,-1 0 1,2 0 1,-2 1 0,0-1 1,0 0 2,0 1 2,0-1-3,-2 0 1,-3 0-4,3-8 0,-3 0 1,5-3-4,0-5-1,0 4 1,0-7-2,0 9 1,5-2 0,-3 0-4,0 8 3,1 0-2,-3 4 3,0-2 2,0 2-2,2 0 5,-1 0-5,2 0 0,-3 6 3,4 5-3,-3-1 2,2 2-2,0 0-1,0-2 1,2 5 0,-1-7 0,3 7 0,-3-1 1,-1 3-1,2 5 3,-4 3-3,-1 0 1,0 4 3,0 0-2,0 1-2,-1-1-2,-1-9 0,2-7 2,0-6 1,0-7 0,0 0-1,0 0 2,9-7-5,4-6 3,-2-6-2,-2-2 1,-3-1 0,-2 5-3,-2-1 2,-2-1 0,0 6-1,0-6 1,0 8 1,0 4-2,0 3 1,0-2-2,0 0 0,0-1 1,8-2 0,4 3 3,7-1 0,1 1 0,-5 2 0,2 2-2,0 0 2,1 2-2,-1 0-2,0 0-2,-5 8-2,-1 1-3,1 5-4,-5-4-7,-3 5-9,-1 2-21,-1 2-25</inkml:trace>
  <inkml:trace contextRef="#ctx0" brushRef="#br0" timeOffset="74184.24">6655 3294 47,'0'0'26,"0"0"0,-84 51-7,59-29-1,2 5-5,6 1-2,4-1-3,4-2-2,3-5-3,6-2 0,0-3-2,3-5-1,8-1 1,-3-2-2,5-7-1,6 0-1,-2 0 0,5-7-2,-3-4 0,-3-1-1,-1 0 1,-3-3 1,-2 4 0,-1 2 3,-3 1 1,-3 5 0,0 0 0,-3 3 0,0 0 0,0 0 1,0 0 2,-11 0-1,0 0 1,-5 6 1,10-1-2,1-2 0,2 0-1,3-1 0,6 2-2,9 0-2,8 3-3,3-6-3,3 1-2,1-2-8,-3 0-2,-1 0-4,-6 0-1,-2 0 2,-3 0 7</inkml:trace>
  <inkml:trace contextRef="#ctx0" brushRef="#br0" timeOffset="74715.27">6840 3335 35,'0'0'26,"0"0"-1,0 0-7,49 95-6,-35-63-4,0 0-4,4 0 0,2-7-1,-1-1-1,2-7 0,-7-7 1,-2-6 0,-8-1 0,-4-3 1,3 0 0,4 0 1,-2 0-1,3 0-1,-5-4-1,0-6 2,1-5-2,1-2 2,-1-5-2,2-1-1,2-1 2,-1-2-2,3 0 1,4-3 1,-1 3-3,3 1 1,-2 2-2,2 7-7,-6 3-1,-3 8-11,4 5-22</inkml:trace>
  <inkml:trace contextRef="#ctx0" brushRef="#br0" timeOffset="75125.29">7586 3292 4,'0'0'5,"0"0"-3,0 0 0,0 0 2,0 0 1,0 0 3,0 0 4,0 0 2,0 0 0,0 0 1,-81 50 0,49-33 1,2-2 0,4-1-1,8-6-4,10-1-2,5-4-2,3 0 0,4 5-1,9 0-1,10 1-1,5-4-1,4-2-2,2 2 0,7-2-1,-2 2 0,1-1-2,2 4-3,-3 1-3,-1 3-5,0 3-8,2 0-36</inkml:trace>
  <inkml:trace contextRef="#ctx0" brushRef="#br0" timeOffset="76088.35">8842 3338 84,'0'0'30,"0"0"-3,0 0-7,0 0-4,0 0 1,0 0-3,0 0-4,0 0-6,0 0-2,5-31-4,-14 29 0,-7-1 0,-4 3-1,-5 0 2,-5 4 0,-2 3 2,-2 4 0,-1 3 0,0 0 2,0 1 0,5 2 1,1 0-1,5 2 2,4-4-1,6-4-1,8-3 1,3-6 0,3-2 2,0 3 0,2 5-1,9-1-2,7 1 0,5-3-2,2-3-1,2 1 1,4 4-1,-4 0 0,3 3-1,-4 3 0,-3 1 1,-4 6-1,-1 2-1,-8 2 0,-2 1 2,-5-1 0,-3-1 0,-3-2 0,-11-1 1,-5-4 0,-3-2 4,-4-3 1,-3-3 2,1-4 3,-3-3-2,2-1 2,2 0-3,8-1-2,8-3-3,6 4-5,5 0-5,-1 0-8,1 0-5,0 0-11,13 0-44,10-5-107</inkml:trace>
  <inkml:trace contextRef="#ctx0" brushRef="#br0" timeOffset="76462.37">9141 3087 167,'0'0'20,"0"0"-5,0 0-1,0 0 1,0 0 0,0 0 0,0 0-3,0 0 0,-62 86 1,62-62-2,0 1 0,6 1-1,0 1-6,-1-4 2,2 3-2,-5 0 1,0 0-2,-2 3 1,0 1-2,0 2-1,0 0-1,-2 3-1,0-1-1,-1 2 1,3-5-3,0-2-2,0-3-3,0-6-3,4-7-3,5-2-2,-4-6-7,6-2-10,-3 2-43</inkml:trace>
  <inkml:trace contextRef="#ctx0" brushRef="#br0" timeOffset="76624.38">8921 3524 147,'0'0'5,"0"0"0,112-42-4,-67 31-1,1 5-3,2 3-7,-5 3-9,3 0-23</inkml:trace>
  <inkml:trace contextRef="#ctx0" brushRef="#br0" timeOffset="77162.41">9726 3430 29,'0'0'20,"0"0"1,-86-22-2,54 17 0,-1 2-1,1 3-2,1 0 0,-1 1-3,1 7 0,1 3 2,1 4-2,2 2 1,1 2-1,3 6-3,1 2-1,3 0-3,2 3-3,4-4-1,2-1 0,5-8-4,3-1 2,3-4-1,1-4 0,9 3 0,-3-7 1,5-3 0,5-1 0,1 0 0,5-4 0,-2-5 1,1-3-1,-2-3 0,3-2 1,-1-2 0,-1-1-1,-1-2 0,-2 0-2,0 1 1,1 3 1,-5 0-1,2 4 1,-4 6-1,-5 1-1,0 3 2,-3 2 3,-1-1 0,2 2 4,-5 1-1,0-2 0,0 2 0,0 0-2,1 0-1,-1 0-1,0-3 1,0 3-2,0 0 0,0 0-1,6 0 0,4 0 1,3 8-2,6 4 2,-5 1-2,2 3 0,-6 2 1,-1 2 0,-2 2 0,-3 2 0,1-2-3,1-1-1,2 0-3,4-1-8,1-1-15,7-4-94</inkml:trace>
  <inkml:trace contextRef="#ctx0" brushRef="#br0" timeOffset="77518.43">10016 3434 106,'0'0'19,"0"0"-3,0 0-2,0 0 1,0 0-2,0 0-2,0 0-3,0 0-3,42 83-4,-36-61 0,-1-1-3,0-4 2,-2-7-1,0 0 0,-3-5 1,3-1 1,-2 2 0,-1-6 3,0 0 0,0 0 1,0 0 2,0 0 0,-4-3 1,1-7-1,0-7 1,3 1-5,2-7-1,10 3 0,8 0-5,8 4-3,8 0-7,2 4-9,7 3-19,0 1-133</inkml:trace>
  <inkml:trace contextRef="#ctx0" brushRef="#br0" timeOffset="77858.45">10577 3163 176,'0'0'29,"0"0"-6,0 0 1,0 0 1,0 0 4,0 0 1,0 0 0,0 0-2,19 78-6,-13-52-4,-3-2-3,0 2-4,-2-2-1,0-1-4,-1 4-1,2-2-2,-2-2-1,6 2-1,0-1 1,2 0-4,2 1-2,2-2-1,1-1-7,-1 0-4,-1-2-4,-4-6-14,-2 3-34,-5-1-72</inkml:trace>
  <inkml:trace contextRef="#ctx0" brushRef="#br0" timeOffset="78016.46">10501 3548 240,'0'0'9,"0"0"-5,0 0-4,0 0-2,0 0-5,81-59-2,-48 55-6,5 3-5,1 1-7,1 0-30</inkml:trace>
  <inkml:trace contextRef="#ctx0" brushRef="#br0" timeOffset="78445.48">10865 3604 201,'0'0'4,"0"0"-4,0 0-2,0 0 2,0 0-1,0 0 0,84-61 0,-63 49-3,5 1 2,2-1-3,5 0 0,3-2 2,1 3-1,0-1 1,-1 3 2,-4 1-1,-13 1 4,1 2 0,-10 2 2,-5 1-1,0 2 1,-5 0-2,0-2-1,-2 2 2,-10 0 0,-10 2 0,-5 3 0,-1 0 2,-1-2 2,-1 1 4,2-4 2,8 3 1,0-3 0,1 0-2,-1 0-1,-4 1 0,4 3-1,2 3 2,-2 1-3,4 3-1,-2 2 0,4 1-2,1 3-1,2 1-2,4-5 0,4 3-3,3-1 0,0-1-3,6 3 3,6-6-2,4-1 0,3-3-1,2 0-1,2-3-2,1 0-1,0 1-3,1 0-4,1 0-5,-1-1-12,3 0-37,1-1-109</inkml:trace>
  <inkml:trace contextRef="#ctx0" brushRef="#br0" timeOffset="79067.52">11798 3427 56,'0'0'32,"0"0"-4,0 0-8,0 0-5,-82-55-4,65 53-5,-3 2-3,-4 0 1,-8 7 0,-2 5 1,0 4 1,-1 4 2,2 0-3,1 0 0,6 3-1,4-3 0,8-1-1,2-5-1,8-5 2,1 0-4,3-2 1,0-2 0,0 4-1,0-4 2,3 2-2,3-2 0,5-3 0,7 0-2,0-2-3,7 0 2,-2-5-4,-1-3 1,2 0-1,1-5-2,1-3 2,-2-4 3,1-3-1,0-4 2,-4-7 5,-2 0-2,-5-7 3,-2-1 2,-3-2-2,-4-1 5,-5 2-1,0 2 0,0 5 6,-5 3-3,-4 7 2,3 7 1,3 9-5,2 5-2,1 5-1,0-2-4,-2 2 0,-2 0 2,-3 5 0,-3 9 1,3 5 0,2 5 1,5 1 1,0 1 2,0 0-2,5 1 3,0 0-1,0 0-3,0 0 4,0-2-2,1-2 1,2 0 4,7-3-2,4 4-1,7-3-1,3 0-4,5 1-2,3-3-3,1-1-3,2 1 1,0-1-4,3-1-1,-4 3-7,-1-3-15,-1-1-93,-5-3-87</inkml:trace>
  <inkml:trace contextRef="#ctx0" brushRef="#br0" timeOffset="94485.4">4046 8928 28,'0'0'20,"0"0"-1,0 0-1,0 0-3,0 0 1,0 0-4,0 0-3,0 0-2,0 0-2,0 0-4,-12-10 1,12 10 2,0 0 0,0-3 1,0 3 0,0 0 1,0-2 1,0-1 2,5-1-1,4 1 0,4-6 2,2 5-2,-5-2 1,7-1-2,-1 4 0,1-2 1,3-2-3,1 2 1,-1 1-2,-1-1 1,2 1-2,1 0-1,3 0 1,-2 1-1,3 1-1,-2-1 0,1 1 1,0 1-1,-3-1 1,-1 0-1,-4 1 3,1-1-1,2 0 1,-2 1 0,2-1 1,0-2 2,-1 1-1,-1 0 0,8-1 1,-9 1-5,1 1-1,0-1 5,0 2-1,4-1 3,2 0 0,1-1 1,1 1-1,5-3 2,6-1 0,4 0-4,2-2-3,3 1 0,1-1-1,2-1-1,-3 1 1,-3 3 2,-2-2-3,-2 2 0,-5 0 0,-2 0 0,-4 3 0,-9 0 1,-1-1-1,1 3 0,-6-2 0,7 2 2,-2 0 0,2 0-1,6-2 0,-2 2 0,0-3 0,5 1 2,0-1-3,1-1 0,0 1 0,1-2 1,-2 0-2,-2 3 0,-1-1 0,-7 0 0,0 1 1,1 0-1,-8 2 0,11 0-1,-3 0 1,-3 0 0,9 0 0,-1 0 0,1 0 0,0-2-2,1 2 2,1 0-2,1-1 1,-2 1 1,-1-2-1,-1 0 0,-8 1-1,1 1 1,-6-2 0,0 2 0,0-1 0,1 1-1,-3 0 1,0 0 0,3 0-2,-4 0 3,1 0-1,1 0 1,5 0 0,-3 1-1,5 1-1,0-1 0,2-1 0,5 0 1,0 0 1,-1 0 1,-2 0 1,1-3-1,-8 0 0,0 0 0,-4 2 1,-1-2-1,3 0 2,-10 1-2,4 0 0,-4 1-1,3 1 0,-2-1-1,3 1 0,-7 0-3,0-2 1,0 2-2,1 0 1,1 0-1,-2 0 2,3 0 3,-2 0 0,1 0 0,-2 0 1,1 0 0,-1 0 0,0 0 0,2 0 1,-2 0 0,0 0-1,0 0 1,0 0-1,0 0 2,0 0-1,0 0-1,-2 0 0,1 0-1,-1 0-1,1 0-4,-2 0-6,-3 0-16,-2 0-42,-3-4-155</inkml:trace>
  <inkml:trace contextRef="#ctx0" brushRef="#br0" timeOffset="99510.69">5719 3033 7,'0'0'13,"0"0"-2,0 0-3,0 0-2,0 0 0,0 0 0,0 0 1,0 0 3,0 0 0,-71-39-1,59 34 1,1 2-2,-2 0-2,3-2 0,-1 2-3,-8-1 0,9 2-2,-10-1-2,-2 3 1,-1 0 0,-10 0 0,2 5 0,-1-1 1,-1 4-1,1-2 0,-1 1 2,0-1-1,1 1 3,0-3 1,2-1-2,-1 0 1,0-3-2,0 2 1,-2-2-1,1 0-1,-4 0-1,-1 0 0,-4 4 0,-1 2 0,-6 3 0,-1 1 0,-3 4 0,-1 1 0,-1 0 1,-1 0-2,2 0 2,2-1 1,1-4-1,2 1 3,0-2-2,3 0 1,4-1 1,1-1-1,2-1-1,4 1-2,1 0 1,-1-2-1,3 4 0,1-1 0,5-1 0,-3 2 0,1 1 3,-1 1-3,-1 1 4,2 0-4,-2 2-1,-1 0-1,-1 0 1,1 1 1,-2 0 0,2-1 0,2 1 1,4-1-1,2 1 0,1-1-1,3 2 1,2-1 0,2 0 1,1 0-1,1 1 0,5-6 0,1 3 0,0 1 0,2 1 4,0 1-3,-2 1 0,3-2 1,1-3-4,0 4 4,2-4-1,0 0 0,0 5 1,0-2 0,2 1-2,5-2 2,-1-2-1,2 2 1,4 4 3,0-1-2,1-5-1,3 5 1,0-5-1,4 4 4,-1-2-4,5-1 1,0-1 0,2 0-2,3-2 3,1 2-3,0-2 1,0 0-1,3-1 0,-3 0-1,0-4 2,2 2-1,2-4 0,2 0 1,4-3 1,-1 0-1,2 0-1,-1 0 0,-1 0 1,0 0-1,-2 0 2,0 0-2,-2 0 1,1 2 0,-2-1-1,1 1 0,-1 3 0,-1-3 2,0 1-2,3 0 1,0-2 1,3 2-1,4-3-2,3 0 1,-3 0 0,3 0 1,-2 0-1,-1-3-1,-3 2 0,0 1 0,0-2 0,-2 2 1,-4 0 1,0-1-1,-4-1-1,-1 2 2,-2 0-1,-1-1 1,-1 1 1,2 0-2,1-2 1,2 2-2,2 0 1,3 0-1,2-3-1,1 1 1,4 0 0,-2-1 0,5 0 0,2-4 1,4 3-2,0-2 2,1-1-1,1 3 0,-1 0 1,0 0-1,1 1 0,0 2 1,-2 0-1,1 1 0,0-2 0,-1 2 2,2-1-2,-1-3 1,0 3-1,0-3 0,2 0 0,2 1 0,2-2 0,1 0 0,3-2 0,2 2 0,4-2 0,2 2 0,3-1 1,-1 1-1,3 0 0,-2 3-1,0-2 1,-2 1 0,-1 0 0,-2 0-1,-1 0 1,0 0-2,-3 2 4,-4-1-4,-2 0 4,0-1-2,0-1 1,1-2 1,0 1 2,3-1-1,4 0 2,-1 0-2,9 2 2,1 1-3,1 0-1,5-1 1,-1 1-2,-5 2 0,3 0 1,-6-1-1,-2 2 1,-3-1-1,-6 1-1,-2-4 2,-5 2-1,0-1 1,-2-2 1,1 2 1,0-1-1,4 0 0,-1 1 2,4 0-3,-2 1 2,4 1-1,-2 0 0,-1 1 0,-1 0-2,0 0 1,-3 0-1,-3 0 0,0-3 3,-3 3-3,-2 0 1,2-3 0,-3 2 1,3 1 1,-1-1-1,3-1-1,-1 1 0,5-1 1,-2 2 0,6 0-1,0 0-1,0 0 0,-1 0-1,-3 0 1,0 2-2,-6-1 1,-3 1 1,-4-2 0,-3 0 1,-4 0-1,-1 0-1,1-5 0,1 0 1,1 0 1,3-1-1,-2-2 0,0 0 1,-1-1-1,-1 2 0,-3-2-1,-4-2 1,-4 2 1,-5-3 1,-1 0-1,-5-2 1,-4 6-1,-3-5 0,-2 4 2,-5-3-2,0-7-1,0 2 1,-2 1 0,-2 1-1,0-1 1,-2 6-1,0-5-1,0 0 1,-1 1-1,-4-4 0,2 1 2,-1 2-1,-5 1 0,1 2 0,-7 0-1,-1 0 1,-3-1 0,-7 3 1,-2 0-1,-3 0 0,0 1 0,-1 0-1,-1 2 2,5 0-1,-1-1 0,3-1-1,2 2 2,-1 2-1,1-3 1,-2 1 0,-2 0-4,0 0 3,-4-1 1,0 2-1,-3 0 0,0 1 2,-5 0-4,-3 1 3,-2 1 0,-5 1 0,-5 1-3,-1-2 2,-4 0 0,-5-2-1,0 1 3,0-1-3,0 1 0,4-2 0,4 1 1,5-1 0,4 0 1,4 1-1,3 0 0,-1 0 0,3 1-2,-1 1 2,-4 1 0,-1 2 0,2 0 0,-4 0 0,0 0-2,0 0 2,0 0 2,0 0-2,1 0 1,2 0-1,-2 0 1,1 0-2,-3 0 0,-1-2 1,-4 1-2,-2-2 2,-3 2-1,-2-2 0,1 3 0,-3 0 0,-2 0 0,-3 0 1,-1 0 0,-7 0-1,-1 4 1,-2 0 0,-3 2-2,-1 0 4,0 0-2,-2 0 0,1-4 1,-1-1-1,5-1 0,3 0 0,5-1-1,6-5 1,5-3 0,3 0 1,3-1 0,2 0-1,2 3 1,1 2-1,1 2 0,0 3-1,0 0 1,3 0 0,-1 3 0,1 2 0,0 2 0,1-1 0,-1-2 0,0 3-1,1-2 1,2-2 1,1 1-2,4-1 2,5-1-1,3-1 0,2-1 1,7 1 0,7-1-1,0 2 0,3-1-1,3 2 0,-4 0 1,2 3-1,2 0 0,-6 4-1,3-1 5,-2 1-6,2 3 6,0-3-6,-3 0 0,3 2 1,-3-4-3,2 3-1,0-1-4,1-2-3,6-2-19,2-1-38,5-2-120</inkml:trace>
  <inkml:trace contextRef="#ctx0" brushRef="#br0" timeOffset="104794.99">14170 3485 61,'0'0'21,"0"0"-4,0 0-5,0 0-4,0 0-2,0 0 2,0 0 2,0 0 4,0 0 3,0 0 2,-14-6 1,13 4-2,1 2-2,-1-1-3,1 1-1,0-2-3,0 1 2,0-1 0,0 1 1,0-5 0,0 1-3,1 1-2,2-1-4,-3 5 0,0-1-3,5 1 0,-2 0 1,3 6 0,0 12 1,-6 6 1,0 13-2,0 2 1,-6 4-1,-3-1 2,1 2-3,1-4 0,-1 1 1,3-4 0,1 1-1,-1 0 3,3 0 0,-3 0 0,-3-1 3,-1-1-2,-1-2 2,-3-1 2,-1-3-1,2-4 1,2-8-2,2-4-2,3-7 4,1-4 1,2 2 1,2-5-1,-1-2-3,1-13-5,0-9-1,0-8 0,0-1 0,5-5 2,1 3-1,0-2 1,-1-3 0,3 2-3,0-1 5,3 2-4,-1 4 1,4-1 1,1 5-2,2 0 2,3 4-1,1 1 1,0 5 1,2 2 0,-1 6-2,-5 3 1,3 6-2,0 2-1,1 4 2,7 12-1,-4 3 0,-3 6 0,-1 2 2,-3 3-4,-4 2 4,-1 1 0,-3 2-4,-1 0 5,-2-3-4,-2-1 1,-1-4 0,1-3 0,-3-7 1,-1 1 1,2-1 0,-2-4 0,0 6 0,0-6-1,0-1 2,0 2 0,0-8-1,0 5 2,-2-6 2,1 0-1,1 0 2,0-5-1,-2 0-1,2 0-1,0 0-2,0-1-1,0-15-1,9-6 0,5-7-1,4-1 1,4-1 0,-2-2 0,4-1 2,1 0-4,0 2 4,-3 0-5,2 3 3,-2 1 0,-1 4 0,-3 2 0,-1 5 1,-5 2-2,1 7 1,-5 2 0,-4 3-1,9 1 0,-2 2 0,4 0 1,5 7 0,-6 3 0,3 5 1,-2 4-1,-1 2 1,1 1 0,-2 3 0,-3 0 2,-1 4-4,-1-1 4,-3 1-3,-3 0 2,-2 1-1,0-3 0,0-7 0,0-1-1,0-6 3,0-1-3,0 0-2,3-3 0,3 4 0,5-4-4,4 2-4,5-2-6,-1-4-7,5-2-15,-2-2-18,2-1-34,-8 0-57</inkml:trace>
  <inkml:trace contextRef="#ctx0" brushRef="#br0" timeOffset="105261.02">15536 3795 177,'0'0'9,"0"0"5,0 0 1,0 0 2,0 0-3,0 0-2,0 0-1,0 0 2,0 0 0,-77-4 0,49 18-1,3 6-1,1 1 0,1 0-1,2 1 1,2 2-4,3-2 1,3 2-4,5-2-2,2 3 1,-1-1-4,7 0 2,0 0 0,0-2 0,8 3 1,3-4 3,4 1-3,4-4 3,3-1 0,1-5 2,3-3-1,-1-5 0,2-1-3,-1-3 0,0 0 0,-2-4-1,0-3 0,-4-3-1,0-2 0,-2-3-1,-1-2 1,-1-3 1,-2-4-1,0 0 0,-3-3 1,-4 1-1,-1-2 2,-6 1 0,0 1 1,-1 3 2,-8-1-2,-5 3 2,-1 2-4,-3 2 0,0 3-2,-1 3 1,4 6-1,-3 2 0,3 3-1,-1 0-2,0 7-1,2 5-2,5 5-5,5 2-8,1 3-12,3 5-20,0 2-47,1 1-120</inkml:trace>
  <inkml:trace contextRef="#ctx0" brushRef="#br0" timeOffset="106193.07">16227 3854 124,'0'0'6,"0"0"3,0 0 2,0 0-1,0 0 0,-98-78 2,69 76 1,0-1 1,0 3 2,3 5-2,3 7-2,3 3-3,3 5-1,0 2 1,3 3-2,4 1-2,0-1-1,4 2 0,5-3-2,1-1-1,0-2 0,6-1-1,5-4 0,1-2 0,-4-5 1,4 0-1,-6-2-1,3-2 1,0 2-1,-1-3 2,0 2-1,-5-5 1,2 2-1,2-3 0,3 0 3,3 0-2,4-7 1,-2-5 0,-2-3 1,-3-6 0,-1-4 0,2-3-1,-4-2 0,2-4 1,1-2 1,0-6-4,0-3 3,6-3-1,-1-4-1,5-3 3,0 2 0,-2 2 3,0 2 1,-3 5 4,-4 6 0,-6 7 1,-1 10-1,-3 8-1,-1 2-1,0 5-5,0 0-1,0 1-2,0 5-1,0-1-2,0 1 0,0 0 0,0 0 1,0 14 1,-5 5 1,-1 10 0,-3 3 2,4 1-1,-3 5-1,2 0 2,0 1 0,1-1-1,1 0 5,2-1-3,2-5 0,0 2 1,0-5-1,5-1 5,1-2-5,2-1 3,1-3-5,-1 1 1,2-5-2,2-2-1,1-2 0,0-2 1,0-3-2,0-3 0,0-1 0,4-2 0,-1-3 0,7 0 0,0 0 0,-1-2 0,-1-4 0,0-6 0,-1 0 0,-2-3 1,-1-2 1,-2-2 0,-1-4 2,-4-2-5,-1-2 1,-1 2-1,-3-2 2,-1 8 0,-2 2 2,-2 5-1,0 0-2,0 4 2,0 4-1,-2-1 0,2 5 3,-1-2-4,1 2-2,-3 0 4,3 0-2,-5 0 0,0 2 2,2 7-1,-2 1 1,5 5-1,-2 6 0,2 0 0,0 7 2,0-5 3,0 4-5,0-2 5,0 1-5,-2 2 1,-2-2-1,-1-3-1,1-4 1,2-1-2,2-2 1,0-5-1,0 3 0,5-4-1,-1-3 0,2 0-1,-4-4-1,8 0 1,-5-1 2,0-2-4,-1 3-1,-4-3-1,0 0-5,0 0-4,2 0-12,-1 0-17,-1 0-18,0 0-39,-1 0-63</inkml:trace>
  <inkml:trace contextRef="#ctx0" brushRef="#br0" timeOffset="106355.08">16511 3435 326,'0'0'27,"0"0"-10,0 0-9,0 0-8,0 0-7,0 0-8,82-58-10,-57 73-20,-2 11-60</inkml:trace>
  <inkml:trace contextRef="#ctx0" brushRef="#br0" timeOffset="107039.12">16833 3605 106,'0'0'50,"0"0"3,0 0-1,0 0-4,0 0-9,0 0-8,3-93-10,21 75-6,7 3-6,7 1-3,6 1-4,4-1-1,4 1-1,-2-3-2,0 1 1,-6-2 0,-4-4-1,-6-2 2,-3-4 0,-5-4 0,-6-2-2,-3-4 2,-3 2-1,-2-4 2,-3 4 3,0 2-4,-4 3 1,-2 9 1,-1 1 3,-2 8-1,0 1 2,-6-2-3,0 6-2,-10 2 0,-2 5-1,-3 4 1,-5 10 2,0 5-1,5 4-1,2 3 2,3 1-3,4 0 4,5 5-1,3-3 0,2 3 6,2 1-2,0 3 0,0 0 0,2 3-3,-1 2 3,-1 3-3,0 5 2,0 2-3,-5 3 1,-4 2-1,-2-1 3,0 1 1,-1 1-5,2 1 2,0-3-3,3 3-1,7-3 2,0 3-1,0 4 0,9-1-3,2-2 2,-1-3-1,0-3 2,0-3 3,-2-3-2,-5-4 1,-3-3-2,0-3 3,0-5 0,-6-3 1,-1-5 0,-3-1-1,-2-4 0,2-2 0,0-5 1,0-3-2,2-1 2,0-4-1,-2 1-1,7-3 2,-8-2-1,-3 0-1,-3-8 1,-8-4-2,2-3-1,0-2 2,-2 0-2,4-3 1,-4-1 0,1 3-2,-1-1-2,5 2-3,-2 5-6,5 1-2,4 0-9,4 1-31,5-1-59,4-6-144</inkml:trace>
  <inkml:trace contextRef="#ctx0" brushRef="#br0" timeOffset="107268.13">17056 4141 80,'0'0'23,"0"0"3,95-50 0,-63 35-4,-3 7-4,-2-1-6,1 4-6,4 3-4,0 2-4,3 0-6,2 2-10,3 4-14,1 2-41</inkml:trace>
  <inkml:trace contextRef="#ctx0" brushRef="#br0" timeOffset="107486.14">17745 3896 342,'0'0'25,"0"0"-3,0 0-1,0 0-7,0 0-4,0 0-4,0 0 0,0 0-1,0 0 4,0 0-2,0 52-2,0-13-1,0 2-4,0 2-1,0 0-2,2 1-2,7-7-6,5-4-6,2-6-17,6-5-35,2-8-94</inkml:trace>
  <inkml:trace contextRef="#ctx0" brushRef="#br0" timeOffset="107651.15">17926 3609 240,'0'0'-3,"0"0"-7,0 0-3,0 0-6,0 0-5,0 0-10,0 0-46</inkml:trace>
  <inkml:trace contextRef="#ctx0" brushRef="#br0" timeOffset="107964.17">18341 3713 169,'0'0'12,"0"0"5,0 0 0,-101 24 6,72-5-2,4 5-1,2-1-5,4 6 3,8 1 0,5 0-4,4 2 1,2-1-8,5 1-3,5-3-3,0 3-2,3-2-1,0 1-2,1-2-1,1-1-4,4-3-3,4-4-9,3-2-9,6-3-23,8-6-52</inkml:trace>
  <inkml:trace contextRef="#ctx0" brushRef="#br0" timeOffset="108438.2">19085 3828 281,'0'0'12,"0"0"3,0 0-1,0 0-2,-92-65-1,49 61-1,-9 4 1,-3 0 1,-2 7 0,5 7 0,1 4-1,6 4-1,5 1-3,5 6-1,4-1-4,5 3-1,2-2-1,7 1 0,4-1 0,5-2-1,5-2-1,3 0-2,1-1-1,8-5-3,3-2 2,5-4-1,3-4 3,3-4 4,6-3-3,4-2 2,5-4 0,4-6-2,6-3 1,-2-4 2,-1-7 0,1-1 5,-3-4 1,-5-1 2,-5-2 3,-3 1 5,-6-1-1,-4 3 1,-9 4-1,-3 7-6,-4 7 1,-2 6-3,-2 5-1,0-1 1,0 1-2,0-1-5,0-1 2,0 2-3,0 0 3,-2 8 4,-1 7-5,-1 8 4,2 6-4,2 3 1,0-1 0,2 4-3,4 0 0,1 2-3,0-1-3,3 0-6,3 1-12,0-4-30,6-2-46,1-6-143</inkml:trace>
  <inkml:trace contextRef="#ctx0" brushRef="#br0" timeOffset="108745.21">19543 3371 228,'0'0'40,"0"0"-3,0 0-8,0 0-8,0 0-8,0 0-2,0 0-4,0 0-1,0 0 1,0 0 1,-61 29 0,48 5 4,4 6 0,2 6 1,7 2 0,0 5-2,11-4-5,1 1 0,5-3-3,-1-1-2,1-5 2,-2-3-6,-1 1 0,-2-3 1,-3-4-3,-1-3 0,-3 0-5,-4-2-4,-1 1-3,0-1-8,-7 0-16,-5-4-40,1-3-136</inkml:trace>
  <inkml:trace contextRef="#ctx0" brushRef="#br0" timeOffset="109095.23">19268 3854 349,'0'0'9,"0"0"-2,0 0 1,0 0 1,98-58-1,-56 50-2,3 0-4,4-1-2,4 1 0,4-1-2,2 1 2,5 0 0,-1 0 0,-3 0 1,-3-1 1,-7-1 3,-6 5 4,-10-2 5,-12 3 1,-8 2 1,-8 2-2,-2 0-2,0 0-1,5 0 0,0 10 1,-6-3-2,1 9-1,-4 4-3,0 1-2,0 8 3,1-1-3,1 1 1,2-4-3,2 2 1,-2 0-2,0-1 0,-2-1 1,-1 2-1,-1 1 0,0 1-3,-1-3 1,-5 2-5,0 0-3,-1-3-14,1 0-29,4-7-99,0-6-106</inkml:trace>
  <inkml:trace contextRef="#ctx0" brushRef="#br0" timeOffset="109246.24">20407 3538 312,'0'0'-44,"0"0"-24,0 0-60</inkml:trace>
  <inkml:trace contextRef="#ctx0" brushRef="#br0" timeOffset="109903.28">20804 3843 176,'0'0'40,"0"0"1,-103 20-6,73-3-8,3 2-5,-1 3-6,1 7-6,3 1-3,-1 2-2,5 1-4,4 1-1,0-1-1,6-2-2,1-3 1,5-10-1,-1-1-2,5-7 2,0-2-5,0 1 3,10-7 0,5 1 3,4-3 0,5-8 2,2-9 0,0-7 1,2-7 2,-2-6 2,1-3 5,-2 0 4,-2 0 1,-2 3 1,-3 3-1,-3 3-2,1 7-5,-4 3 2,3 5-5,-6 6 1,6 5 1,3 5 0,5 2 4,6 8-3,0 7 3,-2 3-5,-1 5-2,-4 3-2,1 2-1,-3 2 2,-2 2-3,-2-3-2,-2 1 1,-1-4-1,-1-3 0,1-4 0,-3-5 1,-3-5 1,4-3 1,-2-3 1,3-5 1,8 0 1,2-5 2,1-8 1,0-7 1,-1-2 0,-1-6 0,-1 1-2,1-2 0,-1 0-4,2 3 0,3 4-1,-2 0 0,5 5-2,-2 0 2,0 5 0,-8 3 1,2 6-1,-1 3 1,1 5 2,4 9 0,0 4 1,-2 7 0,-2 3 0,0 6-3,-2 4-1,0 3-4,-2 5-4,0 0-10,0 0-17,-2-7-65,0-7-167</inkml:trace>
  <inkml:trace contextRef="#ctx0" brushRef="#br0" timeOffset="110405.31">19966 2917 218,'0'0'19,"0"0"-2,0 0 0,-92-5-1,70 18-4,3 7-2,2 4-2,4 5-1,4 1 0,2 2 3,7 2-3,0-3 1,11 0 2,4-2-6,3-2 2,2-5-3,1-1-2,1-8 1,-1-3-3,-6-3 0,2-6 1,1-1 0,2-6 1,4-8 1,0-10 2,-1-5 0,0-4 1,-3-5 1,0-3-2,-2 2 5,-6 0 1,0 5 1,-8 9-4,-2 6-2,-2 8-5,-5 4-5,-10 2-2,-10 5-8,-7 9-8,0 11-19,1 4-106</inkml:trace>
  <inkml:trace contextRef="#ctx0" brushRef="#br0" timeOffset="111114.35">18536 4924 258,'0'0'7,"0"0"9,0 0 11,80 52 9,-53-20 1,4 6 2,6 7-7,5 2-8,7 6-8,7 1-4,8-1-4,4 0 2,5-2-2,2-4-2,-4-2-3,-5-2 0,-6-4-1,-4-4 1,-10-5-2,-7-3 2,-7-3-2,-6-2-1,-5-2 0,-2-1 0,-1-4-2,-2-1-2,1 0-2,-5-5-6,2-1-16,-5-5-35,-2-3-51,7-3-137</inkml:trace>
  <inkml:trace contextRef="#ctx0" brushRef="#br0" timeOffset="111447.37">19557 4881 202,'0'0'37,"0"0"-5,0 0-4,0 0-3,0 0-4,0 0-3,0 0-3,-101 36-5,77-4-2,-5 7-1,-2 5-2,-6 5 1,-1 6-1,-6 5-1,-8 6-2,-4 4-2,-8 1 4,-5 3-4,-5 1 4,2-3 0,0-4 2,7-5 3,5-8-3,9-8 1,5-8-5,7-3-3,6-8-3,4-3-7,5-3-10,2-5-22,9-3-50,5-6-138</inkml:trace>
  <inkml:trace contextRef="#ctx0" brushRef="#br0" timeOffset="120264.87">7263 10410 34,'0'0'23,"0"0"0,0 0-4,0 0-2,0 0-1,0 0-4,0 0 0,0 0-1,0 0-1,0-14-3,0 13-2,0-1-2,0 1-2,0-1-1,2 1 1,4-1-1,0 1-1,5-1 1,-1 1 1,1 1-1,9 0 2,-4 0 0,8 0-1,-2 3 1,1-3 0,0 0 2,2 0 0,-1 0-1,0-5 2,0 0 0,-1 1-2,0 0 1,0-1-2,0 2 0,-1 1 0,4 1 0,-1 1 1,1 0 0,0 0 0,4 0 0,-1 0-2,1 0 1,4 0-1,0-3 2,3 0 0,-1-3 0,3 0-1,-2-2 1,-2 3-1,0-2 0,-3 2 0,-4 0 1,0 0-2,-2 3-1,0 2 1,0 0-1,1 0 1,0 5 2,2 2-2,1-2 1,2 0 2,2 1-2,1-3 0,4-2 1,3-1-1,3 0 0,1 0 1,2-3-2,-3-2 1,1 1-2,-4-2 1,1 1 0,-1 1-1,-2 1 0,-1 0-1,-1-1 1,-2 4 0,-1 0 0,1 0 1,-1 0-1,-2 0-1,5 0 1,-1 0 0,1 0 1,4 0 2,0 0-2,-1-3 0,1-2-1,1-2 0,0 3 0,-1-2 1,1-1 0,-3 2-1,0 1 2,-4-3-4,-1 2 2,-1 2 0,-2 1 2,-2-1-1,2 0 0,1-1-1,1 3 1,0-3 0,1 2-1,0-1 3,2 0-2,-2 0-1,4 0-1,0 0-1,1-2 2,1 2 0,0 0 2,-1-1-4,-1 1 1,0 0 0,-3 1 1,2 2-1,-4 0 1,0 0-1,-2 0 1,-2 0 1,2 2-2,-2-1 1,0 2 0,-1-1 0,1-1 0,0-1 1,3 1-1,0-1 0,1 0 0,2 0 1,-2 2-1,-1-2 0,1 1-1,-3-1 0,1 2 1,-1 0 1,0-1 0,0-1 0,1 2-1,1-2-1,1 0 2,2 0-1,1 0 1,-2 0 1,1 0-1,0 0 0,3 0-2,1 0 1,-1 0 0,-1 0 0,1 0 0,-3 0 0,-1 0 0,0 0-1,-1 0 2,0 0 0,-1 0-1,4 0 2,-3 0-2,5 0 0,0 0 1,3-2 1,3 2 0,1-1-1,5-1 0,0 0 0,1 1-1,-2 1-1,0-2 1,-1 2 0,-2 0 0,-3-1 0,-2 0 0,-2-2 0,-2-2 1,-4 2-1,-3 0 2,0 0-1,-4 0 1,2 0-1,0 1 0,3 1 0,1 1 1,3 0-2,0 0 1,1 0 0,2 0-1,-2 1 1,1-1-2,-2 2 2,-2-2-1,0 0 0,-1 0 1,-1 0 2,0-2-1,0-1-1,-1-1 1,1-1 1,1 2-3,-1 0 1,3 1-2,-2 2 1,2 0 0,-2 0 0,3 0 0,-1 0 0,0 5 0,-3 0-3,-2-1 3,-2 1-1,2 1 1,-3-2 1,2 1 2,0-2-3,-4-1 1,4-1 0,-5-1-1,1 0 0,-4 0 0,-5-1 1,5-3-1,0 1 1,3 0 0,14-1 2,-1 1-2,-2 0 0,2 1 1,-2 2 1,-1 0-2,-2 0 0,-2 0-1,-3 0 0,-1 0 0,-8 0 0,-2 0 0,-3 0 0,-7 0 0,0 0-1,-2 0 1,2 0 0,-2 0 1,2 0-1,-6 0 1,6 0-1,4 0 0,10-3 1,6-1 0,2-1 0,2 0 1,2 0-4,1 2 2,2 1 2,-3 2-4,2 0 2,0 0 0,-1 3-1,-3 1 0,-4-1-1,-2 1 0,-6-1 0,-2 0-1,-5-1 1,-6-2 1,1 1-2,-6-1 3,4 0 0,2 0 1,7 0 1,4-1-2,2-4 0,4 0-2,-1 3 2,2-1 2,2 1-2,2-1 0,-1 1 0,-1 0-2,2-1 1,-2 3 1,-3-1-1,1 0 2,0-1-1,-8 1-1,1-1-1,-7 0 1,-5 2 1,6-1 0,-5-1 0,4 0 0,3-1 0,-3 1 0,0-1 0,-4 1 0,0 2-3,-2-2 2,2 2 0,-2 0-1,3 0-1,-7 0 1,0 0 0,0 0-2,2 0 2,-1 0-1,1 0 1,-1 0 0,-1 0 1,3 0 1,-3 0-2,1 0-1,-1 0 0,0 0-1,-4 0 0,0 0-1,-11 0-1,4 0-2,-4 0-1,-2 0-8,4 0-3,-3 0-14,0 2-25</inkml:trace>
  <inkml:trace contextRef="#ctx0" brushRef="#br0" timeOffset="148834.51">18221 9844 42,'0'0'22,"0"0"-5,0 0-3,0 0-1,0 0-3,0 0 2,0 0 0,0 0-2,0 0 1,75-70-1,-75 70-2,2-2-1,-1 2-5,1 0 2,-2-3 1,3 3-2,-3 0 3,1 0 0,2 0-1,1 8 1,0 1 0,4 2 0,0 3 3,1 3-2,1 2 1,0 1-1,0-1-2,-1 1 0,-2 1-2,2 1 0,-1-1-1,0-1 3,-1 0-1,3-4 1,0 0 0,1-1-3,0-3 0,-4-2 1,2 0-2,-4-5 0,3 2 0,-2 0 0,-3-4 0,-1 1 2,-2-4 0,0 0 2,0 0 0,2 0-1,-2 0 1,0 3-3,1-3 2,-1 0-1,0 0 1,0 2 0,0-2 1,0 0-2,0 2 0,2-2-1,4 0-1,4-4 0,1-6 3,6-4-3,-2 1 2,1 1 3,-2-2-2,4 1 3,1-4-1,5-3-3,5-2 2,4-1-3,4-3 2,1-2-2,1 0-3,2 0 2,1 1-1,1 1 0,2-2 1,0 2-2,0-1 1,1 0 1,-2-3 0,3-2 0,1 0-1,0-2 0,5-2-1,-1 3 0,0-1 2,2 4-2,-1 1 2,-1 5-1,-4 2-2,-2 5 2,-5 2 0,-7 2 0,-2 3 0,-7 1 0,1 1 0,-12 3-1,2 0 2,-7 0-1,0 0 1,0 0 0,-4 1 0,1-1 2,-3 2-1,0-1-1,2-1-1,-1 2 0,-2-1 1,2 1-1,-4 3 1,0-2-1,0 2 0,2 0 0,-1-1 0,1 1-1,-2-2 1,3 2 0,-2-2-1,1 2 1,-2 0 0,0 0 0,1 0 0,-1 0 0,0 0-1,0 0-5,0 0-5,0 0-19,-1 0-146</inkml:trace>
  <inkml:trace contextRef="#ctx0" brushRef="#br0" timeOffset="208205.9">1852 10768 82,'0'0'23,"0"0"1,0 0-3,0 0-3,0 0-3,0 0-3,0 0-1,0 0-3,0 0-1,-48-47 0,47 45-1,1 2-2,0-1-1,-2 0-2,2-1-1,-1 2 2,-5 0-2,-7 4 0,-4 12 0,-6 3 0,-2 7 0,1 1 0,-2 5 0,4 0-2,0-2 2,1 1 0,4-3 0,3 1 0,1-4 2,7-2-1,-2-2 1,3-6-1,2 2 3,2 3-2,-2 1 1,0 8 0,0 0 1,-1-1 0,-2 1 0,2-2 1,-2 1-3,2 3 3,-1 1-1,2 4 0,0 3-2,-1 2-2,3 5 1,1 3 1,0-3 0,0 1 0,0-5-1,0-4-2,1-1 2,2-4 0,-3-1 1,0-3 1,0 0-2,-8-4 0,-3 0 1,0-1-2,-5-1 1,-2-2 0,3 0-1,-3 0 1,1-4 1,0 0 0,1-2 1,-2-2 1,2-2 1,3-3 1,2-2 0,1-3 1,-2-1 1,-2-2 0,1 0 0,1-2 2,2-2-3,2-4 0,2 1 0,1-2-2,-1 1 0,5 3-1,-2 2-1,3 3-1,0-6 1,0 1-1,4-4-2,7-2 1,2 3 0,5 1 0,2 3 0,2 4 2,1 0-2,2 2-1,-1 5 0,2 5-3,-2 0 2,0 5 0,-1 1 0,-1 4 1,-1 0 0,0 3-1,-2-1 1,-2 2 0,-1 2-1,-1-2 2,-3 3-1,-1 0 0,-2-2 0,-4 2-1,1 2 1,-4-1 1,0 2 0,-2 1 1,0 1-2,0-1 0,-4 2 0,-3 0-1,1 0 2,-1 3-1,-2 4 0,-1-1 0,0 1 0,1 0 0,-2-1 1,0-2 1,3-3-1,-3-2 0,4 2 0,0-1 5,1 0-4,0-1 2,0 1 1,0-2-5,0 1 1,0 0-1,2 1-2,-3 3 2,1 3 0,0 1 1,-1 2 0,1 1-1,-1 1 0,0-2 0,2 2 0,-1-4 5,3-1-4,0 1 3,-1-5-3,4 1-3,-1-2 2,-1 0-1,1-2-1,-2-2 2,2-3 3,-2-3-4,1 1 2,1-3-2,1 3 1,0-4-2,0 1 2,4 1-1,1-1 2,0 0-1,2 1 0,-1-3 0,0 0-1,1 0 1,3 0 0,-1-3-3,0 2 1,2-2 3,-1-3-3,-2-3 5,0-2-3,2-2-2,-2-2 1,2 3 0,3-3-1,-6-2 4,5 3-2,-1-2 0,4 0 0,-3 1 0,2-2 0,1 1-2,0-1 2,2 1 0,-2-3 0,-5 0-1,3-1 0,4-2 0,-5 0 0,5 0 0,1 0 2,-1-7-1,2 0 1,-1-2 0,0-2 0,-1 1-1,-1-1 0,0 0 1,0 1-2,-2 0 1,-3 2 1,0 0 1,-4 4 0,-1-3-6,1 1 4,-4 3-4,2-2 4,-1 0 1,-1 3-1,0-1 1,-3 3-1,0-2-1,0 2 0,3-5-6,-2 2-8,0-2-36,2 2-130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1468.05542" units="1/cm"/>
          <inkml:channelProperty channel="Y" name="resolution" value="2609.87646" units="1/cm"/>
          <inkml:channelProperty channel="F" name="resolution" value="2.84167" units="1/cm"/>
        </inkml:channelProperties>
      </inkml:inkSource>
      <inkml:timestamp xml:id="ts0" timeString="2020-09-02T07:18:12.175"/>
    </inkml:context>
    <inkml:brush xml:id="br0">
      <inkml:brushProperty name="width" value="0.05292" units="cm"/>
      <inkml:brushProperty name="height" value="0.05292" units="cm"/>
      <inkml:brushProperty name="color" value="#FF0000"/>
    </inkml:brush>
  </inkml:definitions>
  <inkml:trace contextRef="#ctx0" brushRef="#br0">6207 10103 11,'0'0'18,"0"0"-2,0 0 1,0 0-4,0 0-3,0 0-2,0 0-1,0 0 0,0 0-2,0 0 0,0-7 0,0 7-3,0 0 3,0 0-2,0 0-2,0 2 3,0 1 0,3 4 0,1 0 2,3-4 1,2 2 1,-1-1 0,7 0 1,1-3 1,-1 2 0,5-3-1,1 0-1,2 0-2,4 0-3,3 0 2,-3 0-1,-1 0 0,2 0 0,-2-3-2,0 3-1,-2 0 1,1 0-2,0 0 1,-1 0 2,1 3 0,-1-1-2,2 0 1,-1-1-2,2 1 1,1 0 1,-2-2-1,4 3-1,-2-3 0,-1 0 0,2 0 0,-2 0 0,1 0 0,-2 0 0,0 0 0,-1 0 0,-2 2 0,-7 0 2,0-1-1,4 1 3,-3-1-2,6 1-1,-2 1 2,0-2-1,-5 2 0,2-3 2,2 0-3,0 0-1,5 0 0,1 0-2,-2 0 2,2 0 1,0 0-1,0 0 1,-1-2-1,0 0-1,-2-1 1,-5 1-1,1 1 2,1 1 1,0 0-3,-1 0 1,3 0 0,0 0-1,-9 0 1,8 0 1,-7 0-1,-1 0-1,1 0 1,-1 0-2,0-2 0,-4 2 1,5 0 1,-4 0 0,3 0-1,-3 0 1,1 0 0,1 0 0,-1 0 0,0 0 1,2 0-1,-1-1 0,1 1 1,-3-4-2,0 4 2,1-3-1,-2 1 0,-4 0 0,0 2 0,1-1-1,0 1 0,0 0 1,-1 0 0,-5 0 0,0 0 0,0 0-1,2 0 2,-1 0-1,1 0 1,-1 0 2,1 0-3,-2 0 1,3 0-1,-1 0 1,0-2-1,-1 2 2,1 0-2,-1-2 0,1 2 1,-1 0-4,0 0 3,1 0 0,-1 0-1,1 0 2,-1 0 0,1 0-1,-1 0 2,1 0 1,-1 0-1,1 0 2,-1 0-3,1 0 0,-1 0-1,-1 0-2,3 0-2,-3 0-1,1 0-3,-1 0-14,0 0-87</inkml:trace>
  <inkml:trace contextRef="#ctx0" brushRef="#br0" timeOffset="6962.39">12939 9581 38,'0'0'15,"0"0"-4,0 0-1,0 0-2,100-44 2,-72 37-3,2 1-2,1 0-2,0 1 0,2 2-1,1 2-1,2 1 0,0 0 1,-1 3-1,1 2-1,-3 0 1,2 0 0,-2 0 0,2-2 1,2-2-1,1-1 0,1 0 0,4 0-1,-1 0 0,2-4 1,1 1-1,-4-1 0,3 1 0,-4 1-2,1 2 2,1 0 0,0 2-1,-2 6 0,3-1-2,-2 3 0,1-3 1,0 0 1,1 0 1,5-2 1,-2-4-1,5-1-1,-1 0 1,0-6 0,-2-3 0,2 1 1,-2-1 1,-1-1-2,-3 3 2,-4 0-2,-2 1 1,-5 1 0,-1 1-1,-5 2-1,1 1 1,-4 1-1,-6 0 1,-1 0 0,1 0 0,-7 0 1,6 0 0,-4 0-1,0 0 2,-1 0 0,2 0 0,-2 0 2,1 0-1,0 0 1,-2-3 0,-1-1 0,-5 3 0,1-1-2,-6 2 1,0-1-1,0 1-1,1 0-2,1-1 0,-1 1 0,1-2-4,-1 2 1,1 0-2,0 0-3,0 0-3,-1 0-7,2 0-8,-1 4-17</inkml:trace>
  <inkml:trace contextRef="#ctx0" brushRef="#br0" timeOffset="9794.56">9252 9843 23,'0'0'16,"0"0"1,0 0-4,0 0-1,0 0-2,0 0-1,0 0 1,0 0-3,0 0 2,-9-29-3,9 29-5,0-1-1,0-1 0,0 0 0,0 2 2,0-1 1,0 1 2,0 0 1,3 6-1,4 6-1,6 2 0,0 1 0,3-3-3,-2-1 1,-1-4 0,0-2 1,-4-2 2,4-3-2,4 0-1,1 0 2,3-3-2,-3-2 1,-3 2-1,0-1 1,-5 1 0,5 1-2,-4 0 3,4 2 1,5 0-1,0 0 3,8 0-1,-2 0-1,3 0 0,2 0-1,3-4 0,2-7-1,2 1-1,0-4-1,1-1-1,-1-1-1,2 1 1,-2-2 0,-2 3 1,-2-1-1,-3 6 0,-9 4 0,-2 2 0,-2 3 1,-4 1 1,3 10 1,-2 2 1,-5 3 1,2 2-1,0 1-2,2 1 0,3-3 0,2-4 1,3-5-1,6-6 2,6-2-3,0-8-3,7-5 1,-2-4-3,1-3 3,1 1-1,-6-1 0,-1 3 1,-4 5 1,-9 3 3,-6 2-3,-5 6 0,-4-1-2,5 2 2,-4 2 3,2 6 0,5 4 0,-4 0-2,3-2 1,0 2-2,1-2 2,3-3 2,0-2-2,2-2 2,2-1-3,1-2 0,1 0-1,0 0 0,-1-5-1,1 2 2,-2-2-2,-5 3 1,-1 0 0,-3 1-1,-2 1 2,4 0-1,-1 3 2,4 4-1,-3 5 3,0 0 2,1 4-3,-1-1 3,3-2-1,1 1-2,-2-4-2,2-3 2,-4-2-1,4-3-2,4-2-3,1 0-2,8 0-6,-5-2-6,1 1-23,-8 0-88</inkml:trace>
  <inkml:trace contextRef="#ctx0" brushRef="#br0" timeOffset="13589.77">9231 6392 7,'0'0'12,"0"0"0,0 0-1,0 0 0,0 0-1,0 0 0,0 0-3,0 0-2,0 0-2,-20-1 0,18 1-2,1 0 1,0-2 3,-1 2 2,1 0 1,-1 0 2,1 0-2,1 0-1,-3 0 1,3 0-3,0 0 3,0 0-3,0 0 0,0 0 0,0 0 1,0 0 1,0 0 0,0 0 0,6 0-1,4 2 0,2-1-2,8-1-1,1 0 1,4 0-1,8 0 0,-1-3-2,1 0 0,0 1-1,-1 0 1,2 2-1,-4 0 0,-1 0 1,3 0 1,-4 0 0,1 0 1,-1 0-1,-2 0 0,0-3-1,-3 3 0,-1-2 0,-5 0-1,1 1 2,0-1-1,1 2-1,4 0 1,-1 0-1,-2 0 0,0 3 0,2 1 0,0 1 0,0 0 0,2 1 0,1 0 1,1 2 0,0-1-1,-2-2 0,1 2 0,-2-5-1,-1 1 2,-6-1 1,1 0 0,-1-2-1,-5 0 0,8 0-1,0 0 0,0 0 1,4 0-2,-4-2 1,-1 0 0,0 2-1,-4 0 0,5 0 0,-6 0 1,-1 0-1,5 0 1,-7 2 0,6 3-2,-7-3 2,1 3 0,4 1 2,-4-2-1,6 1 0,-3-2-1,-2 0 0,7-1 1,1-2-1,0 0 1,7 0 0,-3 0-2,1-3 1,-2 0 0,0-1-1,-5 1 2,1 3-1,-6-3 0,1 3 0,8 0-1,-10 0 0,8 0 1,-4 0 0,-4 3 1,3 0-1,1 1 0,-3-3-1,4 2-1,1 0 0,2 0 2,-3 0 2,0-3-1,3 0 0,-2 0-1,4-2 0,0-2 1,0 0 0,0-1-1,0 0 0,2 2 1,0 1-2,0-2 1,0 3 0,-6 1 0,3 0 0,-3-2 0,-3 2 0,4 0-1,-6 0 2,1 0-1,-2 0 1,2-3-1,-1 3 0,1-1 0,3-2 0,-5 2 2,7-3-2,-8 1 1,1 1 0,0-1-1,-3 1 0,4-1 1,-8 1-1,5 0 2,-5-1-2,0 1 2,2 2-2,-6 0-2,0 0 2,0 0 2,6-2-2,0 2 0,0 0 0,0 0 0,-6 0 1,0-1 2,0 1 1,0 0 3,3 0 1,-1-2 1,-1 2 1,1 0-2,-1-2 1,1 2-2,-1-1 0,1-1-2,-1 0-1,1 2 0,-1-3-2,1 2 2,-2 0-3,3-1 0,-2 1 0,0-1-2,1 0 0,-1 1 1,1 1 1,-2-2-1,0 2 0,0-2-2,4 2-8,-4 0-5,1 0-18,7 0-58,-1 0-111</inkml:trace>
  <inkml:trace contextRef="#ctx0" brushRef="#br0" timeOffset="31509.8">6416 7482 18,'0'0'13,"0"0"-3,0 0-3,0 0 0,0 0-3,0 0-1,0 0 2,0 0-2,0 0 1,-3 0 1,3 0 1,0 0 0,0 0 2,0 0-2,0-1 1,0 1 0,3-3 2,5-2-2,3-3 1,6-1-2,-1 2-1,-1-1 1,2 2-4,-4 0 2,3 4-2,1 0-1,3 2 1,5 0 1,-3 0-1,-5 0 2,-1 0-2,3 0 3,-8 2 2,9-1-2,-7-1 1,1 0-2,-2 1 1,2-1 0,-3 0 0,4 0-1,-4 0 0,3 0-1,3-1-1,-2 1 0,3-1-1,1-1-1,-6 1 1,7-1 0,-2 0-1,-1-1 2,9 1-1,-5-3 0,0 1 0,-1-2-1,0 1 1,-5 0-1,-2 3 0,-2-1 0,1 0-1,-1-1 0,0 3 0,-1 1 1,3 0 1,-2 0-2,0 0 1,0 0-3,-1 0 3,0 3-1,3-1 0,3 2 1,-4-2 0,4 0 0,1 0 0,-5-2-1,7 0 1,1 0 0,0 0 1,4 0-1,-7 0 0,1 0 0,-7-2 0,3 1-1,-3 0 0,2 1 1,-1-2-1,1 2-1,-3 0-1,0 0 0,0 0 2,0 4-1,2 4 1,-2-3-2,1 2 1,0 0 1,-3 0 0,4-2 1,-5 1 0,-2-5 1,4 0-1,-3-1 1,3 0 0,2 0 2,0 0 1,-3-2-3,0-1 2,2-2-1,-5 3-3,0 1 2,-5 1-1,0-2-1,0 2 1,0 0-1,3-2-2,-2 2 2,1 0 1,-1 0 0,1 0 4,-1 0-3,2 0 0,-2 0 3,1-3-2,-1 3 2,0 0 1,1 0-1,-2 0 1,1 0-1,-1 0-2,2-2-1,-1 2 0,4-3-3,-1 0-2,1 1-5,4 1-16,-1 1-44</inkml:trace>
  <inkml:trace contextRef="#ctx0" brushRef="#br0" timeOffset="35051">13126 7503 5,'0'0'8,"0"0"3,0 0 0,0 0 1,0 0 0,0 0-2,0 0 0,0 0-1,0 0 0,-4-17-3,10 12-2,-2 2 0,-1-1-3,6 1 1,-2 2 1,3-1-2,7 2 1,-1 0 0,7 0-1,0 0 2,1 3 0,4 1 0,2-1 0,4 1-1,0-1 0,1-2 1,-1-1-1,-3 2 2,0-2-2,-2 0 0,-3 0 2,-3 0-2,-4-2 1,1 2 1,-1 0-2,-5 0 1,8 0 1,-5 0-2,-4 0 2,5 0 0,-1 0 1,-7 0 2,9 0-1,-3 0-1,-2 0-1,3 2-2,2-2 0,-8 2 1,10-2-2,-9 0 1,2 0 1,5 0-1,-6 0 0,7 0 1,2 0 0,-2 0 0,7 0-1,-4 0-1,0 0-1,-6 0 1,0 0 2,3 0 0,2 2 1,5-2-1,-3 3 1,2-3-3,-1 0 1,3 0 1,0 0-2,-1 0 1,0 0-1,-1 0 0,-8-3 1,1 1-1,-8 2-1,4 0 1,-4 0-1,3 0 0,3 0 0,-4 0 0,7 0 1,0 0-1,1 0 0,8 2 0,-2 1 1,6 1-2,2-1 1,-2-2 1,3 3-1,-2-4 0,0 3 0,-3-3 0,-4 0 2,-1 0-2,-8 0 1,0 0-1,-6 0 0,1 0 0,-1 0 0,2 0 0,-3-3 0,-6 3 1,1 0-2,-6 0 1,4 0 0,3 0 0,-4 0 1,4 0 1,-7 0 1,0-3-2,0 3-1,2 0 0,-1-1 0,1 1 1,-2 0-1,0-1 1,1 1 0,-1-2-1,0 2 0,0-1-1,0 1 0,0-2 0,0 2 1,0 0 0,1 0 0,-1 0 0,2 0 0,-1 0 0,2 0 1,4 0 0,-1 0-1,6-2 2,-1 2 1,-7-3-1,1 3 1,-5 0-2,1-4 1,2 1-1,-2-1 0,3 1-1,-4 3-1,0-3-5,0 2-10,-6 1-51,-11 0-129</inkml:trace>
  <inkml:trace contextRef="#ctx0" brushRef="#br0" timeOffset="62706.58">8303 12426 72,'0'0'15,"0"0"2,0 0-1,0 0 1,0 0-4,0 0-1,0 0-3,0 0-4,0 0 0,0 0 0,35-73-1,-35 71 5,0 2 0,0 2-1,0 13 2,0 7-1,-8 9 0,0 2 0,-2 0-2,0 5-1,1 1 0,2 2-1,2-1 0,1-1 1,0 3 1,1 0-2,-2-1 0,-1 1-2,1 0 3,-2-3 2,1-3 0,-2-2-2,3-3 0,-2-4 0,1 0-1,1-10 2,3 0-1,-1-8-1,1-4 0,1 6 0,1-7-2,-2 1 2,2 2-3,0-7 7,-1 0 1,1 0-5,0 0-3,0 0-2,-3 0-4,3 0 3,0 0-3,-1 0 0,1 0-4,0 0-5,0-8-3,0-3-7,10-4-12,6-4-25,4 2-41</inkml:trace>
  <inkml:trace contextRef="#ctx0" brushRef="#br0" timeOffset="63525.63">8863 12493 1,'0'0'16,"0"0"4,0 0 0,0 0 3,0 0 0,0 0-3,0 0 0,0 0-3,0 0-3,0 0 1,-12-32-1,6 32-1,0 0 3,-5 2-7,-4 7 1,0 4-3,-4 3-3,-2 4 1,-3 2-1,-2 4-1,-3 1 0,-4 4-2,-3 1-1,-2 1 2,-1 1 2,-4 0-1,1 2 4,-3-5-1,5-2 1,3-2 1,2-5-1,5-2 1,2-4-2,10-6-1,-1-3-1,9-2 0,4-5-1,-3 0 0,4 0-2,-1-5-1,0-2-1,4-2 1,1-1-2,1-2 2,1-3 2,4 3-2,2-1 0,-1 6 2,0-1-2,-2 1 3,-2 3 0,5-3-2,-4 4 2,5-3 0,-2 0 1,0 0 0,4-1-1,0 2 0,-1-2 1,1 4-1,0-2 2,0 0-2,5 0-2,-4 3 4,4-1-2,2 3 2,-4 0 1,6 5-1,-3 3 1,0 4-2,-2 2 2,2 1-1,3 3-2,-5 0 1,3 1 0,0 0-2,1 1 2,0-1-3,0 1 1,2 0 0,1 0 0,-2 2-1,1 0 2,-3 0 0,1 0-1,-4-3 2,-2 0 0,-1-1 1,0-1-1,-6-5 3,2 0-4,-2-3 1,-4-6-1,4 5-1,-2-5-1,-2 0 1,2 1-2,-3-4 1,0 0-1,0 0 0,1 0-1,1 0-1,-2 1-4,1 1-8,-1-2-10,3 0-34,1 0-54,3-7-123</inkml:trace>
  <inkml:trace contextRef="#ctx0" brushRef="#br0" timeOffset="64065.66">8861 13068 224,'0'0'8,"0"0"4,0 0 1,0 0-1,0 0-2,0 0-4,0 0-2,0 0-1,0 0-2,0 0 0,42 4 2,-12-14-2,4-4-1,2-2 1,0-5-2,0-2 2,0-2-1,-3-4 0,-1 3 0,-4-2 0,-6 2-2,-4 1 2,-6 0-2,-2 8 2,-7-3 3,-3 1-2,0 1 0,-3 2 0,-7 2 1,6 6 0,-5 3 1,-2 1-2,-1 3 2,-7 1-1,0 0-2,-5 7 2,2 4 1,1 3-1,0 5-1,-2 3 1,-3 2 0,1 3 0,-2 3 0,-1 3 2,1 1 0,1 2 1,-1 0 0,6-3 0,2 0 1,2-2 2,4-2 0,5-4 3,3-5-3,4-2 2,1 0-3,0-1 1,6 3-2,5-5 1,-1 0-1,3-3-1,-2 0 2,0-5-2,0 1-2,-2-3 1,0-1-4,0-1 0,0 2 1,0-1-1,1-1 0,-1-1 0,1 0 0,7-2-3,1 0 0,6 0-6,1-2-8,-1-7-14,2 1-41,-3-6-112</inkml:trace>
  <inkml:trace contextRef="#ctx0" brushRef="#br0" timeOffset="64813.7">9440 12814 285,'0'0'15,"0"0"5,0 0 2,0 0 0,0 0-4,0 0-2,0 0-6,0 0-2,-74 98-3,77-71-1,7 0 0,4-3-2,0-3 0,5-3 1,1-1-2,-2-5-1,1-2 0,-8-3 1,3-3-2,-3-1 2,1-3-1,8 0-1,-3-5 1,9-4 0,-6-4-1,2 1 1,0-5 0,-3-3 0,-2-3 1,-3-1-1,1-1 1,-5 0 0,-3-3 0,-1 3-1,-5-2 2,-1-1-3,0 2 2,-5 2 0,-1 3 1,-2 0-1,3 9 1,-1-1 0,0 6 0,3 4 1,2 0-1,-5 3-1,-3 1 0,-3 11 0,-3 6 1,2 6 1,3 8 0,3 4 0,-1 4-2,1 4 3,4 3-3,0-1 1,1 4 0,2 1 0,0 0 2,0 2-3,0 3 2,1 0-3,2 4-1,-2 2 1,1 0-1,-2 0 2,0-1 2,-5 2 1,-6-3 3,-8-2-1,-4 0 0,-6-9-2,0-3 0,-7-8 0,0-5-4,0-5 1,-2-8-1,6-3 0,2-9 0,4-6 1,3-2-1,3-14-2,8-6 2,2-7 0,1-3 0,6-8 0,2 1-3,1-1 3,0-1-3,1-2 3,8 0 1,1 0-1,3-3 1,3 0 0,4 0 0,3 0-1,5 2 0,4 1 0,2 4 2,5 0-2,0 2 0,2 3 1,-1 3-1,-4 3 0,-4 6 0,-3 3-1,-10 7 1,-8 5 0,-6 3-2,-5 2 0,0-1-2,4 1 1,-1 0-4,0 3-3,-1 7-9,-2 4-14,0-1-29,0 6-40,-2-9-126</inkml:trace>
  <inkml:trace contextRef="#ctx0" brushRef="#br0" timeOffset="66789.82">8065 13879 175,'0'0'25,"0"0"0,0 0-2,0 0-4,0 0-1,0 0-1,0 0-3,0 0 0,94-29-1,-54 25-6,3 0 3,2 3-6,4 1 4,0 0 2,1 0-3,0 5 3,2 0-5,-1 2-2,2-1 1,2-2-2,0 2 0,-1-3 0,1 0 0,0 0-1,5-3 0,1 0 1,-1 0 0,4 0 2,0 0-3,1-3 0,0 0 1,-4 0 1,-5 2 0,-4-1 3,-4 0-2,-7 2 0,-5 0 1,1-1-1,-5 1-1,-2 0 0,-3-2 1,0 0 0,0 0-2,1-2 0,1 0-1,0-1-4,-2 0 4,1-2-3,-4 4 3,-6 1 3,-1 2-4,-6 0 5,0 0-4,2 0-3,-3 2 3,1-2 1,-7 3-1,4-1 4,-5 0-2,0-1 0,1 3-1,0-4 0,6 0-1,2-7-4,6-3 3,-3-4-3,2-3 3,-2-2 0,1-4 0,-3-3 1,0-3-1,-3-5 1,-3-4-1,2-6 0,-5 2 1,-2-3 0,4 1 0,-4 0 1,1 2 0,2-2-1,-2 0-1,5-2-4,-2 3 4,0-3-3,3 0 2,0-3 2,0-1-1,0-1 0,1-2-1,-3-1 2,1 3-2,0 3 3,2 0-2,-3 3 2,2 0-2,-3 2-1,0 0 1,-3 4-2,-2 0 1,-1 5 2,0 2-2,0 1 3,-4 3-2,-3 3 1,1 0 0,0 2-1,-1 2 0,2 5 1,-2 1-1,4 6 3,-2-1 0,2-1 0,0 0 0,-1 2-2,2-3 1,-3-3-1,-1 1 1,0-6 2,-3 3-2,-1-2-1,-3 2-3,1 0 0,-4 3 2,0 0-2,-2 3 1,-5 2 0,-2 2 0,-1 2-3,-5 2 3,-2 0-1,-3 3 0,-1 0 2,-3 0 0,-3 0 0,1 2 0,-4 0 0,1 1 0,-4 2 0,0 0-1,-3-1 1,-3-2 0,-1-1 0,-1-1 0,-5 0-1,0 0-1,-3 0-3,-3 2 1,0-1 1,-6 1 0,-1 0 0,-3 1 0,-2-1 2,2 1 1,0-1 0,6 1 1,3 0-1,5-1 2,2-1-1,2 1 2,4 0 0,3 2-1,2-1 1,3 0-2,2-1-1,4 2 0,1-1 0,4 2 0,4 0 0,5 2 0,5 0 0,4-2-1,6 0 0,3-1-1,6-3-1,1 2 1,3-3 0,0 0-1,0 0 2,0 2 1,0 0-1,0-1 2,0 1-1,0 0 0,0 3 1,-2 0-1,-3 2 1,-4 4 0,-5-2 0,0 1-1,-3-2-1,0-1 0,-1 2 1,1-1 0,3 2 0,0-3 1,6 2-1,-1 2 0,5-4-2,-2 10 2,3 3-1,3 4 1,0 10 0,0-1-1,3 3 1,3 1 0,-2 4 1,1-1-2,-3 3 2,0 1-3,-2 1 2,0 1 0,-6 1 0,-1 1 1,-2 2-2,2 0 2,1-3-1,0 1 2,1-3-2,2 1 1,-1-3-1,1 3 1,1-3 2,-2 1-3,2-1 2,-1 1-2,-2-2 0,0 0 0,0 0 3,-1 1-2,0 1-1,0-2-1,0-3-2,-1-2 1,2-1 2,0-3 3,-1 1-3,2-4 2,1 2-5,1-5 3,2-3 4,0 0-5,2-4 5,2-5-3,1-1-2,-2-5 3,-2-4-3,2-1 1,-1-1 1,-1 2-1,0-3 1,2 3 1,-3-5 0,0 0 0,0 0 0,3 2 0,-3-2 1,1 1-1,-1-1 0,0 2-1,2-2-2,-2 2 0,0-2-2,1 0 2,-1 0 2,2 3-2,-2-3 1,1 0 1,0 0-2,6 4 1,-4-1 0,7 0 0,7 4 1,-4-3 1,1 1-1,1 0 1,1 0-1,-1 1-1,7 2 2,1-2-2,0 1 0,3-5 0,1 1-3,6-1 3,1-2-1,6 0-1,2 0 0,4 0 0,-1 0 1,1 0 2,-3-3-1,0-1 0,-3 1 0,-4 1 0,-1 0-1,-2 1 1,-3-1 0,-2 0 0,-1 2 5,-2-1-5,-1-1 0,-1 0 0,-1 2-3,-5-3 2,0 2 2,-5 0-2,-6 1 0,0 0 1,-2-2-3,2 2 3,1 0 0,-1 0 1,-6 0 2,0 0-1,0 0 1,1 0-2,1 0-2,-1 0-4,1 0-2,-2 0-9,1 0-13,4 0-29,0 2-69,8-2-106</inkml:trace>
  <inkml:trace contextRef="#ctx0" brushRef="#br0" timeOffset="67802.87">7122 15722 257,'0'0'4,"0"0"3,0 0-1,0 0-2,0 0-1,92-77-3,-64 72 0,2 5 0,2 0-1,1 0 2,1 7-1,-3 3 1,-2 3 2,-4 6-1,-7 4 0,-6 2 3,-6 6-2,-6 3-2,-7 6 2,-12 1-3,-7 1 1,-7-1 2,-3-3-1,-2 2 4,2-2 3,1-4 2,2-5 0,8-6 3,4-4-1,7-7 0,6-6-1,5-3-2,3-3 0,0 0 3,0 3-1,0 0 4,8 1 0,6 3-2,-4-6-3,10-1-3,-1 0-2,-6 0-4,7 0-2,-4 3 0,-5 0 0,3 5-1,-4 2 1,-2 2-1,0 7-2,-3 0 0,-2 0 0,-1 2-3,1 1 0,-2 0-5,2 0-7,3 1-8,-1 1-77,3 2-17,-2 1-38</inkml:trace>
  <inkml:trace contextRef="#ctx0" brushRef="#br0" timeOffset="67980.88">7346 16871 120,'0'0'17,"0"0"-4,0 0-5,0 0-3,0 0-5,0 0-14,28 77 1,-24-60-3,-2-5-9,0-6-66</inkml:trace>
  <inkml:trace contextRef="#ctx0" brushRef="#br0" timeOffset="68534.91">7746 15775 0,'0'0'0,"0"0"5,0 0 8,0 0 4,0 0 1,0 0-2,0 0 2,0 0 2,0 0 2,3-71 3,-6 67 1,2 1 0,1 3-3,-2-2 0,2 2-8,0-2 0,-3 1-2,3-4-2,3-2 4,3-1-5,6-1 0,2 3-5,2 1-2,6 1-2,-6-1-2,0 4 1,-5 1-1,1 0-1,1 0 1,-3 3 0,0 7 2,-6 4 0,-4 3 2,0 6-1,-5 4 4,-8 0 0,1 2 2,-1 0 0,2-2-4,1-1 1,3-2-4,2-6 1,2-1-2,3-5 1,0 0 3,0 2-6,0-4 0,2 2 2,-1-4-1,2 3 2,-1-7 1,0 7 0,-2-5 1,0 6 1,1 1-2,-1-1 1,0 3 2,0-1-4,0-1 4,0-1-4,2 0-2,0-3 1,5 4-5,-4-6-4,5 4-2,2-2-11,-4-3-27,3 5-50,-5-4-112</inkml:trace>
  <inkml:trace contextRef="#ctx0" brushRef="#br0" timeOffset="68834.93">7925 16644 117,'0'0'46,"0"0"3,0 0-3,0 0-1,0 0-4,0 0-2,0 0-8,0 0-6,0 0-8,0 0-7,41 2-6,-41-2-7,5 3-12,0 1-30,0-1-155</inkml:trace>
  <inkml:trace contextRef="#ctx0" brushRef="#br0" timeOffset="83337.76">12656 8591 13,'0'0'11,"0"0"2,0 0 0,0 0-2,0 0-4,0 0-1,0 0-4,0 0 2,0 0 1,-22-19-1,22 24 1,0 6 0,0 5-4,0 1 2,5 6-2,1-1 0,-3 2 2,-2 0 0,-1 1-1,0 4-1,0 2 1,0 2-1,0 4 1,0 0-1,0-1 2,0 0-1,0 0-1,0-2 1,3-2-1,0-2 0,2-1 2,1-4 1,-2 2 0,1-3-1,-2-4 2,-3-1-2,0-2 3,0 0-1,-1-1-1,-4-2 2,-1-1-2,3-2 1,-5 4 1,4-2-1,-1-1 0,-1 5-1,2 0 0,-2 3 1,1 6-2,-1-3 3,3-5-2,0-2-1,0-5-1,3-5 0,0 5-1,0-4 1,0 0 2,0-2-1,0-2 1,0 2-2,3-1 2,0-1-1,0-3 0,4 2-1,4 0-1,7-2 0,-1 0-1,6 0 0,-1 0 0,1 0 0,2-4 1,0 1-1,5-1 2,-2-1-2,4 0 1,-1 0 0,5-2 0,0-1 1,2 1 1,6-1-2,-3-1 0,4 1 0,-5-1 2,1 1-2,5-1 1,-4 1 1,4 1-2,-4 3 0,1 0 0,-5 4-1,-2 0 0,-1 0 0,-2 6 0,-1 2 0,0-2 0,-2 1 0,1 0-1,-3-3 1,0-1 0,4-1 0,0-2 2,2 0-1,4-3 1,-1-2 0,4-1-1,2 2 2,1-1-2,-1 0 0,-1 2 1,-2 0-1,-1 2 2,-3-1-2,-1 1 0,-2 1-1,-1 0 1,-3 1-1,0 4 1,-3-1 0,0 3 1,-1-4 0,2-1-1,3 0 0,4-2 0,3 0-1,3 0 0,2 0 2,2-4-2,0-1 1,-3-1 0,-2 0 1,-1 0-1,-3-1 1,-3 4-1,0-2 2,-5 0-3,-2 0 1,-3 3-1,-5-1 0,1 1 2,-2 0-2,-1 2 0,3 0 0,1 0-2,1 0 4,6 0-2,2 0 1,2 0 1,1 0-1,0-3 0,1-1-1,-1 1 0,-1 0 0,-3 1 0,-8 0 0,2 2 0,-3-3 2,-6 3-2,8 0 0,-2 0 0,2-2 1,6 2 1,3-2-1,-2-1 1,3 1 0,1-1-1,0 1 0,0-1 0,1-1 0,-2 1 0,-1-2 1,-4 3-2,-5 0 1,-1 1 0,-8-1-1,-5 2 1,1 0-2,-7 0 1,3-2-1,4 2 1,-2 0 0,1 0 1,-6 0-1,0 0-1,0 0 1,1 0 0,1 0 0,-1 0 3,-1 0-2,2 0 2,-2 0-2,0 0 1,0 0 2,0 0-1,0 0 0,0 0 0,-2 0-1,1 0-2,-1 0 2,1 0-1,-1 0 2,1 0-1,-1 0-1,1 0 1,-4-3 0,1 1 0,-3-5-1,0 2 0,-2-1 1,-1-4 1,1 4-1,-2-3 0,1-1-1,4 3 2,0-6-1,2 6-2,4-7 1,0-4 0,0-3-1,0-4 0,4-1-1,0 0 0,0 0 0,-2 3 0,-2-1 1,0-1 1,0 1 0,-2 2 1,-5 0-1,3-3-1,-2 1 1,2 1-2,-1-1 1,4 0 3,1-3-3,0 3 0,0 2 0,3-1-4,0 6 5,0-1-1,0 8 0,-3-4 1,0-5-1,-3 4-1,-6-3 2,1 6-1,-4 3 0,-1 0 2,-5 3-4,-6-2 2,-1 4-1,1 1 1,-4 1 0,2 1-1,0-1 1,6 0 0,4 1 0,3 1 1,7-2-1,2 2 0,-3-1 1,4-1-1,-3 1 0,2 0 0,4 1 0,-3-4-1,0 1 2,0 0 2,-4-4-2,-1 1 1,-4 0-3,-6-2 1,-2 3-1,-6 5 0,-4 0 1,-4 0-1,-3 3-1,-4 4 1,1-2 1,1 0 0,0 2 0,6-3 1,2-1-1,9 0 0,2-3 0,7 0 2,0 0-2,-8 0-2,0 0 2,-8 0-1,0-2 0,-4-2 2,-2 1-1,-3-3 1,-3 1-1,-3-1 2,-4 0-2,-2 1 1,-1 0-2,-2 3 1,-2 0-3,0 2 2,1 0 0,0 0-1,-1 2 3,4 0-1,5-2 1,3 0 0,7 0 0,5 0-1,11 0 0,1-4 0,2 1 0,7-2 0,-5 0 0,7 1 0,0-3-2,-4-2 2,4 1-2,-4 0 2,-2-1 2,0 4-3,-8 0 0,-1 2 1,-1 1-1,-3 2 0,-5 0 2,-2 7-2,-1 1 2,-1 1 0,0 0-1,-1 1 0,6-4 1,3 1-1,9-5 0,3 1 0,7-1 1,3-2-1,-5 2 1,6-2-1,-8 0-1,1 0 1,-1 0 0,-3 0 0,4 0 1,-8 0-1,2-4 0,-1 3 0,-7-1 1,2 0-1,2 2-1,-3 0 0,2 0 1,0 2 0,0 3-1,7-3 1,-3 3 0,9-5 0,5 0 0,-2 2 1,1-2 0,1 0-1,-2 0 0,-4 0 0,7 0 0,-2 0 0,-6 0 0,6 0 0,-6 0-1,-8 0 1,5 1-3,-8 4 0,3 2 2,-2-2-1,-1 2 2,-2 1-1,-2 1 1,0 1-1,-2-3-2,2 2 3,-2-2-2,-1 0 2,1-1 0,2 0 0,1-3 0,7 0 0,1-3 0,7 2 0,5-2 0,0 0 0,1 0 2,-3 0-2,3 0 0,-1 0 2,6 0-2,-1 0-2,1 0 4,-2 0-2,1 0 0,-1 0 0,0 0-2,1 0 2,-5 0 0,-1 0 0,3-2 0,0 2 0,4 0 2,-2-1-2,2 1 0,-1 0 0,-1-2 2,1 2-3,1-2 1,-2 1 1,2-1-2,0 1 2,0-1 0,0 1-1,0-1 2,0 1-1,0-1-1,0 1 3,0-1-2,0 1-1,0-1 0,0 0-1,0 1 1,0 0-1,0-1 1,0 1 0,0 1 1,0-2-1,0 2 0,0 0 0,-1 0 0,-8 3 0,1 6 1,-6 0-1,3-1-1,1-1 1,3-1 0,-3 1 0,2-2 0,1 2-1,1 0 1,3 3-2,-1-1 1,4 4 1,-2 11-2,2 4 0,-5 13-4,-2 8-24,-11 9-186</inkml:trace>
  <inkml:trace contextRef="#ctx0" brushRef="#br0" timeOffset="86760.96">4775 11035 211,'0'0'20,"0"0"-4,0 0-1,0 0-2,0 0-4,0 0-1,64-110-1,-22 65-3,7-3 0,10-6-2,6-3 1,6-2-3,5-4-2,3 1 1,2 1 1,0-2 1,-6 5 1,-3 4 0,-8 4-1,-8 12-1,-9 4 1,-10 10-1,-8 6 0,-9 8 0,-9 3-1,-7 5-1,-4 2 1,0 0 2,0 0-1,0 0 1,0-3-1,1 3 0,-1 0-1,0 0 1,-1-2 0,-13 0-1,3 1-1,-11-1 2,1 2-1,-4 0 1,-5 0 0,0 5-1,1 2 1,0 1 0,3 1 0,3 1 0,5-2 0,5-2 1,6 0-1,0-4 0,5 1 0,2-3 0,-1 0 0,1 0 3,11 0-2,7-6 1,6-5-1,4 0 0,-1-2 1,-1 2-2,-2 2-2,-3-1 1,-1 3 1,-6 2-1,0 0 1,-5 0 0,-5 3 1,2 1-1,-6 1 1,0-2-1,0 2 2,1 0-1,1-2 0,0 2 0,0 0 1,-1-3-2,1 3 0,-2-2-1,0 0 1,0-2 0,0 0 0,-3 1 0,-6-2 0,5 3-1,-6 0 1,-2 1 1,2 1-1,0 0 3,4 0-3,1 1 1,5-1 2,-2 0-3,2 0 0,-2 2 0,1-2 0,0 2-2,-1-2 2,2 1 0,0 4 2,2 2-2,7 3 0,5 0 1,0-1 1,5-2-2,1 1 1,-3-3-2,-2-1 1,-3 3 1,-5-2-1,1 0-1,-2 3 1,-4 1 0,-2 8 0,0 1 2,-9 8-1,-4 0 0,-3 1 2,-1 2-2,-1 3 2,0 1 1,0 0-1,4 0 1,0 1 1,0-2-2,4 0-1,2-2-2,2-9-6,4 1-4,2-7-67,0-5-128</inkml:trace>
  <inkml:trace contextRef="#ctx0" brushRef="#br0" timeOffset="102605.86">10480 4009 31,'0'0'23,"0"0"-3,0 0-3,0 0-3,0 0-11,0 0 0,0 0-3,0 0-1,0 0 2,-24-67-1,8 67 2,1 0-1,1 4 1,2 5-1,4-5 0,-7 4 1,5 4 1,-2-1 0,-5 8 1,3-1-1,-4 3 2,1 5 0,0 3 0,1 2-1,-2 6 1,1 2-1,0 1 1,-1 2-2,1-1 2,3-1 0,-2-3-1,1 3 1,2-1 0,0 3 1,2-3-3,-1 0 3,2 1-2,1-3-2,1 0 3,0 0-2,3 2 1,0 3-1,1-2 1,1 3-2,-3-1 2,2-4 1,0-3-1,1-5 2,0-8 0,1-3-1,2-8-1,0 2 1,0-1 3,0-8-1,0 3 5,0-7 0,0 0-3,0 0 2,0 0-7,0 0 2,0 0-4,0 0-1,0 0 1,0 0-4,0-7 2,0-2-1,0-8 0,-3-3 1,-2 0 0,-5 0-1,2-2 2,0-5-1,-4-2 1,3-5-1,1-1 1,-1-1 1,-1 1-1,1 1-1,2 5 1,-3 4 1,4 8-1,-1 2 1,2 5 0,0 0-2,1 3 1,1 2-1,1 2 0,2 3-1,-1 0-1,1 0-2,0 0 3,-2 0 0,2 0 1,-1 0 2,1 0-3,-2 0 2,2 0-1,0 0 0,0 0 1,0 0 0,0 0-1,0 0 2,0 5-2,0-1-2,3 9 4,2 5-1,-1 1 0,2 9 0,-4 1-1,1 5 0,-3-2-1,0 5 0,0-1 1,0-3 1,0 0-1,-1-11 1,-2-4 0,2-6 0,-2-7 2,3 1-1,0-6 0,0 0 2,0 0-3,-3 6-1,3 0 1,-1-1 0,-1 6-1,2-5 2,-1-2 1,-1 8-3,2-6 1,-1 1 1,-1 3 3,2-4-1,0-2 5,0 3 1,0-7 1,-1 0 0,1 0-5,0 0 1,0 2-7,0-2 3,0 0-1,0 0-1,0-5 1,4-4 0,5-3-1,1 2 0,6-3-1,0-1-1,1 1 1,-1-1 0,4 0 0,-1 0 2,1-1-2,0 1 1,-2-2-1,1 0 3,-5-1-3,2 1 1,-3-2 2,0 0-3,-1 1 1,-4 4-1,2 2 1,-6 3 0,0 5-1,-1 1 0,-3 2 0,0-2 0,0 2-1,1 0 1,0-1-1,0 1 0,1 0 0,0 0-1,2 0 1,0 3-2,1 4 2,-2 2 0,-1 0-1,1 1-4,-1 3-4,-1 6-10,1 1-43,-2 7-105</inkml:trace>
  <inkml:trace contextRef="#ctx0" brushRef="#br0" timeOffset="104586.98">18893 4317 47,'0'0'17,"0"0"-2,0 0-1,0 0-2,0 0-1,0 0-1,0 0-1,0 0 0,0 0-1,-69-50-2,57 46-1,2 4-1,-7 0-1,-5 0 1,2 4-1,0 4 1,4 1 2,-3 3-1,0-2-1,2 4 1,1 1-3,1 2 2,0 1-2,2 1 0,2 6 0,-1 0 0,1 6 1,1 1 0,-1 2 0,0 4-2,-1 1 1,1 0 0,-2 2 0,0 1-1,0 3 1,-2-1 2,0 2 2,-4-3-2,-1 1 1,0-5-1,-4-1-1,3-3 2,0-3 1,3-2 2,3 1-2,1-2 2,2-1-1,1 1 0,1-2 0,-1 2 0,2 1 0,-2-1 0,0 0-1,-1 2-1,-1-1 1,0 1-1,2 1 1,-1-3-2,-1 0 2,4-7-3,2-6 0,0 0-1,3-8 0,2-3-1,-2 5 1,4-5 0,-2 0-1,2 0 2,0-5 1,-1 0 0,1 0 3,0 0-1,-2 0 0,2 0-3,0 2-1,-1-2-1,-1 0 1,0 2-2,2-2 0,-5 0 2,-2-7-2,-1-6-2,2-5 0,1-6 2,2-3-2,2-5 1,-1-4 1,1 0 0,1 1 1,-3 2 0,0 2 0,0 6 1,2 6-2,-3 5 2,1 2-2,-3 4 0,1 0 0,0 4 0,4 1 1,1 3-1,-2-2 0,2 2 0,0-2-1,-1 2 1,1-1 0,0 1 0,0-2 0,0 2 0,0-1 1,3-1-1,3 1 0,-1 0 0,1 1 1,-6 0-1,0 0 0,0 0 0,1 0 0,4 0 0,-1 0 0,0 1 0,3 6 0,-5-2 0,-1 6-1,4 4 0,-4-5 1,2 7 0,-1-2 2,3 1-1,-1 4-1,2-3 1,-1 1-1,-1 1 0,-1 1 1,0 2-1,0 3 0,0 1 0,-3 1 0,0 0 0,0 0 0,0-1 0,-6-2 2,4-5-2,-2-2 1,2-7-1,0-5 0,2 0 0,0-5 2,0 0 1,0 0 2,-2 2 0,2 0 0,0-1-2,-1-1 0,1 0 0,-2 2 0,2-2-1,0 0-1,0 0 2,0 0-2,0-5-1,0-4 1,5-4 0,5-4-2,5 0 2,0 2-1,5-4 1,0 1 1,5-3-1,3 0 0,1-3-1,1 0 0,2 0 0,0 2 0,-1 2 1,-2 0-1,-1 3 0,-4 4-2,-8 3 3,-1 3-1,-7 2 1,-5 2 1,2 1-1,-5 2 1,0-2-1,0 2 0,1 0 1,2-1 0,-2 1-2,1-2 2,-2 2-1,0-2-1,3 2 0,-3 0 0,1 0 0,-1 0-1,0 0-1,2 0-3,-2 0-1,0 0-3,0 7-11,0 6-33,-2 4-144</inkml:trace>
  <inkml:trace contextRef="#ctx0" brushRef="#br0" timeOffset="110870.34">16669 6453 0,'0'0'9,"0"0"1,0 0 4,0 0-2,0 0 2,0 0-4,0 0 1,0 0-2,0 0 1,0 0-3,-21 1 0,31-1 0,7-1-2,3-4 0,2 4-2,1 1 1,2 0-2,-3 0 2,0 0-2,-1 1 2,-1 3-2,-2-2 1,-4 1-1,0 2 2,2 0-2,-2-1 2,9 2 0,-6-1 0,4-2 1,1 0-2,-1 0 3,3-3-1,1 0 0,-1 0-2,1 0 2,1-5-2,-4 1 1,2 1-1,-2-1 1,-7 1 0,3 2-2,-8 1 0,5 0-1,2 0 1,-4 0 0,5 0-1,0 1 0,0 1 1,6 1 0,-2-1-1,1-1 0,1-1 2,0 0-2,-1 0 0,1 0 1,-1 0-1,-6 0 1,1-1-1,0-1 0,-5 2-1,6-2 0,-7 2 0,-1 0 0,0 0 0,-5 0 1,4 0-1,-7 0 0,8 4 1,-2-3 1,1 1-1,6 1 1,2-3-1,5 0 2,0 0-3,0 0 0,0 0 1,2-3-1,-1 0 0,-1-2 0,0 2 0,-5 0 0,0 2 0,-4-1 0,-4 2-1,4 0 1,-8 0 0,0 0 0,-2 0 1,3 0 0,-1 0 0,6 0 0,-7 0 0,8-1-1,8 1 2,-10-2-2,11 2 1,-3 0-1,-5 0-1,7 0 1,-1 0 0,-6 0 0,5 0-2,-6 0 2,-1 0 0,-1 0 2,-5 0-2,0 0 0,-6 0 0,0 0 0,0 0 0,0 0 1,3 0 0,-2 0 0,0 0 2,1 0-1,-1 0 1,1 0 1,-2 0-2,3 0 2,-2 0-3,1 0 1,-1 0 1,1 0-1,-2 0 0,3-2 1,-2 1-2,2-1 0,-3 2-2,1-3 0,0 2-4,1 1-2,-2-1-5,0 1-30,0 12-148</inkml:trace>
  <inkml:trace contextRef="#ctx0" brushRef="#br0" timeOffset="112339.42">19627 10127 20,'0'0'19,"0"0"1,0 0-3,0 0-2,0 0-2,0 0-1,0 0-5,0 0 2,0 0-2,-21 0-1,21-2 1,0-1-2,10-1 1,6-1-2,7-2-1,2 0 1,-1 1-1,1-1 0,1 3 0,0 1 1,0-2-1,-2 3 3,1-3-1,0 2 1,1-1 0,0-1 1,3 0 1,0 0 1,-1 2-1,2-2-1,0 0 1,2 1-2,-1-1 2,0 1 0,1 0-1,-2 1-1,2 1 0,0 0-4,1 2 2,0 0-1,1 0-1,-2 0 0,0 0 0,-1 2-1,0-1 2,0 0-1,-1-1 0,-1 0 2,1 2-2,-1-2-1,-4 0 1,1 0-1,-7 0 0,-2 0 1,-2 0 1,-2 0-1,0 0 1,1 0-2,5-2 4,-7 1-1,8 1-1,-3-1 2,3-1-3,8 1 0,-2 1 2,3-2-2,1 0 0,0 1 2,2-1-3,0 1 1,-3-2-1,-2 1 0,-2 0 2,-9 0-1,0 0 0,-5 1 1,-6-1 0,6 0-1,-5 2 3,-2-1-2,2 1 1,-1-1-2,-1 1 0,1-1-1,6 1 2,-5 0-1,4 0 0,3 0 4,-10 0-6,8 0 2,-4 0-1,-1 0 1,0 0 1,-6 0 0,0 0 0,0 0 1,0 0 1,3 0 0,-2 0 1,1 0 2,-1 0 0,1 0-1,-1 0-2,1 0-1,-1 0 3,1 0-3,-1 0 1,-1 0-1,0 0-1,3 0 1,-3 0-2,0 0 0,0 0 0,0 0-2,0 0 0,0 0-3,0 0-5,0 0-5,0 0-28,1 0-92,-1 0-116</inkml:trace>
  <inkml:trace contextRef="#ctx0" brushRef="#br0" timeOffset="135694.76">18382 8403 10,'0'0'13,"0"0"1,0 0-1,0 0-1,0 0 0,0 0-2,0 0-1,0 0-1,0 0-2,0 0 1,-81-46-1,75 34-1,-2-1 0,1 3 0,-3-2-2,1 2 1,2 1-1,-6 1 1,2 0-2,2 4 1,-5-3-2,5 4-1,-3 0 1,-1 2 0,-1 0 0,-6 1-1,-1 0 2,-3-2 0,1 2 1,-2-3-1,2-2 1,-1-1 1,0 0 1,0-2-1,3 1 0,0 2-1,6-1 1,0 2-3,4 1 0,0 1-1,-2 2 0,2 0 0,0 0 0,-2 0 0,-3 0 2,5 2-1,-6 3-1,0 0 1,7-2 1,-7 2-1,1 0 3,3-3-2,-3 1 2,6-1 2,3-2-3,4 2 2,-4-2 0,2 0-3,-2 0 1,-5 0-3,2 3 0,0 0 0,-4 1 0,-1 4 0,4-1 1,-5 4-1,0-2 1,1 2 1,-1 1-1,-1-2 1,3 2-1,-4 1 1,4 0 0,-2 3 2,3-3-2,1 2 1,2-3-2,3-1 0,0 1 0,1-2 2,-4 3-1,4 3 0,-1-3 2,-2 6-2,-1-4 2,4-3-2,-1 2 0,1-1 3,-2 2-3,-1 3 1,2-3-1,1-2-2,-1 0 3,2 2-1,0-1 0,0 1 0,-2 0 0,4-1-2,-1-4 1,-2 4-1,2 1 1,-1-5 0,1 5 0,-1 0-1,3-4 1,-6 5 1,4 1-1,1 0 1,-3 5-3,4-5 2,0 0-1,0 2 1,1 1-1,0-2 3,1 2-2,-2-1 0,1-7 0,1 8-2,-3-1 2,2-6 1,1 8 0,-2-9-1,2 1 0,-1 7 1,1-8 2,0 6-3,0-7 2,0 0-1,7 1-1,-3-2 1,3 2-1,1-2 1,-3-1 0,8 1-1,-2-3 0,-5 0 0,8 3 0,-4-2-1,0 4 0,3-1 1,-3 4-1,-1 0 0,-1 1 0,-1-1 0,3 0 2,-1-1-2,0 1-2,2-1 2,0-2-1,-2-2 1,-1 0 1,0-5-2,0 2 1,-1 0 1,-1-2-1,2 0 0,-1 0 0,0 1 3,0-3-3,2 1 1,1-2 0,6 1-1,0 0 1,4-1-1,0 1 1,-5-2-1,4 1 0,1-2-1,0 1 1,5 1 0,-2-1 0,0 1 1,-7-2-1,1 0-1,-5 0 1,-1 0 1,1 0-1,-3 0 3,2 0-2,-1-3 0,0 1 0,2-2-2,4-1 2,1 0 0,5 0-1,-3-1 0,-2 1 0,3-1-2,-4 3 2,1 0 0,0 0 1,2-1-1,2 1 0,-5-1 0,1 0 0,-3 0-1,-3 1 1,6-1 1,-1 1-1,-6 1 0,7-5 0,-1 1-1,-1-1 0,-1 2 0,-1-2 1,0 0 0,-6 2 0,5-4 0,-2-1 0,-4 5 0,3-7 0,-1 0 1,1-1-1,1-3 0,-3 4 0,-1 0 0,1-3 0,-1 1 0,0-4 1,3-1-1,-5 7 1,1-3 0,0 0-3,1-2 3,0-4-3,1 1 2,3 2 0,-3 1-1,0 0 1,3-2 0,-1 1 1,0 1-1,1-3 0,0 2 0,0-1 0,-2 0 0,1 1 1,-3 1-1,0-2 1,-1 4-1,-3-1 1,0-1 2,-1 4-2,-1-5 0,0-1 0,0 7 1,0-6-2,0 6 1,0-3-1,0-4 2,0-1-1,-1-5 0,-2 2-1,2 1 1,-4-1-1,1-2 2,-2-2-4,-1 0 3,-5-2-2,0 3 1,0 2-1,-3 1-1,-4 4-10,2 3-24,-8 0-110</inkml:trace>
  <inkml:trace contextRef="#ctx0" brushRef="#br0" timeOffset="140712.04">17857 8052 0,'0'0'1,"0"0"2,-80 5 0,63-4 1,4-1-1,0 2 2,0-2 0,7 0-1,-6 1 1,5 1-4,-4-1 2,0 2-2,0 0-1,-3 5 1,2 1-1,-3 3 0,2 2 0,-1 1-1,-2 3 2,-1 1 1,-3 3-2,-1 2 0,-2-1 0,-1 0-2,-2 0 2,1-2 0,0-2 2,-1 0-1,2-2 2,2-2 3,4-3 2,0 0-3,8-4 1,-3 1-1,7-1-1,0-1-2,2 2 2,-1 0-3,0 6 1,3-5 1,-2 9-2,3-2 1,-2 1-1,-2 5 3,1-3-3,-2-1 3,-3 1-1,1 0 1,-4 0 1,1 0-2,-1 2 2,-1-3-1,3 3 0,0 0-1,2-2 0,0 2 1,2-2-3,3-5 1,0 2 1,0 2-2,3-7 1,-1 10 1,1-2-1,0 0 0,0 6 1,0-9 1,-2 2-2,2 3 1,-1-3 0,0 9 0,-1-10 1,2 2-2,0-1 0,0-1 0,0 7-1,4-5 2,1-3-3,-1-3 0,1-2 2,1 3-2,-2-8 1,4 7 0,0-4 3,-4-2-2,2 4 0,4-2 2,-3 1-3,3 3 0,0-1 2,-4-2-1,1 0-1,1 1 0,2 0 2,0 3-2,2-1 0,-1 1 0,2-1 0,0-1 1,0-1 0,2 1 0,1-4 2,3 1-1,1-2 1,1-1-2,2 0-1,-1-4 1,3 1-1,-2-1 0,1-2-1,-1 1 1,-2 0 0,-1 1-1,-7 1 1,4-1-1,-2 2 0,0 0 0,0 0 0,0 0 0,-5-1 0,4-4 0,-2 3 3,-1-3-2,9 0 1,1-3 1,4-2-1,-1-4-2,2 4 0,1-3 0,2 1 0,3 2 0,1-2 0,2 2 0,1-2 0,-1 4 0,-3-2-1,1 0 1,-3-1-1,-2 0 1,-2 0 0,-4-1 0,1-1 0,-4 2 0,-1 0 0,2 0 0,0 0 1,0-1-1,1 0 0,-1-1 0,-2 1 0,2-3 0,-1 0 0,-3-2 0,2 0 1,-3-4 0,1 1-1,-5-3 1,1 0 1,-2-2-1,0-1 0,-1 1-1,1-4 1,-2 0-2,1-1 0,1 1 2,1-2-1,-1 2 2,0 0 1,0 2-2,-3-2 1,-2 9 1,-4-3-1,-1 1 0,0-1-1,0-4 2,-3 0-1,-3 0-1,0-2 3,-2 0-3,2-1 1,0-6 1,2 1-1,0-3 0,4-3 2,0 2-2,0-1 2,0 0-2,0 1-2,0-2 2,0 4-2,0 3 3,0 2-1,-2 2 0,-6 3-1,0 1 3,0 1-2,-4 2 2,-1-1-2,-2 2 0,0 1 1,0-1-1,-2 2-1,2 1 0,0 1-1,4 4 0,0 1-2,4 3-3,2 1-3,1 3-8,4 1-11,-3 0-15,-6 3-37,-4 11-87</inkml:trace>
  <inkml:trace contextRef="#ctx0" brushRef="#br0" timeOffset="152525.72">17155 12254 61,'0'0'24,"0"0"-5,0 0-3,0 0-1,0 0-5,91-46-1,-74 39-6,-5 0 0,1 0-2,1-1-1,-2 1 0,5-5 0,0-1 2,1-4 2,1-3 0,4-5 0,0-5 1,1-3-1,-1-4 2,3-1-2,-3-1 1,-1-4-2,-2 1 0,2-1 0,-2 0 1,-2-1 0,4 2 0,0 0 1,1 1-1,2-1 0,1 3 0,0 0-1,0-1-1,0 3 0,0-4 0,-1 3-4,1-5 2,-3 1-2,0-4 0,-4 2 2,-1-1-1,-4-1 1,-2 1 0,-3 0 1,-2 3 0,-1 3 0,-5 1 2,1 4-2,-2 5 0,0 2 1,0 1 0,-2 9-1,2-3 0,0 1-1,0 5 1,0-7-3,0 1 3,0 7-3,0-7 3,0 0-1,0 2-3,0-1 2,0-1-1,0 0 3,0 7-1,0-9 2,0 2 0,0 8 0,0-6-1,0 6 0,0 6 2,0-5-2,0 5 1,0 0 1,0 0 0,0 6-1,0-6 0,0 0 0,0 0-2,0 2 1,0 4 2,0-2-1,0 2 1,0-2 0,0 1-1,0-1-1,0 0 0,0 2-1,0-3 0,-1 3 0,1 0 0,0-2 0,-6 2 0,1 10 3,-6 10-3,-6 7 1,-2 7 0,-5 2 0,-2 4 4,-3 2-3,0-1 1,-2-1-1,3-4-3,0-2 2,2-7 0,6-3 1,1-6 1,7-6-2,1-3 0,5-2 0,3-7-1,0 4 1,3-4 1,-1 0-2,1 0 0,-2 1 0,1-1 1,-1 2 0,1-2 1,1 2 1,-3-2-1,3 0 0,0 0 1,4-4-1,8-8 0,5-4 1,2-4-1,3-2 0,-1-2 0,4-3 1,-3-2-1,2 0-3,-1-1 0,-2-2 0,2 2-2,-1 1 3,-4 2 1,-2 3 1,0 1-1,-3 4 1,-4 7-1,1 2 0,-6 4 2,-1 3-1,0-1 0,-1 2 1,1-1-2,-1 0 0,4-5-2,-2 5 2,3-5-1,5-1 1,-5 4 0,8-5 0,-3 0 1,0 3-1,2-2 1,-2 1-1,-4 3 1,-5 3 0,1 1-1,-4 1 1,0-2-1,0 2 0,1 0 0,5 0 1,4 2 0,2 6 0,0 7 0,-1 2 2,2 4-4,0 1 2,0 2-2,0 2 1,3-2-3,1 1 2,-2-1 1,5-2-1,-2 0 5,0 0-4,-4-3 2,1 1 0,-3-2-2,-6-6 1,1 0 0,-5-4-1,0 4 0,1-4-1,-2-3-1,1 6 2,1-6 1,-2-1-2,1 0 2,-2-4 0,0 0 2,0 0 1,1 2 1,-1 0 1,0-1 0,2 1 0,-2-2-3,0 2 1,1-2-5,-1 1 1,0-1 0,2 2-2,-2-2 1,0 0 0,0 0-2,0 2 2,0 1 1,0-3-1,0 2 2,0 0-2,0-1-1,-3 3-1,0 1-6,0-2-20,-5 0-176</inkml:trace>
</inkml:ink>
</file>

<file path=ppt/ink/ink3.xml><?xml version="1.0" encoding="utf-8"?>
<inkml:ink xmlns:inkml="http://www.w3.org/2003/InkML">
  <inkml:definitions>
    <inkml:context xml:id="ctx0">
      <inkml:inkSource xml:id="inkSrc0">
        <inkml:traceFormat>
          <inkml:channel name="X" type="integer" min="-1366" max="1920" units="cm"/>
          <inkml:channel name="Y" type="integer" max="1080" units="cm"/>
        </inkml:traceFormat>
        <inkml:channelProperties>
          <inkml:channelProperty channel="X" name="resolution" value="48.53767" units="1/cm"/>
          <inkml:channelProperty channel="Y" name="resolution" value="28.34646" units="1/cm"/>
        </inkml:channelProperties>
      </inkml:inkSource>
      <inkml:timestamp xml:id="ts0" timeString="2020-09-02T07:47:46.881"/>
    </inkml:context>
    <inkml:brush xml:id="br0">
      <inkml:brushProperty name="width" value="0.05292" units="cm"/>
      <inkml:brushProperty name="height" value="0.05292" units="cm"/>
      <inkml:brushProperty name="color" value="#FF0000"/>
    </inkml:brush>
  </inkml:definitions>
  <inkml:trace contextRef="#ctx0" brushRef="#br0">12725 6697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77447D-865A-B141-A34C-547C64FA5893}" type="datetimeFigureOut">
              <a:rPr lang="en-US" smtClean="0"/>
              <a:pPr/>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62939B-DECB-1845-9338-B38A35EC5D1C}" type="slidenum">
              <a:rPr lang="en-US" smtClean="0"/>
              <a:pPr/>
              <a:t>‹#›</a:t>
            </a:fld>
            <a:endParaRPr lang="en-US"/>
          </a:p>
        </p:txBody>
      </p:sp>
    </p:spTree>
    <p:extLst>
      <p:ext uri="{BB962C8B-B14F-4D97-AF65-F5344CB8AC3E}">
        <p14:creationId xmlns:p14="http://schemas.microsoft.com/office/powerpoint/2010/main" val="138088121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62939B-DECB-1845-9338-B38A35EC5D1C}" type="slidenum">
              <a:rPr lang="en-US" smtClean="0"/>
              <a:pPr/>
              <a:t>1</a:t>
            </a:fld>
            <a:endParaRPr lang="en-US"/>
          </a:p>
        </p:txBody>
      </p:sp>
    </p:spTree>
    <p:extLst>
      <p:ext uri="{BB962C8B-B14F-4D97-AF65-F5344CB8AC3E}">
        <p14:creationId xmlns:p14="http://schemas.microsoft.com/office/powerpoint/2010/main" val="1017958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en-US"/>
              <a:t>Low Power   Ajit Pal   IIT Kharagpur</a:t>
            </a:r>
          </a:p>
        </p:txBody>
      </p:sp>
      <p:sp>
        <p:nvSpPr>
          <p:cNvPr id="7" name="Rectangle 7"/>
          <p:cNvSpPr>
            <a:spLocks noGrp="1" noChangeArrowheads="1"/>
          </p:cNvSpPr>
          <p:nvPr>
            <p:ph type="sldNum" sz="quarter" idx="5"/>
          </p:nvPr>
        </p:nvSpPr>
        <p:spPr>
          <a:ln/>
        </p:spPr>
        <p:txBody>
          <a:bodyPr/>
          <a:lstStyle/>
          <a:p>
            <a:fld id="{2930CD28-C46F-CB4D-9532-27C120D5AB2F}" type="slidenum">
              <a:rPr lang="en-US" altLang="en-US"/>
              <a:pPr/>
              <a:t>27</a:t>
            </a:fld>
            <a:endParaRPr lang="en-US" altLang="en-US"/>
          </a:p>
        </p:txBody>
      </p:sp>
      <p:sp>
        <p:nvSpPr>
          <p:cNvPr id="1339394" name="Rectangle 2"/>
          <p:cNvSpPr>
            <a:spLocks noGrp="1" noRot="1" noChangeAspect="1" noTextEdit="1"/>
          </p:cNvSpPr>
          <p:nvPr>
            <p:ph type="sldImg"/>
          </p:nvPr>
        </p:nvSpPr>
        <p:spPr>
          <a:xfrm>
            <a:off x="1201738" y="669925"/>
            <a:ext cx="4454525" cy="3341688"/>
          </a:xfrm>
          <a:ln/>
          <a:extLst>
            <a:ext uri="{909E8E84-426E-40DD-AFC4-6F175D3DCCD1}">
              <a14:hiddenFill xmlns:a14="http://schemas.microsoft.com/office/drawing/2010/main">
                <a:noFill/>
              </a14:hiddenFill>
            </a:ext>
            <a:ext uri="{FAA26D3D-D897-4be2-8F04-BA451C77F1D7}">
              <ma14:placeholderFlag xmlns="" xmlns:ma14="http://schemas.microsoft.com/office/mac/drawingml/2011/main" val="1"/>
            </a:ext>
          </a:extLst>
        </p:spPr>
      </p:sp>
      <p:sp>
        <p:nvSpPr>
          <p:cNvPr id="1339395" name="Rectangle 3"/>
          <p:cNvSpPr>
            <a:spLocks noGrp="1"/>
          </p:cNvSpPr>
          <p:nvPr>
            <p:ph type="body" idx="1"/>
          </p:nvPr>
        </p:nvSpPr>
        <p:spPr>
          <a:xfrm>
            <a:off x="685800" y="4233863"/>
            <a:ext cx="5486400" cy="4008437"/>
          </a:xfrm>
        </p:spPr>
        <p:txBody>
          <a:bodyPr lIns="90097" tIns="45049" rIns="90097" bIns="45049"/>
          <a:lstStyle/>
          <a:p>
            <a:r>
              <a:rPr lang="en-US" altLang="ja-JP"/>
              <a:t>With side channel attacks it is possible to break implementations of cryptosystems even though no mathematical attack is known to solve the underlying problem. With SPA, one power trace is sufficient to reveal the secret.</a:t>
            </a:r>
          </a:p>
          <a:p>
            <a:endParaRPr lang="en-US" altLang="ja-JP"/>
          </a:p>
        </p:txBody>
      </p:sp>
    </p:spTree>
    <p:extLst>
      <p:ext uri="{BB962C8B-B14F-4D97-AF65-F5344CB8AC3E}">
        <p14:creationId xmlns:p14="http://schemas.microsoft.com/office/powerpoint/2010/main" val="86386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64008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816100"/>
            <a:ext cx="7772400" cy="4343400"/>
          </a:xfrm>
        </p:spPr>
        <p:txBody>
          <a:bodyPr/>
          <a:lstStyle/>
          <a:p>
            <a:r>
              <a:rPr lang="en-US"/>
              <a:t>Click icon to add table</a:t>
            </a:r>
          </a:p>
        </p:txBody>
      </p:sp>
      <p:sp>
        <p:nvSpPr>
          <p:cNvPr id="4" name="Date Placeholder 3"/>
          <p:cNvSpPr>
            <a:spLocks noGrp="1"/>
          </p:cNvSpPr>
          <p:nvPr>
            <p:ph type="dt" sz="half" idx="10"/>
          </p:nvPr>
        </p:nvSpPr>
        <p:spPr>
          <a:xfrm>
            <a:off x="685800" y="6096000"/>
            <a:ext cx="1905000" cy="304800"/>
          </a:xfrm>
          <a:prstGeom prst="rect">
            <a:avLst/>
          </a:prstGeom>
        </p:spPr>
        <p:txBody>
          <a:bodyPr/>
          <a:lstStyle>
            <a:lvl1pPr>
              <a:defRPr/>
            </a:lvl1pPr>
          </a:lstStyle>
          <a:p>
            <a:endParaRPr lang="en-US"/>
          </a:p>
        </p:txBody>
      </p:sp>
      <p:sp>
        <p:nvSpPr>
          <p:cNvPr id="5" name="Footer Placeholder 4"/>
          <p:cNvSpPr>
            <a:spLocks noGrp="1"/>
          </p:cNvSpPr>
          <p:nvPr>
            <p:ph type="ftr" sz="quarter" idx="11"/>
          </p:nvPr>
        </p:nvSpPr>
        <p:spPr>
          <a:xfrm>
            <a:off x="3124200" y="6096000"/>
            <a:ext cx="2895600" cy="304800"/>
          </a:xfrm>
          <a:prstGeom prst="rect">
            <a:avLst/>
          </a:prstGeom>
        </p:spPr>
        <p:txBody>
          <a:bodyPr/>
          <a:lstStyle>
            <a:lvl1pPr>
              <a:defRPr/>
            </a:lvl1pPr>
          </a:lstStyle>
          <a:p>
            <a:endParaRPr lang="en-US"/>
          </a:p>
        </p:txBody>
      </p:sp>
      <p:sp>
        <p:nvSpPr>
          <p:cNvPr id="6" name="Slide Number Placeholder 5"/>
          <p:cNvSpPr>
            <a:spLocks noGrp="1"/>
          </p:cNvSpPr>
          <p:nvPr>
            <p:ph type="sldNum" sz="quarter" idx="12"/>
          </p:nvPr>
        </p:nvSpPr>
        <p:spPr>
          <a:xfrm>
            <a:off x="8686800" y="6553200"/>
            <a:ext cx="381000" cy="304800"/>
          </a:xfrm>
          <a:prstGeom prst="rect">
            <a:avLst/>
          </a:prstGeom>
        </p:spPr>
        <p:txBody>
          <a:bodyPr/>
          <a:lstStyle>
            <a:lvl1pPr>
              <a:defRPr smtClean="0"/>
            </a:lvl1pPr>
          </a:lstStyle>
          <a:p>
            <a:fld id="{6BC6B115-5A56-3E43-9D20-482847D3A6AF}"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0" y="5728515"/>
            <a:ext cx="9144000" cy="1129484"/>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4162564" y="5913737"/>
            <a:ext cx="1889379" cy="687705"/>
            <a:chOff x="3616824" y="5924233"/>
            <a:chExt cx="1889379" cy="687705"/>
          </a:xfrm>
        </p:grpSpPr>
        <p:sp>
          <p:nvSpPr>
            <p:cNvPr id="5" name="Rectangle 4"/>
            <p:cNvSpPr/>
            <p:nvPr/>
          </p:nvSpPr>
          <p:spPr>
            <a:xfrm>
              <a:off x="3654858" y="6103105"/>
              <a:ext cx="740109" cy="47666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descr="isr_logo_308_r2.eps"/>
            <p:cNvPicPr>
              <a:picLocks noChangeAspect="1"/>
            </p:cNvPicPr>
            <p:nvPr/>
          </p:nvPicPr>
          <p:blipFill>
            <a:blip r:embed="rId2"/>
            <a:stretch>
              <a:fillRect/>
            </a:stretch>
          </p:blipFill>
          <p:spPr>
            <a:xfrm>
              <a:off x="3616824" y="5924233"/>
              <a:ext cx="1889379" cy="687705"/>
            </a:xfrm>
            <a:prstGeom prst="rect">
              <a:avLst/>
            </a:prstGeom>
          </p:spPr>
        </p:pic>
      </p:grpSp>
      <p:pic>
        <p:nvPicPr>
          <p:cNvPr id="7" name="Picture 6" descr="cups-round-text-cylab.pdf"/>
          <p:cNvPicPr>
            <a:picLocks noChangeAspect="1"/>
          </p:cNvPicPr>
          <p:nvPr userDrawn="1"/>
        </p:nvPicPr>
        <p:blipFill>
          <a:blip r:embed="rId3"/>
          <a:stretch>
            <a:fillRect/>
          </a:stretch>
        </p:blipFill>
        <p:spPr>
          <a:xfrm>
            <a:off x="2282825" y="994193"/>
            <a:ext cx="4572000" cy="4572000"/>
          </a:xfrm>
          <a:prstGeom prst="rect">
            <a:avLst/>
          </a:prstGeom>
        </p:spPr>
      </p:pic>
      <p:sp>
        <p:nvSpPr>
          <p:cNvPr id="8" name="TextBox 7"/>
          <p:cNvSpPr txBox="1"/>
          <p:nvPr userDrawn="1"/>
        </p:nvSpPr>
        <p:spPr>
          <a:xfrm>
            <a:off x="6761428" y="5910495"/>
            <a:ext cx="1764174" cy="738664"/>
          </a:xfrm>
          <a:prstGeom prst="rect">
            <a:avLst/>
          </a:prstGeom>
          <a:noFill/>
        </p:spPr>
        <p:txBody>
          <a:bodyPr wrap="none" lIns="0" tIns="0" rIns="0" bIns="0" rtlCol="0">
            <a:spAutoFit/>
          </a:bodyPr>
          <a:lstStyle/>
          <a:p>
            <a:r>
              <a:rPr lang="en-US" sz="2400" dirty="0">
                <a:solidFill>
                  <a:schemeClr val="accent3"/>
                </a:solidFill>
                <a:latin typeface="Whitney-Light"/>
                <a:cs typeface="Whitney-Light"/>
              </a:rPr>
              <a:t>Engineering &amp; </a:t>
            </a:r>
            <a:br>
              <a:rPr lang="en-US" sz="2400" dirty="0">
                <a:solidFill>
                  <a:schemeClr val="accent3"/>
                </a:solidFill>
                <a:latin typeface="Whitney-Light"/>
                <a:cs typeface="Whitney-Light"/>
              </a:rPr>
            </a:br>
            <a:r>
              <a:rPr lang="en-US" sz="2400" dirty="0">
                <a:solidFill>
                  <a:schemeClr val="accent3"/>
                </a:solidFill>
                <a:latin typeface="Whitney-Light"/>
                <a:cs typeface="Whitney-Light"/>
              </a:rPr>
              <a:t>Public Policy</a:t>
            </a:r>
          </a:p>
        </p:txBody>
      </p:sp>
      <p:pic>
        <p:nvPicPr>
          <p:cNvPr id="9" name="Picture 8" descr="CyLab_Unitmark.ai"/>
          <p:cNvPicPr>
            <a:picLocks noChangeAspect="1"/>
          </p:cNvPicPr>
          <p:nvPr userDrawn="1"/>
        </p:nvPicPr>
        <p:blipFill>
          <a:blip r:embed="rId4"/>
          <a:stretch>
            <a:fillRect/>
          </a:stretch>
        </p:blipFill>
        <p:spPr>
          <a:xfrm>
            <a:off x="380454" y="5817646"/>
            <a:ext cx="4114800" cy="1371600"/>
          </a:xfrm>
          <a:prstGeom prst="rect">
            <a:avLst/>
          </a:prstGeom>
        </p:spPr>
      </p:pic>
    </p:spTree>
    <p:extLst>
      <p:ext uri="{BB962C8B-B14F-4D97-AF65-F5344CB8AC3E}">
        <p14:creationId xmlns:p14="http://schemas.microsoft.com/office/powerpoint/2010/main" val="50934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6581914" y="1"/>
            <a:ext cx="2562086" cy="6858000"/>
          </a:xfrm>
          <a:prstGeom prst="rect">
            <a:avLst/>
          </a:prstGeom>
          <a:solidFill>
            <a:schemeClr val="tx2">
              <a:lumMod val="10000"/>
              <a:lumOff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ubtitle 10"/>
          <p:cNvSpPr>
            <a:spLocks noGrp="1"/>
          </p:cNvSpPr>
          <p:nvPr>
            <p:ph type="subTitle" idx="1" hasCustomPrompt="1"/>
          </p:nvPr>
        </p:nvSpPr>
        <p:spPr>
          <a:xfrm>
            <a:off x="685800" y="3886200"/>
            <a:ext cx="5646284" cy="1752600"/>
          </a:xfrm>
        </p:spPr>
        <p:txBody>
          <a:bodyPr/>
          <a:lstStyle>
            <a:lvl1pPr marL="0" indent="0">
              <a:buNone/>
              <a:defRPr b="0" i="0">
                <a:latin typeface="Helvetica Neue"/>
                <a:cs typeface="Helvetica Neue"/>
              </a:defRPr>
            </a:lvl1pPr>
          </a:lstStyle>
          <a:p>
            <a:r>
              <a:rPr lang="en-US" dirty="0">
                <a:solidFill>
                  <a:schemeClr val="tx1"/>
                </a:solidFill>
              </a:rPr>
              <a:t>Author</a:t>
            </a:r>
            <a:br>
              <a:rPr lang="en-US" dirty="0">
                <a:solidFill>
                  <a:schemeClr val="tx1"/>
                </a:solidFill>
              </a:rPr>
            </a:br>
            <a:r>
              <a:rPr lang="en-US" sz="2000" dirty="0">
                <a:solidFill>
                  <a:schemeClr val="tx1"/>
                </a:solidFill>
              </a:rPr>
              <a:t>DATE, 2014</a:t>
            </a:r>
          </a:p>
        </p:txBody>
      </p:sp>
      <p:sp>
        <p:nvSpPr>
          <p:cNvPr id="14" name="Text Placeholder 13"/>
          <p:cNvSpPr>
            <a:spLocks noGrp="1"/>
          </p:cNvSpPr>
          <p:nvPr>
            <p:ph type="body" sz="quarter" idx="10"/>
          </p:nvPr>
        </p:nvSpPr>
        <p:spPr>
          <a:xfrm>
            <a:off x="684122" y="497186"/>
            <a:ext cx="5647962" cy="2912943"/>
          </a:xfrm>
        </p:spPr>
        <p:txBody>
          <a:bodyPr anchor="b"/>
          <a:lstStyle>
            <a:lvl1pPr marL="0" indent="0">
              <a:buNone/>
              <a:defRPr sz="4800" b="1"/>
            </a:lvl1pPr>
          </a:lstStyle>
          <a:p>
            <a:pPr lvl="0"/>
            <a:r>
              <a:rPr lang="en-US" dirty="0"/>
              <a:t>Click to edit Master text styles</a:t>
            </a:r>
          </a:p>
        </p:txBody>
      </p:sp>
      <p:sp>
        <p:nvSpPr>
          <p:cNvPr id="15" name="Rectangle 14"/>
          <p:cNvSpPr/>
          <p:nvPr userDrawn="1"/>
        </p:nvSpPr>
        <p:spPr>
          <a:xfrm>
            <a:off x="687438" y="5672313"/>
            <a:ext cx="5631976" cy="646331"/>
          </a:xfrm>
          <a:prstGeom prst="rect">
            <a:avLst/>
          </a:prstGeom>
        </p:spPr>
        <p:txBody>
          <a:bodyPr wrap="square">
            <a:spAutoFit/>
          </a:bodyPr>
          <a:lstStyle/>
          <a:p>
            <a:r>
              <a:rPr lang="en-US" sz="1800" b="0" i="1" dirty="0">
                <a:solidFill>
                  <a:schemeClr val="tx1"/>
                </a:solidFill>
                <a:latin typeface="Helvetica Neue Light"/>
                <a:cs typeface="Helvetica Neue Light"/>
              </a:rPr>
              <a:t>05-436 / 05-836 / 08-534 / 08-734 / 19-534 / 19-734 </a:t>
            </a:r>
            <a:br>
              <a:rPr lang="en-US" sz="1800" b="0" i="1" dirty="0">
                <a:solidFill>
                  <a:schemeClr val="tx1"/>
                </a:solidFill>
                <a:latin typeface="Helvetica Neue Light"/>
                <a:cs typeface="Helvetica Neue Light"/>
              </a:rPr>
            </a:br>
            <a:r>
              <a:rPr lang="en-US" sz="1800" b="0" i="1" dirty="0">
                <a:solidFill>
                  <a:schemeClr val="tx1"/>
                </a:solidFill>
                <a:latin typeface="Helvetica Neue Light"/>
                <a:cs typeface="Helvetica Neue Light"/>
              </a:rPr>
              <a:t>Usable Privacy and Security</a:t>
            </a:r>
          </a:p>
        </p:txBody>
      </p:sp>
    </p:spTree>
    <p:extLst>
      <p:ext uri="{BB962C8B-B14F-4D97-AF65-F5344CB8AC3E}">
        <p14:creationId xmlns:p14="http://schemas.microsoft.com/office/powerpoint/2010/main" val="425729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dt="0"/>
  <p:txStyles>
    <p:titleStyle>
      <a:lvl1pPr algn="l" defTabSz="457200" rtl="0" eaLnBrk="1" latinLnBrk="0" hangingPunct="1">
        <a:spcBef>
          <a:spcPct val="0"/>
        </a:spcBef>
        <a:buNone/>
        <a:defRPr sz="3800" b="0" i="0" kern="1200">
          <a:solidFill>
            <a:schemeClr val="accent3"/>
          </a:solidFill>
          <a:latin typeface="Helvetica Neue"/>
          <a:ea typeface="+mj-ea"/>
          <a:cs typeface="Helvetica Neue"/>
        </a:defRPr>
      </a:lvl1pPr>
    </p:titleStyle>
    <p:bodyStyle>
      <a:lvl1pPr marL="342900" indent="-342900" algn="l" defTabSz="457200" rtl="0" eaLnBrk="1" latinLnBrk="0" hangingPunct="1">
        <a:spcBef>
          <a:spcPts val="600"/>
        </a:spcBef>
        <a:spcAft>
          <a:spcPts val="1200"/>
        </a:spcAft>
        <a:buFont typeface="Arial"/>
        <a:buChar char="•"/>
        <a:defRPr sz="3200" b="0" i="0" kern="1200">
          <a:solidFill>
            <a:schemeClr val="tx1"/>
          </a:solidFill>
          <a:latin typeface="Helvetica Neue Light"/>
          <a:ea typeface="+mn-ea"/>
          <a:cs typeface="Helvetica Neue Light"/>
        </a:defRPr>
      </a:lvl1pPr>
      <a:lvl2pPr marL="742950" indent="-285750" algn="l" defTabSz="457200" rtl="0" eaLnBrk="1" latinLnBrk="0" hangingPunct="1">
        <a:spcBef>
          <a:spcPts val="0"/>
        </a:spcBef>
        <a:spcAft>
          <a:spcPts val="600"/>
        </a:spcAft>
        <a:buFont typeface="Arial"/>
        <a:buChar char="–"/>
        <a:defRPr sz="2800" b="0" i="0" kern="1200">
          <a:solidFill>
            <a:schemeClr val="tx1"/>
          </a:solidFill>
          <a:latin typeface="Helvetica Neue Light"/>
          <a:ea typeface="+mn-ea"/>
          <a:cs typeface="Helvetica Neue Light"/>
        </a:defRPr>
      </a:lvl2pPr>
      <a:lvl3pPr marL="1143000" indent="-228600" algn="l" defTabSz="457200" rtl="0" eaLnBrk="1" latinLnBrk="0" hangingPunct="1">
        <a:spcBef>
          <a:spcPct val="20000"/>
        </a:spcBef>
        <a:buFont typeface="Arial"/>
        <a:buChar char="•"/>
        <a:defRPr sz="2400" b="0" i="0" kern="1200">
          <a:solidFill>
            <a:schemeClr val="tx1"/>
          </a:solidFill>
          <a:latin typeface="Helvetica Neue Light"/>
          <a:ea typeface="+mn-ea"/>
          <a:cs typeface="Helvetica Neue Light"/>
        </a:defRPr>
      </a:lvl3pPr>
      <a:lvl4pPr marL="16002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SCvtxjpVQms&amp;list=PL71FE85723FD414D7&amp;index=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77"/>
            <a:ext cx="8229600" cy="2858024"/>
          </a:xfrm>
        </p:spPr>
        <p:txBody>
          <a:bodyPr/>
          <a:lstStyle/>
          <a:p>
            <a:pPr algn="ctr"/>
            <a:r>
              <a:rPr lang="en-US" sz="5400" dirty="0">
                <a:solidFill>
                  <a:schemeClr val="accent1">
                    <a:lumMod val="75000"/>
                  </a:schemeClr>
                </a:solidFill>
              </a:rPr>
              <a:t>Essentials of Cryptography</a:t>
            </a:r>
          </a:p>
        </p:txBody>
      </p:sp>
      <p:sp>
        <p:nvSpPr>
          <p:cNvPr id="3" name="Content Placeholder 2"/>
          <p:cNvSpPr>
            <a:spLocks noGrp="1"/>
          </p:cNvSpPr>
          <p:nvPr>
            <p:ph idx="1"/>
          </p:nvPr>
        </p:nvSpPr>
        <p:spPr>
          <a:xfrm>
            <a:off x="326568" y="3328609"/>
            <a:ext cx="8229600" cy="2805621"/>
          </a:xfrm>
        </p:spPr>
        <p:txBody>
          <a:bodyPr vert="horz" lIns="91440" tIns="45720" rIns="91440" bIns="45720" rtlCol="0" anchor="t">
            <a:noAutofit/>
          </a:bodyPr>
          <a:lstStyle/>
          <a:p>
            <a:pPr marL="0" indent="0">
              <a:spcBef>
                <a:spcPts val="0"/>
              </a:spcBef>
              <a:spcAft>
                <a:spcPts val="0"/>
              </a:spcAft>
              <a:buNone/>
            </a:pPr>
            <a:endParaRPr lang="en-US" sz="3000" dirty="0"/>
          </a:p>
          <a:p>
            <a:pPr marL="0" indent="0">
              <a:spcBef>
                <a:spcPts val="0"/>
              </a:spcBef>
              <a:spcAft>
                <a:spcPts val="0"/>
              </a:spcAft>
              <a:buNone/>
            </a:pPr>
            <a:r>
              <a:rPr lang="en-US" dirty="0"/>
              <a:t>Debdeep Mukhopadhyay </a:t>
            </a:r>
          </a:p>
          <a:p>
            <a:pPr marL="0" indent="0">
              <a:spcBef>
                <a:spcPts val="0"/>
              </a:spcBef>
              <a:spcAft>
                <a:spcPts val="0"/>
              </a:spcAft>
              <a:buNone/>
            </a:pPr>
            <a:r>
              <a:rPr lang="en-US" dirty="0"/>
              <a:t>and </a:t>
            </a:r>
            <a:r>
              <a:rPr lang="en-US" dirty="0" err="1"/>
              <a:t>Mainack</a:t>
            </a:r>
            <a:r>
              <a:rPr lang="en-US" dirty="0"/>
              <a:t> Mondal</a:t>
            </a:r>
          </a:p>
          <a:p>
            <a:pPr marL="0" indent="0">
              <a:spcBef>
                <a:spcPts val="0"/>
              </a:spcBef>
              <a:spcAft>
                <a:spcPts val="0"/>
              </a:spcAft>
              <a:buNone/>
            </a:pPr>
            <a:endParaRPr lang="en-US" sz="2700" dirty="0"/>
          </a:p>
          <a:p>
            <a:pPr marL="0" indent="0">
              <a:spcBef>
                <a:spcPts val="0"/>
              </a:spcBef>
              <a:spcAft>
                <a:spcPts val="0"/>
              </a:spcAft>
              <a:buNone/>
            </a:pPr>
            <a:r>
              <a:rPr lang="en-US" sz="2700" dirty="0"/>
              <a:t>CS 60065</a:t>
            </a:r>
          </a:p>
          <a:p>
            <a:pPr marL="0" indent="0">
              <a:spcBef>
                <a:spcPts val="0"/>
              </a:spcBef>
              <a:spcAft>
                <a:spcPts val="0"/>
              </a:spcAft>
              <a:buNone/>
            </a:pPr>
            <a:r>
              <a:rPr lang="en-US" sz="2700" dirty="0"/>
              <a:t>Autumn 2019</a:t>
            </a:r>
          </a:p>
        </p:txBody>
      </p:sp>
      <p:pic>
        <p:nvPicPr>
          <p:cNvPr id="7" name="Picture 6">
            <a:extLst>
              <a:ext uri="{FF2B5EF4-FFF2-40B4-BE49-F238E27FC236}">
                <a16:creationId xmlns:a16="http://schemas.microsoft.com/office/drawing/2014/main" id="{7786D42E-202D-194F-B49D-A664AA74FD4D}"/>
              </a:ext>
            </a:extLst>
          </p:cNvPr>
          <p:cNvPicPr>
            <a:picLocks noChangeAspect="1"/>
          </p:cNvPicPr>
          <p:nvPr/>
        </p:nvPicPr>
        <p:blipFill>
          <a:blip r:embed="rId3">
            <a:duotone>
              <a:schemeClr val="accent1">
                <a:shade val="45000"/>
                <a:satMod val="135000"/>
              </a:schemeClr>
              <a:prstClr val="white"/>
            </a:duotone>
          </a:blip>
          <a:stretch>
            <a:fillRect/>
          </a:stretch>
        </p:blipFill>
        <p:spPr>
          <a:xfrm>
            <a:off x="7176123" y="4250267"/>
            <a:ext cx="1684845" cy="1883963"/>
          </a:xfrm>
          <a:prstGeom prst="rect">
            <a:avLst/>
          </a:prstGeom>
        </p:spPr>
      </p:pic>
    </p:spTree>
    <p:extLst>
      <p:ext uri="{BB962C8B-B14F-4D97-AF65-F5344CB8AC3E}">
        <p14:creationId xmlns:p14="http://schemas.microsoft.com/office/powerpoint/2010/main" val="162764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6" name="Rectangle 2"/>
          <p:cNvSpPr>
            <a:spLocks noGrp="1" noChangeArrowheads="1"/>
          </p:cNvSpPr>
          <p:nvPr>
            <p:ph type="title"/>
          </p:nvPr>
        </p:nvSpPr>
        <p:spPr>
          <a:xfrm>
            <a:off x="901700" y="639763"/>
            <a:ext cx="7340600" cy="990600"/>
          </a:xfrm>
        </p:spPr>
        <p:txBody>
          <a:bodyPr/>
          <a:lstStyle/>
          <a:p>
            <a:r>
              <a:rPr lang="en-US" altLang="en-US" dirty="0" err="1">
                <a:solidFill>
                  <a:schemeClr val="accent1">
                    <a:lumMod val="75000"/>
                  </a:schemeClr>
                </a:solidFill>
              </a:rPr>
              <a:t>Kerckhoffs</a:t>
            </a:r>
            <a:r>
              <a:rPr lang="en-US" altLang="en-US" dirty="0">
                <a:solidFill>
                  <a:schemeClr val="accent1">
                    <a:lumMod val="75000"/>
                  </a:schemeClr>
                </a:solidFill>
              </a:rPr>
              <a:t> Principle</a:t>
            </a:r>
          </a:p>
        </p:txBody>
      </p:sp>
      <p:sp>
        <p:nvSpPr>
          <p:cNvPr id="1255427" name="Rectangle 3"/>
          <p:cNvSpPr>
            <a:spLocks noGrp="1" noChangeArrowheads="1"/>
          </p:cNvSpPr>
          <p:nvPr>
            <p:ph type="body" idx="1"/>
          </p:nvPr>
        </p:nvSpPr>
        <p:spPr>
          <a:xfrm>
            <a:off x="685800" y="1447800"/>
            <a:ext cx="7848600" cy="4724400"/>
          </a:xfrm>
        </p:spPr>
        <p:txBody>
          <a:bodyPr/>
          <a:lstStyle/>
          <a:p>
            <a:pPr>
              <a:lnSpc>
                <a:spcPct val="90000"/>
              </a:lnSpc>
            </a:pPr>
            <a:r>
              <a:rPr lang="en-US" altLang="en-US" sz="2800" dirty="0"/>
              <a:t>Basis assumption</a:t>
            </a:r>
          </a:p>
          <a:p>
            <a:pPr lvl="1">
              <a:lnSpc>
                <a:spcPct val="90000"/>
              </a:lnSpc>
            </a:pPr>
            <a:r>
              <a:rPr lang="en-US" altLang="en-US" sz="2400" dirty="0"/>
              <a:t>The system is completely known to the attacker</a:t>
            </a:r>
          </a:p>
          <a:p>
            <a:pPr lvl="1">
              <a:lnSpc>
                <a:spcPct val="90000"/>
              </a:lnSpc>
            </a:pPr>
            <a:r>
              <a:rPr lang="en-US" altLang="en-US" sz="2400" dirty="0"/>
              <a:t>Only the key is secret</a:t>
            </a:r>
          </a:p>
          <a:p>
            <a:pPr>
              <a:lnSpc>
                <a:spcPct val="90000"/>
              </a:lnSpc>
            </a:pPr>
            <a:r>
              <a:rPr lang="en-US" altLang="en-US" sz="2800" dirty="0"/>
              <a:t>Also known as </a:t>
            </a:r>
            <a:r>
              <a:rPr lang="en-US" altLang="en-US" sz="2800" dirty="0" err="1"/>
              <a:t>Kerckhoffs</a:t>
            </a:r>
            <a:r>
              <a:rPr lang="en-US" altLang="en-US" sz="2800" dirty="0"/>
              <a:t> Principle</a:t>
            </a:r>
          </a:p>
          <a:p>
            <a:pPr lvl="1">
              <a:lnSpc>
                <a:spcPct val="90000"/>
              </a:lnSpc>
            </a:pPr>
            <a:r>
              <a:rPr lang="en-US" altLang="en-US" sz="2400" dirty="0"/>
              <a:t>Crypto algorithms are not secret</a:t>
            </a:r>
          </a:p>
          <a:p>
            <a:pPr>
              <a:lnSpc>
                <a:spcPct val="90000"/>
              </a:lnSpc>
            </a:pPr>
            <a:r>
              <a:rPr lang="en-US" altLang="en-US" sz="2800" dirty="0"/>
              <a:t>Why do we make this assumption?</a:t>
            </a:r>
          </a:p>
          <a:p>
            <a:pPr lvl="1">
              <a:lnSpc>
                <a:spcPct val="90000"/>
              </a:lnSpc>
            </a:pPr>
            <a:r>
              <a:rPr lang="en-US" altLang="en-US" sz="2400" dirty="0"/>
              <a:t>Experience has shown that secret algorithms are weak when exposed</a:t>
            </a:r>
          </a:p>
          <a:p>
            <a:pPr lvl="1">
              <a:lnSpc>
                <a:spcPct val="90000"/>
              </a:lnSpc>
            </a:pPr>
            <a:r>
              <a:rPr lang="en-US" altLang="en-US" sz="2400" dirty="0"/>
              <a:t>Secret algorithms never remain secret</a:t>
            </a:r>
          </a:p>
          <a:p>
            <a:pPr lvl="1">
              <a:lnSpc>
                <a:spcPct val="90000"/>
              </a:lnSpc>
            </a:pPr>
            <a:r>
              <a:rPr lang="en-US" altLang="en-US" sz="2400" dirty="0"/>
              <a:t>Better to find weaknesses beforehand</a:t>
            </a:r>
          </a:p>
        </p:txBody>
      </p:sp>
    </p:spTree>
    <p:extLst>
      <p:ext uri="{BB962C8B-B14F-4D97-AF65-F5344CB8AC3E}">
        <p14:creationId xmlns:p14="http://schemas.microsoft.com/office/powerpoint/2010/main" val="81141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450" name="Rectangle 2"/>
          <p:cNvSpPr>
            <a:spLocks noGrp="1" noChangeArrowheads="1"/>
          </p:cNvSpPr>
          <p:nvPr>
            <p:ph type="title"/>
          </p:nvPr>
        </p:nvSpPr>
        <p:spPr/>
        <p:txBody>
          <a:bodyPr/>
          <a:lstStyle/>
          <a:p>
            <a:r>
              <a:rPr lang="en-US" altLang="en-US" dirty="0">
                <a:solidFill>
                  <a:schemeClr val="accent1">
                    <a:lumMod val="75000"/>
                  </a:schemeClr>
                </a:solidFill>
              </a:rPr>
              <a:t>Cryptographic Communication</a:t>
            </a:r>
          </a:p>
        </p:txBody>
      </p:sp>
      <p:sp>
        <p:nvSpPr>
          <p:cNvPr id="1256451" name="Rectangle 3"/>
          <p:cNvSpPr>
            <a:spLocks noChangeArrowheads="1"/>
          </p:cNvSpPr>
          <p:nvPr/>
        </p:nvSpPr>
        <p:spPr bwMode="auto">
          <a:xfrm>
            <a:off x="2286000" y="3581400"/>
            <a:ext cx="1143000" cy="609600"/>
          </a:xfrm>
          <a:prstGeom prst="rect">
            <a:avLst/>
          </a:prstGeom>
          <a:solidFill>
            <a:schemeClr val="tx2">
              <a:alpha val="0"/>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52" name="Rectangle 4"/>
          <p:cNvSpPr>
            <a:spLocks noChangeArrowheads="1"/>
          </p:cNvSpPr>
          <p:nvPr/>
        </p:nvSpPr>
        <p:spPr bwMode="auto">
          <a:xfrm>
            <a:off x="5410200" y="3581400"/>
            <a:ext cx="1219200" cy="609600"/>
          </a:xfrm>
          <a:prstGeom prst="rect">
            <a:avLst/>
          </a:prstGeom>
          <a:solidFill>
            <a:schemeClr val="tx2">
              <a:alpha val="0"/>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53" name="Rectangle 5"/>
          <p:cNvSpPr>
            <a:spLocks noChangeArrowheads="1"/>
          </p:cNvSpPr>
          <p:nvPr/>
        </p:nvSpPr>
        <p:spPr bwMode="auto">
          <a:xfrm>
            <a:off x="228600" y="3668713"/>
            <a:ext cx="1295400"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a:latin typeface="Comic Sans MS" charset="0"/>
              </a:rPr>
              <a:t>plaintext</a:t>
            </a:r>
          </a:p>
        </p:txBody>
      </p:sp>
      <p:sp>
        <p:nvSpPr>
          <p:cNvPr id="1256454" name="Rectangle 6"/>
          <p:cNvSpPr>
            <a:spLocks noChangeArrowheads="1"/>
          </p:cNvSpPr>
          <p:nvPr/>
        </p:nvSpPr>
        <p:spPr bwMode="auto">
          <a:xfrm>
            <a:off x="5715000" y="2286000"/>
            <a:ext cx="838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latin typeface="Comic Sans MS" charset="0"/>
              </a:rPr>
              <a:t>key</a:t>
            </a:r>
          </a:p>
        </p:txBody>
      </p:sp>
      <p:sp>
        <p:nvSpPr>
          <p:cNvPr id="1256455" name="Rectangle 7"/>
          <p:cNvSpPr>
            <a:spLocks noChangeArrowheads="1"/>
          </p:cNvSpPr>
          <p:nvPr/>
        </p:nvSpPr>
        <p:spPr bwMode="auto">
          <a:xfrm>
            <a:off x="2609850" y="2301875"/>
            <a:ext cx="8191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400">
                <a:latin typeface="Comic Sans MS" charset="0"/>
              </a:rPr>
              <a:t>key</a:t>
            </a:r>
          </a:p>
        </p:txBody>
      </p:sp>
      <p:sp>
        <p:nvSpPr>
          <p:cNvPr id="1256456" name="Rectangle 8"/>
          <p:cNvSpPr>
            <a:spLocks noChangeArrowheads="1"/>
          </p:cNvSpPr>
          <p:nvPr/>
        </p:nvSpPr>
        <p:spPr bwMode="auto">
          <a:xfrm>
            <a:off x="7467600" y="3657600"/>
            <a:ext cx="12954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a:latin typeface="Comic Sans MS" charset="0"/>
              </a:rPr>
              <a:t>plaintext</a:t>
            </a:r>
          </a:p>
        </p:txBody>
      </p:sp>
      <p:sp>
        <p:nvSpPr>
          <p:cNvPr id="1256457" name="Rectangle 9"/>
          <p:cNvSpPr>
            <a:spLocks noChangeArrowheads="1"/>
          </p:cNvSpPr>
          <p:nvPr/>
        </p:nvSpPr>
        <p:spPr bwMode="auto">
          <a:xfrm>
            <a:off x="3657600" y="4114800"/>
            <a:ext cx="1524000"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2000">
                <a:latin typeface="Comic Sans MS" charset="0"/>
              </a:rPr>
              <a:t>ciphertext</a:t>
            </a:r>
          </a:p>
        </p:txBody>
      </p:sp>
      <p:sp>
        <p:nvSpPr>
          <p:cNvPr id="1256458" name="Line 10"/>
          <p:cNvSpPr>
            <a:spLocks noChangeShapeType="1"/>
          </p:cNvSpPr>
          <p:nvPr/>
        </p:nvSpPr>
        <p:spPr bwMode="auto">
          <a:xfrm>
            <a:off x="1447800" y="3886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59" name="Line 11"/>
          <p:cNvSpPr>
            <a:spLocks noChangeShapeType="1"/>
          </p:cNvSpPr>
          <p:nvPr/>
        </p:nvSpPr>
        <p:spPr bwMode="auto">
          <a:xfrm flipV="1">
            <a:off x="3429000" y="37338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0" name="Line 12"/>
          <p:cNvSpPr>
            <a:spLocks noChangeShapeType="1"/>
          </p:cNvSpPr>
          <p:nvPr/>
        </p:nvSpPr>
        <p:spPr bwMode="auto">
          <a:xfrm flipV="1">
            <a:off x="3962400" y="38100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1" name="Line 13"/>
          <p:cNvSpPr>
            <a:spLocks noChangeShapeType="1"/>
          </p:cNvSpPr>
          <p:nvPr/>
        </p:nvSpPr>
        <p:spPr bwMode="auto">
          <a:xfrm flipV="1">
            <a:off x="4495800" y="3810000"/>
            <a:ext cx="3048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2" name="Line 14"/>
          <p:cNvSpPr>
            <a:spLocks noChangeShapeType="1"/>
          </p:cNvSpPr>
          <p:nvPr/>
        </p:nvSpPr>
        <p:spPr bwMode="auto">
          <a:xfrm flipV="1">
            <a:off x="5029200" y="38100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3" name="Line 15"/>
          <p:cNvSpPr>
            <a:spLocks noChangeShapeType="1"/>
          </p:cNvSpPr>
          <p:nvPr/>
        </p:nvSpPr>
        <p:spPr bwMode="auto">
          <a:xfrm>
            <a:off x="3733800" y="37338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4" name="Rectangle 16"/>
          <p:cNvSpPr>
            <a:spLocks noChangeArrowheads="1"/>
          </p:cNvSpPr>
          <p:nvPr/>
        </p:nvSpPr>
        <p:spPr bwMode="auto">
          <a:xfrm>
            <a:off x="2589213" y="5284788"/>
            <a:ext cx="1841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endParaRPr lang="en-US" altLang="en-US" sz="2400">
              <a:latin typeface="Comic Sans MS" charset="0"/>
            </a:endParaRPr>
          </a:p>
        </p:txBody>
      </p:sp>
      <p:sp>
        <p:nvSpPr>
          <p:cNvPr id="1256465" name="Line 17"/>
          <p:cNvSpPr>
            <a:spLocks noChangeShapeType="1"/>
          </p:cNvSpPr>
          <p:nvPr/>
        </p:nvSpPr>
        <p:spPr bwMode="auto">
          <a:xfrm>
            <a:off x="4800600" y="38862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6" name="Line 18"/>
          <p:cNvSpPr>
            <a:spLocks noChangeShapeType="1"/>
          </p:cNvSpPr>
          <p:nvPr/>
        </p:nvSpPr>
        <p:spPr bwMode="auto">
          <a:xfrm>
            <a:off x="4267200" y="3810000"/>
            <a:ext cx="228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7" name="Line 19"/>
          <p:cNvSpPr>
            <a:spLocks noChangeShapeType="1"/>
          </p:cNvSpPr>
          <p:nvPr/>
        </p:nvSpPr>
        <p:spPr bwMode="auto">
          <a:xfrm>
            <a:off x="6629400" y="38862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8" name="Line 20"/>
          <p:cNvSpPr>
            <a:spLocks noChangeShapeType="1"/>
          </p:cNvSpPr>
          <p:nvPr/>
        </p:nvSpPr>
        <p:spPr bwMode="auto">
          <a:xfrm>
            <a:off x="2895600" y="2743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69" name="Line 21"/>
          <p:cNvSpPr>
            <a:spLocks noChangeShapeType="1"/>
          </p:cNvSpPr>
          <p:nvPr/>
        </p:nvSpPr>
        <p:spPr bwMode="auto">
          <a:xfrm>
            <a:off x="6019800" y="2743200"/>
            <a:ext cx="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56470" name="Rectangle 22"/>
          <p:cNvSpPr>
            <a:spLocks noChangeArrowheads="1"/>
          </p:cNvSpPr>
          <p:nvPr/>
        </p:nvSpPr>
        <p:spPr bwMode="auto">
          <a:xfrm>
            <a:off x="2209800" y="5208588"/>
            <a:ext cx="4649788"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3200">
                <a:latin typeface="Comic Sans MS" charset="0"/>
              </a:rPr>
              <a:t>A generic use of crypto</a:t>
            </a:r>
          </a:p>
        </p:txBody>
      </p:sp>
      <p:sp>
        <p:nvSpPr>
          <p:cNvPr id="1256471" name="Rectangle 23"/>
          <p:cNvSpPr>
            <a:spLocks noChangeArrowheads="1"/>
          </p:cNvSpPr>
          <p:nvPr/>
        </p:nvSpPr>
        <p:spPr bwMode="auto">
          <a:xfrm>
            <a:off x="2332038" y="3657600"/>
            <a:ext cx="1096962" cy="44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Comic Sans MS" charset="0"/>
              </a:rPr>
              <a:t>encrypt</a:t>
            </a:r>
          </a:p>
        </p:txBody>
      </p:sp>
      <p:sp>
        <p:nvSpPr>
          <p:cNvPr id="1256472" name="Rectangle 24"/>
          <p:cNvSpPr>
            <a:spLocks noChangeArrowheads="1"/>
          </p:cNvSpPr>
          <p:nvPr/>
        </p:nvSpPr>
        <p:spPr bwMode="auto">
          <a:xfrm>
            <a:off x="5486400" y="3668713"/>
            <a:ext cx="1112838"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Comic Sans MS" charset="0"/>
              </a:rPr>
              <a:t>decrypt</a:t>
            </a:r>
          </a:p>
        </p:txBody>
      </p:sp>
    </p:spTree>
    <p:extLst>
      <p:ext uri="{BB962C8B-B14F-4D97-AF65-F5344CB8AC3E}">
        <p14:creationId xmlns:p14="http://schemas.microsoft.com/office/powerpoint/2010/main" val="87619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3618" name="Rectangle 2"/>
          <p:cNvSpPr>
            <a:spLocks noGrp="1" noChangeArrowheads="1"/>
          </p:cNvSpPr>
          <p:nvPr>
            <p:ph type="title"/>
          </p:nvPr>
        </p:nvSpPr>
        <p:spPr/>
        <p:txBody>
          <a:bodyPr/>
          <a:lstStyle/>
          <a:p>
            <a:r>
              <a:rPr lang="en-US" altLang="en-US" dirty="0">
                <a:solidFill>
                  <a:schemeClr val="accent1">
                    <a:lumMod val="75000"/>
                  </a:schemeClr>
                </a:solidFill>
              </a:rPr>
              <a:t>Shift cipher</a:t>
            </a:r>
          </a:p>
        </p:txBody>
      </p:sp>
      <p:sp>
        <p:nvSpPr>
          <p:cNvPr id="1263619" name="Rectangle 3"/>
          <p:cNvSpPr>
            <a:spLocks noGrp="1" noChangeArrowheads="1"/>
          </p:cNvSpPr>
          <p:nvPr>
            <p:ph type="body" idx="1"/>
          </p:nvPr>
        </p:nvSpPr>
        <p:spPr/>
        <p:txBody>
          <a:bodyPr/>
          <a:lstStyle/>
          <a:p>
            <a:r>
              <a:rPr lang="en-US" altLang="en-US"/>
              <a:t>Consider, </a:t>
            </a:r>
          </a:p>
          <a:p>
            <a:pPr lvl="1"/>
            <a:r>
              <a:rPr lang="en-US" altLang="en-US"/>
              <a:t>P=C=K=Z</a:t>
            </a:r>
            <a:r>
              <a:rPr lang="en-US" altLang="en-US" baseline="-25000"/>
              <a:t>26</a:t>
            </a:r>
            <a:r>
              <a:rPr lang="en-US" altLang="en-US"/>
              <a:t>. </a:t>
            </a:r>
          </a:p>
          <a:p>
            <a:pPr lvl="1"/>
            <a:r>
              <a:rPr lang="en-US" altLang="en-US"/>
              <a:t>For 0</a:t>
            </a:r>
            <a:r>
              <a:rPr lang="en-US" altLang="en-US">
                <a:ea typeface="Arial" charset="0"/>
                <a:cs typeface="Arial" charset="0"/>
              </a:rPr>
              <a:t>≤K≤25, define </a:t>
            </a:r>
          </a:p>
          <a:p>
            <a:pPr lvl="4"/>
            <a:r>
              <a:rPr lang="en-US" altLang="en-US">
                <a:ea typeface="Arial" charset="0"/>
                <a:cs typeface="Arial" charset="0"/>
              </a:rPr>
              <a:t>e</a:t>
            </a:r>
            <a:r>
              <a:rPr lang="en-US" altLang="en-US" baseline="-25000">
                <a:ea typeface="Arial" charset="0"/>
                <a:cs typeface="Arial" charset="0"/>
              </a:rPr>
              <a:t>K</a:t>
            </a:r>
            <a:r>
              <a:rPr lang="en-US" altLang="en-US">
                <a:ea typeface="Arial" charset="0"/>
                <a:cs typeface="Arial" charset="0"/>
              </a:rPr>
              <a:t>(x)=x+K mod 26</a:t>
            </a:r>
          </a:p>
          <a:p>
            <a:pPr lvl="4"/>
            <a:r>
              <a:rPr lang="en-US" altLang="en-US">
                <a:ea typeface="Arial" charset="0"/>
                <a:cs typeface="Arial" charset="0"/>
              </a:rPr>
              <a:t>d</a:t>
            </a:r>
            <a:r>
              <a:rPr lang="en-US" altLang="en-US" baseline="-25000">
                <a:ea typeface="Arial" charset="0"/>
                <a:cs typeface="Arial" charset="0"/>
              </a:rPr>
              <a:t>k</a:t>
            </a:r>
            <a:r>
              <a:rPr lang="en-US" altLang="en-US">
                <a:ea typeface="Arial" charset="0"/>
                <a:cs typeface="Arial" charset="0"/>
              </a:rPr>
              <a:t>(x) = y-K mod 26</a:t>
            </a:r>
          </a:p>
          <a:p>
            <a:pPr lvl="3"/>
            <a:r>
              <a:rPr lang="en-US" altLang="en-US">
                <a:ea typeface="Arial" charset="0"/>
                <a:cs typeface="Arial" charset="0"/>
              </a:rPr>
              <a:t>(x,y </a:t>
            </a:r>
            <a:r>
              <a:rPr lang="ru-RU" altLang="en-US">
                <a:ea typeface="Arial" charset="0"/>
                <a:cs typeface="Arial" charset="0"/>
              </a:rPr>
              <a:t>Є</a:t>
            </a:r>
            <a:r>
              <a:rPr lang="en-US" altLang="en-US">
                <a:ea typeface="Arial" charset="0"/>
                <a:cs typeface="Arial" charset="0"/>
              </a:rPr>
              <a:t> Z</a:t>
            </a:r>
            <a:r>
              <a:rPr lang="en-US" altLang="en-US" baseline="-25000">
                <a:ea typeface="Arial" charset="0"/>
                <a:cs typeface="Arial" charset="0"/>
              </a:rPr>
              <a:t>26</a:t>
            </a:r>
            <a:r>
              <a:rPr lang="en-US" altLang="en-US">
                <a:ea typeface="Arial" charset="0"/>
                <a:cs typeface="Arial" charset="0"/>
              </a:rPr>
              <a:t>)</a:t>
            </a:r>
          </a:p>
          <a:p>
            <a:pPr lvl="2"/>
            <a:r>
              <a:rPr lang="en-US" altLang="en-US">
                <a:ea typeface="Arial" charset="0"/>
                <a:cs typeface="Arial" charset="0"/>
              </a:rPr>
              <a:t>It is easy to see that, x=d</a:t>
            </a:r>
            <a:r>
              <a:rPr lang="en-US" altLang="en-US" baseline="-25000">
                <a:ea typeface="Arial" charset="0"/>
                <a:cs typeface="Arial" charset="0"/>
              </a:rPr>
              <a:t>K</a:t>
            </a:r>
            <a:r>
              <a:rPr lang="en-US" altLang="en-US">
                <a:ea typeface="Arial" charset="0"/>
                <a:cs typeface="Arial" charset="0"/>
              </a:rPr>
              <a:t>(e</a:t>
            </a:r>
            <a:r>
              <a:rPr lang="en-US" altLang="en-US" baseline="-25000">
                <a:ea typeface="Arial" charset="0"/>
                <a:cs typeface="Arial" charset="0"/>
              </a:rPr>
              <a:t>k</a:t>
            </a:r>
            <a:r>
              <a:rPr lang="en-US" altLang="en-US">
                <a:ea typeface="Arial" charset="0"/>
                <a:cs typeface="Arial" charset="0"/>
              </a:rPr>
              <a:t>(x)). </a:t>
            </a:r>
            <a:endParaRPr lang="ru-RU" altLang="en-US">
              <a:ea typeface="Arial" charset="0"/>
              <a:cs typeface="Arial" charset="0"/>
            </a:endParaRPr>
          </a:p>
        </p:txBody>
      </p:sp>
    </p:spTree>
    <p:extLst>
      <p:ext uri="{BB962C8B-B14F-4D97-AF65-F5344CB8AC3E}">
        <p14:creationId xmlns:p14="http://schemas.microsoft.com/office/powerpoint/2010/main" val="77028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4642" name="Rectangle 2"/>
          <p:cNvSpPr>
            <a:spLocks noGrp="1" noChangeArrowheads="1"/>
          </p:cNvSpPr>
          <p:nvPr>
            <p:ph type="title"/>
          </p:nvPr>
        </p:nvSpPr>
        <p:spPr>
          <a:xfrm>
            <a:off x="533400" y="609600"/>
            <a:ext cx="7924800" cy="1143000"/>
          </a:xfrm>
        </p:spPr>
        <p:txBody>
          <a:bodyPr/>
          <a:lstStyle/>
          <a:p>
            <a:r>
              <a:rPr lang="en-US" altLang="en-US" dirty="0">
                <a:solidFill>
                  <a:schemeClr val="accent1">
                    <a:lumMod val="75000"/>
                  </a:schemeClr>
                </a:solidFill>
              </a:rPr>
              <a:t>Simple Substitution</a:t>
            </a:r>
          </a:p>
        </p:txBody>
      </p:sp>
      <p:sp>
        <p:nvSpPr>
          <p:cNvPr id="1264643" name="Rectangle 3"/>
          <p:cNvSpPr>
            <a:spLocks noGrp="1" noChangeArrowheads="1"/>
          </p:cNvSpPr>
          <p:nvPr>
            <p:ph type="body" idx="1"/>
          </p:nvPr>
        </p:nvSpPr>
        <p:spPr>
          <a:xfrm>
            <a:off x="381000" y="1752600"/>
            <a:ext cx="7412038" cy="1177925"/>
          </a:xfrm>
        </p:spPr>
        <p:txBody>
          <a:bodyPr/>
          <a:lstStyle/>
          <a:p>
            <a:pPr>
              <a:lnSpc>
                <a:spcPct val="90000"/>
              </a:lnSpc>
            </a:pPr>
            <a:r>
              <a:rPr lang="en-US" altLang="en-US" dirty="0"/>
              <a:t>Plaintext: </a:t>
            </a:r>
            <a:r>
              <a:rPr lang="en-US" altLang="en-US" dirty="0" err="1">
                <a:solidFill>
                  <a:srgbClr val="C00000"/>
                </a:solidFill>
                <a:latin typeface="Times-Roman" charset="0"/>
              </a:rPr>
              <a:t>fourscoreandsevenyearsago</a:t>
            </a:r>
            <a:r>
              <a:rPr lang="en-US" altLang="en-US" dirty="0">
                <a:solidFill>
                  <a:srgbClr val="C00000"/>
                </a:solidFill>
                <a:latin typeface="Times-Roman" charset="0"/>
              </a:rPr>
              <a:t> </a:t>
            </a:r>
          </a:p>
        </p:txBody>
      </p:sp>
      <p:graphicFrame>
        <p:nvGraphicFramePr>
          <p:cNvPr id="1264644" name="Group 4"/>
          <p:cNvGraphicFramePr>
            <a:graphicFrameLocks noGrp="1"/>
          </p:cNvGraphicFramePr>
          <p:nvPr/>
        </p:nvGraphicFramePr>
        <p:xfrm>
          <a:off x="1795463" y="3149600"/>
          <a:ext cx="6572568" cy="792480"/>
        </p:xfrm>
        <a:graphic>
          <a:graphicData uri="http://schemas.openxmlformats.org/drawingml/2006/table">
            <a:tbl>
              <a:tblPr/>
              <a:tblGrid>
                <a:gridCol w="208280">
                  <a:extLst>
                    <a:ext uri="{9D8B030D-6E8A-4147-A177-3AD203B41FA5}">
                      <a16:colId xmlns:a16="http://schemas.microsoft.com/office/drawing/2014/main" val="20000"/>
                    </a:ext>
                  </a:extLst>
                </a:gridCol>
                <a:gridCol w="265113">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gridCol w="263525">
                  <a:extLst>
                    <a:ext uri="{9D8B030D-6E8A-4147-A177-3AD203B41FA5}">
                      <a16:colId xmlns:a16="http://schemas.microsoft.com/office/drawing/2014/main" val="20003"/>
                    </a:ext>
                  </a:extLst>
                </a:gridCol>
                <a:gridCol w="266700">
                  <a:extLst>
                    <a:ext uri="{9D8B030D-6E8A-4147-A177-3AD203B41FA5}">
                      <a16:colId xmlns:a16="http://schemas.microsoft.com/office/drawing/2014/main" val="20004"/>
                    </a:ext>
                  </a:extLst>
                </a:gridCol>
                <a:gridCol w="265113">
                  <a:extLst>
                    <a:ext uri="{9D8B030D-6E8A-4147-A177-3AD203B41FA5}">
                      <a16:colId xmlns:a16="http://schemas.microsoft.com/office/drawing/2014/main" val="20005"/>
                    </a:ext>
                  </a:extLst>
                </a:gridCol>
                <a:gridCol w="266700">
                  <a:extLst>
                    <a:ext uri="{9D8B030D-6E8A-4147-A177-3AD203B41FA5}">
                      <a16:colId xmlns:a16="http://schemas.microsoft.com/office/drawing/2014/main" val="20006"/>
                    </a:ext>
                  </a:extLst>
                </a:gridCol>
                <a:gridCol w="265112">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66700">
                  <a:extLst>
                    <a:ext uri="{9D8B030D-6E8A-4147-A177-3AD203B41FA5}">
                      <a16:colId xmlns:a16="http://schemas.microsoft.com/office/drawing/2014/main" val="20009"/>
                    </a:ext>
                  </a:extLst>
                </a:gridCol>
                <a:gridCol w="265113">
                  <a:extLst>
                    <a:ext uri="{9D8B030D-6E8A-4147-A177-3AD203B41FA5}">
                      <a16:colId xmlns:a16="http://schemas.microsoft.com/office/drawing/2014/main" val="20010"/>
                    </a:ext>
                  </a:extLst>
                </a:gridCol>
                <a:gridCol w="263525">
                  <a:extLst>
                    <a:ext uri="{9D8B030D-6E8A-4147-A177-3AD203B41FA5}">
                      <a16:colId xmlns:a16="http://schemas.microsoft.com/office/drawing/2014/main" val="20011"/>
                    </a:ext>
                  </a:extLst>
                </a:gridCol>
                <a:gridCol w="266700">
                  <a:extLst>
                    <a:ext uri="{9D8B030D-6E8A-4147-A177-3AD203B41FA5}">
                      <a16:colId xmlns:a16="http://schemas.microsoft.com/office/drawing/2014/main" val="20012"/>
                    </a:ext>
                  </a:extLst>
                </a:gridCol>
                <a:gridCol w="263525">
                  <a:extLst>
                    <a:ext uri="{9D8B030D-6E8A-4147-A177-3AD203B41FA5}">
                      <a16:colId xmlns:a16="http://schemas.microsoft.com/office/drawing/2014/main" val="20013"/>
                    </a:ext>
                  </a:extLst>
                </a:gridCol>
                <a:gridCol w="265112">
                  <a:extLst>
                    <a:ext uri="{9D8B030D-6E8A-4147-A177-3AD203B41FA5}">
                      <a16:colId xmlns:a16="http://schemas.microsoft.com/office/drawing/2014/main" val="20014"/>
                    </a:ext>
                  </a:extLst>
                </a:gridCol>
                <a:gridCol w="266700">
                  <a:extLst>
                    <a:ext uri="{9D8B030D-6E8A-4147-A177-3AD203B41FA5}">
                      <a16:colId xmlns:a16="http://schemas.microsoft.com/office/drawing/2014/main" val="20015"/>
                    </a:ext>
                  </a:extLst>
                </a:gridCol>
                <a:gridCol w="263525">
                  <a:extLst>
                    <a:ext uri="{9D8B030D-6E8A-4147-A177-3AD203B41FA5}">
                      <a16:colId xmlns:a16="http://schemas.microsoft.com/office/drawing/2014/main" val="20016"/>
                    </a:ext>
                  </a:extLst>
                </a:gridCol>
                <a:gridCol w="265113">
                  <a:extLst>
                    <a:ext uri="{9D8B030D-6E8A-4147-A177-3AD203B41FA5}">
                      <a16:colId xmlns:a16="http://schemas.microsoft.com/office/drawing/2014/main" val="20017"/>
                    </a:ext>
                  </a:extLst>
                </a:gridCol>
                <a:gridCol w="266700">
                  <a:extLst>
                    <a:ext uri="{9D8B030D-6E8A-4147-A177-3AD203B41FA5}">
                      <a16:colId xmlns:a16="http://schemas.microsoft.com/office/drawing/2014/main" val="20018"/>
                    </a:ext>
                  </a:extLst>
                </a:gridCol>
                <a:gridCol w="265112">
                  <a:extLst>
                    <a:ext uri="{9D8B030D-6E8A-4147-A177-3AD203B41FA5}">
                      <a16:colId xmlns:a16="http://schemas.microsoft.com/office/drawing/2014/main" val="20019"/>
                    </a:ext>
                  </a:extLst>
                </a:gridCol>
                <a:gridCol w="266700">
                  <a:extLst>
                    <a:ext uri="{9D8B030D-6E8A-4147-A177-3AD203B41FA5}">
                      <a16:colId xmlns:a16="http://schemas.microsoft.com/office/drawing/2014/main" val="20020"/>
                    </a:ext>
                  </a:extLst>
                </a:gridCol>
                <a:gridCol w="263525">
                  <a:extLst>
                    <a:ext uri="{9D8B030D-6E8A-4147-A177-3AD203B41FA5}">
                      <a16:colId xmlns:a16="http://schemas.microsoft.com/office/drawing/2014/main" val="20021"/>
                    </a:ext>
                  </a:extLst>
                </a:gridCol>
                <a:gridCol w="265113">
                  <a:extLst>
                    <a:ext uri="{9D8B030D-6E8A-4147-A177-3AD203B41FA5}">
                      <a16:colId xmlns:a16="http://schemas.microsoft.com/office/drawing/2014/main" val="20022"/>
                    </a:ext>
                  </a:extLst>
                </a:gridCol>
                <a:gridCol w="265112">
                  <a:extLst>
                    <a:ext uri="{9D8B030D-6E8A-4147-A177-3AD203B41FA5}">
                      <a16:colId xmlns:a16="http://schemas.microsoft.com/office/drawing/2014/main" val="20023"/>
                    </a:ext>
                  </a:extLst>
                </a:gridCol>
                <a:gridCol w="265113">
                  <a:extLst>
                    <a:ext uri="{9D8B030D-6E8A-4147-A177-3AD203B41FA5}">
                      <a16:colId xmlns:a16="http://schemas.microsoft.com/office/drawing/2014/main" val="20024"/>
                    </a:ext>
                  </a:extLst>
                </a:gridCol>
              </a:tblGrid>
              <a:tr h="3302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64724" name="Group 84"/>
          <p:cNvGraphicFramePr>
            <a:graphicFrameLocks noGrp="1"/>
          </p:cNvGraphicFramePr>
          <p:nvPr/>
        </p:nvGraphicFramePr>
        <p:xfrm>
          <a:off x="8348663" y="3149600"/>
          <a:ext cx="261937" cy="792480"/>
        </p:xfrm>
        <a:graphic>
          <a:graphicData uri="http://schemas.openxmlformats.org/drawingml/2006/table">
            <a:tbl>
              <a:tblPr/>
              <a:tblGrid>
                <a:gridCol w="261937">
                  <a:extLst>
                    <a:ext uri="{9D8B030D-6E8A-4147-A177-3AD203B41FA5}">
                      <a16:colId xmlns:a16="http://schemas.microsoft.com/office/drawing/2014/main" val="20000"/>
                    </a:ext>
                  </a:extLst>
                </a:gridCol>
              </a:tblGrid>
              <a:tr h="3429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z</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64732" name="Rectangle 92"/>
          <p:cNvSpPr>
            <a:spLocks noChangeArrowheads="1"/>
          </p:cNvSpPr>
          <p:nvPr/>
        </p:nvSpPr>
        <p:spPr bwMode="auto">
          <a:xfrm>
            <a:off x="685800" y="4191000"/>
            <a:ext cx="7772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b="1">
                <a:solidFill>
                  <a:schemeClr val="tx1"/>
                </a:solidFill>
                <a:latin typeface="Arial" charset="0"/>
              </a:defRPr>
            </a:lvl1pPr>
            <a:lvl2pPr marL="742950" indent="-285750">
              <a:spcBef>
                <a:spcPct val="20000"/>
              </a:spcBef>
              <a:buChar char="–"/>
              <a:defRPr sz="2800" b="1">
                <a:solidFill>
                  <a:schemeClr val="tx1"/>
                </a:solidFill>
                <a:latin typeface="Arial" charset="0"/>
              </a:defRPr>
            </a:lvl2pPr>
            <a:lvl3pPr marL="1143000" indent="-228600">
              <a:spcBef>
                <a:spcPct val="20000"/>
              </a:spcBef>
              <a:buChar char="•"/>
              <a:defRPr sz="2400" b="1">
                <a:solidFill>
                  <a:schemeClr val="tx1"/>
                </a:solidFill>
                <a:latin typeface="Arial" charset="0"/>
              </a:defRPr>
            </a:lvl3pPr>
            <a:lvl4pPr marL="1600200" indent="-228600">
              <a:spcBef>
                <a:spcPct val="20000"/>
              </a:spcBef>
              <a:buChar char="–"/>
              <a:defRPr sz="2000" b="1">
                <a:solidFill>
                  <a:schemeClr val="tx1"/>
                </a:solidFill>
                <a:latin typeface="Arial" charset="0"/>
              </a:defRPr>
            </a:lvl4pPr>
            <a:lvl5pPr marL="2057400" indent="-228600">
              <a:spcBef>
                <a:spcPct val="20000"/>
              </a:spcBef>
              <a:buChar char="»"/>
              <a:defRPr sz="2000" b="1">
                <a:solidFill>
                  <a:schemeClr val="tx1"/>
                </a:solidFill>
                <a:latin typeface="Arial" charset="0"/>
              </a:defRPr>
            </a:lvl5pPr>
            <a:lvl6pPr marL="2514600" indent="-228600" fontAlgn="base">
              <a:spcBef>
                <a:spcPct val="20000"/>
              </a:spcBef>
              <a:spcAft>
                <a:spcPct val="0"/>
              </a:spcAft>
              <a:buChar char="»"/>
              <a:defRPr sz="2000" b="1">
                <a:solidFill>
                  <a:schemeClr val="tx1"/>
                </a:solidFill>
                <a:latin typeface="Arial" charset="0"/>
              </a:defRPr>
            </a:lvl6pPr>
            <a:lvl7pPr marL="2971800" indent="-228600" fontAlgn="base">
              <a:spcBef>
                <a:spcPct val="20000"/>
              </a:spcBef>
              <a:spcAft>
                <a:spcPct val="0"/>
              </a:spcAft>
              <a:buChar char="»"/>
              <a:defRPr sz="2000" b="1">
                <a:solidFill>
                  <a:schemeClr val="tx1"/>
                </a:solidFill>
                <a:latin typeface="Arial" charset="0"/>
              </a:defRPr>
            </a:lvl7pPr>
            <a:lvl8pPr marL="3429000" indent="-228600" fontAlgn="base">
              <a:spcBef>
                <a:spcPct val="20000"/>
              </a:spcBef>
              <a:spcAft>
                <a:spcPct val="0"/>
              </a:spcAft>
              <a:buChar char="»"/>
              <a:defRPr sz="2000" b="1">
                <a:solidFill>
                  <a:schemeClr val="tx1"/>
                </a:solidFill>
                <a:latin typeface="Arial" charset="0"/>
              </a:defRPr>
            </a:lvl8pPr>
            <a:lvl9pPr marL="3886200" indent="-228600" fontAlgn="base">
              <a:spcBef>
                <a:spcPct val="20000"/>
              </a:spcBef>
              <a:spcAft>
                <a:spcPct val="0"/>
              </a:spcAft>
              <a:buChar char="»"/>
              <a:defRPr sz="2000" b="1">
                <a:solidFill>
                  <a:schemeClr val="tx1"/>
                </a:solidFill>
                <a:latin typeface="Arial" charset="0"/>
              </a:defRPr>
            </a:lvl9pPr>
          </a:lstStyle>
          <a:p>
            <a:pPr>
              <a:lnSpc>
                <a:spcPct val="90000"/>
              </a:lnSpc>
            </a:pPr>
            <a:r>
              <a:rPr lang="en-US" altLang="en-US" dirty="0" err="1"/>
              <a:t>Ciphertext</a:t>
            </a:r>
            <a:r>
              <a:rPr lang="en-US" altLang="en-US" dirty="0"/>
              <a:t>: </a:t>
            </a:r>
          </a:p>
          <a:p>
            <a:pPr>
              <a:lnSpc>
                <a:spcPct val="90000"/>
              </a:lnSpc>
              <a:buFontTx/>
              <a:buNone/>
            </a:pPr>
            <a:r>
              <a:rPr lang="en-US" altLang="en-US" dirty="0">
                <a:solidFill>
                  <a:srgbClr val="FF0000"/>
                </a:solidFill>
                <a:latin typeface="Times-Roman" charset="0"/>
              </a:rPr>
              <a:t>	</a:t>
            </a:r>
            <a:r>
              <a:rPr lang="en-US" altLang="en-US" dirty="0">
                <a:solidFill>
                  <a:srgbClr val="C00000"/>
                </a:solidFill>
                <a:latin typeface="Times-Roman" charset="0"/>
              </a:rPr>
              <a:t>IRXUVFRUHDAGVHYHABHDUVDIR</a:t>
            </a:r>
          </a:p>
          <a:p>
            <a:pPr>
              <a:lnSpc>
                <a:spcPct val="90000"/>
              </a:lnSpc>
            </a:pPr>
            <a:r>
              <a:rPr lang="en-US" altLang="en-US" dirty="0"/>
              <a:t>Shift by 3 is “Caesar’s cipher”</a:t>
            </a:r>
            <a:endParaRPr lang="en-US" altLang="en-US" dirty="0">
              <a:solidFill>
                <a:srgbClr val="FF0000"/>
              </a:solidFill>
              <a:latin typeface="Times-Roman" charset="0"/>
            </a:endParaRPr>
          </a:p>
        </p:txBody>
      </p:sp>
      <p:sp>
        <p:nvSpPr>
          <p:cNvPr id="1264733" name="Rectangle 93"/>
          <p:cNvSpPr>
            <a:spLocks noChangeArrowheads="1"/>
          </p:cNvSpPr>
          <p:nvPr/>
        </p:nvSpPr>
        <p:spPr bwMode="auto">
          <a:xfrm>
            <a:off x="533400" y="3211513"/>
            <a:ext cx="12477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Comic Sans MS" charset="0"/>
              </a:rPr>
              <a:t>Plaintext</a:t>
            </a:r>
          </a:p>
        </p:txBody>
      </p:sp>
      <p:sp>
        <p:nvSpPr>
          <p:cNvPr id="1264734" name="Rectangle 94"/>
          <p:cNvSpPr>
            <a:spLocks noChangeArrowheads="1"/>
          </p:cNvSpPr>
          <p:nvPr/>
        </p:nvSpPr>
        <p:spPr bwMode="auto">
          <a:xfrm>
            <a:off x="304800" y="3592513"/>
            <a:ext cx="1481138"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Comic Sans MS" charset="0"/>
              </a:rPr>
              <a:t>Ciphertext</a:t>
            </a:r>
            <a:endParaRPr lang="en-US" altLang="en-US" sz="2400">
              <a:latin typeface="Comic Sans MS" charset="0"/>
            </a:endParaRPr>
          </a:p>
        </p:txBody>
      </p:sp>
      <p:sp>
        <p:nvSpPr>
          <p:cNvPr id="1264735" name="Text Box 95"/>
          <p:cNvSpPr txBox="1">
            <a:spLocks noChangeArrowheads="1"/>
          </p:cNvSpPr>
          <p:nvPr/>
        </p:nvSpPr>
        <p:spPr bwMode="auto">
          <a:xfrm>
            <a:off x="533400" y="5791200"/>
            <a:ext cx="7924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800" b="1" i="1">
                <a:solidFill>
                  <a:schemeClr val="tx2"/>
                </a:solidFill>
              </a:rPr>
              <a:t>Note that the use of smaller letter for plaintext and capital letters for ciphertext is only to improve readibility</a:t>
            </a:r>
          </a:p>
        </p:txBody>
      </p:sp>
    </p:spTree>
    <p:extLst>
      <p:ext uri="{BB962C8B-B14F-4D97-AF65-F5344CB8AC3E}">
        <p14:creationId xmlns:p14="http://schemas.microsoft.com/office/powerpoint/2010/main" val="110804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7714" name="Rectangle 2"/>
          <p:cNvSpPr>
            <a:spLocks noGrp="1" noChangeArrowheads="1"/>
          </p:cNvSpPr>
          <p:nvPr>
            <p:ph type="title"/>
          </p:nvPr>
        </p:nvSpPr>
        <p:spPr/>
        <p:txBody>
          <a:bodyPr/>
          <a:lstStyle/>
          <a:p>
            <a:r>
              <a:rPr lang="en-US" altLang="en-US" sz="4000" dirty="0">
                <a:solidFill>
                  <a:schemeClr val="accent1">
                    <a:lumMod val="75000"/>
                  </a:schemeClr>
                </a:solidFill>
              </a:rPr>
              <a:t>Properties required of the encryption</a:t>
            </a:r>
          </a:p>
        </p:txBody>
      </p:sp>
      <p:sp>
        <p:nvSpPr>
          <p:cNvPr id="1267715" name="Rectangle 3"/>
          <p:cNvSpPr>
            <a:spLocks noGrp="1" noChangeArrowheads="1"/>
          </p:cNvSpPr>
          <p:nvPr>
            <p:ph type="body" idx="1"/>
          </p:nvPr>
        </p:nvSpPr>
        <p:spPr/>
        <p:txBody>
          <a:bodyPr/>
          <a:lstStyle/>
          <a:p>
            <a:r>
              <a:rPr lang="en-US" altLang="en-US" sz="2400"/>
              <a:t>Each of encryption and decryption function should be easily computable.</a:t>
            </a:r>
          </a:p>
          <a:p>
            <a:endParaRPr lang="en-US" altLang="en-US" sz="2400"/>
          </a:p>
          <a:p>
            <a:r>
              <a:rPr lang="en-US" altLang="en-US" sz="2400"/>
              <a:t>An opponent, on seeing a ciphertext string y, should be unable to determine the key K, that was used, or the plaintext string x.</a:t>
            </a:r>
          </a:p>
          <a:p>
            <a:endParaRPr lang="en-US" altLang="en-US" sz="2400"/>
          </a:p>
          <a:p>
            <a:r>
              <a:rPr lang="en-US" altLang="en-US" sz="2400"/>
              <a:t>“Cryptanalysis” is the process of attempting to know the key from given information.</a:t>
            </a:r>
          </a:p>
        </p:txBody>
      </p:sp>
    </p:spTree>
    <p:extLst>
      <p:ext uri="{BB962C8B-B14F-4D97-AF65-F5344CB8AC3E}">
        <p14:creationId xmlns:p14="http://schemas.microsoft.com/office/powerpoint/2010/main" val="39990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738" name="Rectangle 2"/>
          <p:cNvSpPr>
            <a:spLocks noGrp="1" noChangeArrowheads="1"/>
          </p:cNvSpPr>
          <p:nvPr>
            <p:ph type="title"/>
          </p:nvPr>
        </p:nvSpPr>
        <p:spPr/>
        <p:txBody>
          <a:bodyPr/>
          <a:lstStyle/>
          <a:p>
            <a:r>
              <a:rPr lang="en-US" altLang="en-US" sz="4000" dirty="0">
                <a:solidFill>
                  <a:schemeClr val="accent1">
                    <a:lumMod val="75000"/>
                  </a:schemeClr>
                </a:solidFill>
              </a:rPr>
              <a:t>Cryptanalysis: Try all possibilities</a:t>
            </a:r>
          </a:p>
        </p:txBody>
      </p:sp>
      <p:sp>
        <p:nvSpPr>
          <p:cNvPr id="1268739" name="Rectangle 3"/>
          <p:cNvSpPr>
            <a:spLocks noGrp="1" noChangeArrowheads="1"/>
          </p:cNvSpPr>
          <p:nvPr>
            <p:ph type="body" idx="1"/>
          </p:nvPr>
        </p:nvSpPr>
        <p:spPr/>
        <p:txBody>
          <a:bodyPr/>
          <a:lstStyle/>
          <a:p>
            <a:r>
              <a:rPr lang="en-US" altLang="en-US" sz="2800"/>
              <a:t>Ciphertext: JBCRCLQRWCRVNBJENBWRWN</a:t>
            </a:r>
          </a:p>
          <a:p>
            <a:r>
              <a:rPr lang="en-US" altLang="en-US" sz="2800"/>
              <a:t>Try all the 26 possible keys (Exhaustive or brute force search)</a:t>
            </a:r>
          </a:p>
          <a:p>
            <a:r>
              <a:rPr lang="en-US" altLang="en-US" sz="2800"/>
              <a:t>jbcrclqrwcrvnbjenbwrwn</a:t>
            </a:r>
          </a:p>
          <a:p>
            <a:pPr>
              <a:buFontTx/>
              <a:buNone/>
            </a:pPr>
            <a:r>
              <a:rPr lang="en-US" altLang="en-US" sz="2800"/>
              <a:t>   iabqbkpqvbqumaidmavqvm</a:t>
            </a:r>
          </a:p>
          <a:p>
            <a:pPr>
              <a:buFontTx/>
              <a:buNone/>
            </a:pPr>
            <a:r>
              <a:rPr lang="en-US" altLang="en-US" sz="2800"/>
              <a:t>   hzapajopuaptlzhclzupul</a:t>
            </a:r>
          </a:p>
          <a:p>
            <a:pPr>
              <a:buFontTx/>
              <a:buNone/>
            </a:pPr>
            <a:r>
              <a:rPr lang="en-US" altLang="en-US" sz="2800"/>
              <a:t>   …</a:t>
            </a:r>
          </a:p>
          <a:p>
            <a:pPr>
              <a:buFontTx/>
              <a:buNone/>
            </a:pPr>
            <a:r>
              <a:rPr lang="en-US" altLang="en-US" sz="2800"/>
              <a:t>   astitchintimessavesnine: key = 9</a:t>
            </a:r>
          </a:p>
        </p:txBody>
      </p:sp>
    </p:spTree>
    <p:extLst>
      <p:ext uri="{BB962C8B-B14F-4D97-AF65-F5344CB8AC3E}">
        <p14:creationId xmlns:p14="http://schemas.microsoft.com/office/powerpoint/2010/main" val="172917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62" name="Rectangle 2"/>
          <p:cNvSpPr>
            <a:spLocks noGrp="1" noChangeArrowheads="1"/>
          </p:cNvSpPr>
          <p:nvPr>
            <p:ph type="title"/>
          </p:nvPr>
        </p:nvSpPr>
        <p:spPr>
          <a:xfrm>
            <a:off x="533400" y="609600"/>
            <a:ext cx="8153400" cy="1143000"/>
          </a:xfrm>
        </p:spPr>
        <p:txBody>
          <a:bodyPr/>
          <a:lstStyle/>
          <a:p>
            <a:r>
              <a:rPr lang="en-US" altLang="en-US" dirty="0">
                <a:solidFill>
                  <a:schemeClr val="accent1">
                    <a:lumMod val="75000"/>
                  </a:schemeClr>
                </a:solidFill>
              </a:rPr>
              <a:t>Substitution Cipher</a:t>
            </a:r>
          </a:p>
        </p:txBody>
      </p:sp>
      <p:sp>
        <p:nvSpPr>
          <p:cNvPr id="1269763" name="Rectangle 3"/>
          <p:cNvSpPr>
            <a:spLocks noGrp="1" noChangeArrowheads="1"/>
          </p:cNvSpPr>
          <p:nvPr>
            <p:ph type="body" idx="1"/>
          </p:nvPr>
        </p:nvSpPr>
        <p:spPr>
          <a:xfrm>
            <a:off x="685800" y="1538287"/>
            <a:ext cx="7485063" cy="1800225"/>
          </a:xfrm>
        </p:spPr>
        <p:txBody>
          <a:bodyPr/>
          <a:lstStyle/>
          <a:p>
            <a:pPr>
              <a:lnSpc>
                <a:spcPct val="90000"/>
              </a:lnSpc>
            </a:pPr>
            <a:r>
              <a:rPr lang="en-US" altLang="en-US"/>
              <a:t>Key is some permutation of letters</a:t>
            </a:r>
          </a:p>
          <a:p>
            <a:pPr>
              <a:lnSpc>
                <a:spcPct val="90000"/>
              </a:lnSpc>
            </a:pPr>
            <a:r>
              <a:rPr lang="en-US" altLang="en-US" dirty="0"/>
              <a:t>Need not be a shift</a:t>
            </a:r>
          </a:p>
          <a:p>
            <a:pPr>
              <a:lnSpc>
                <a:spcPct val="90000"/>
              </a:lnSpc>
            </a:pPr>
            <a:r>
              <a:rPr lang="en-US" altLang="en-US" dirty="0"/>
              <a:t>For example</a:t>
            </a:r>
            <a:endParaRPr lang="en-US" altLang="en-US" dirty="0">
              <a:solidFill>
                <a:srgbClr val="FF0000"/>
              </a:solidFill>
              <a:latin typeface="Times-Roman" charset="0"/>
            </a:endParaRPr>
          </a:p>
        </p:txBody>
      </p:sp>
      <p:graphicFrame>
        <p:nvGraphicFramePr>
          <p:cNvPr id="1269764" name="Group 4"/>
          <p:cNvGraphicFramePr>
            <a:graphicFrameLocks noGrp="1"/>
          </p:cNvGraphicFramePr>
          <p:nvPr/>
        </p:nvGraphicFramePr>
        <p:xfrm>
          <a:off x="1795463" y="3911600"/>
          <a:ext cx="6572568" cy="792480"/>
        </p:xfrm>
        <a:graphic>
          <a:graphicData uri="http://schemas.openxmlformats.org/drawingml/2006/table">
            <a:tbl>
              <a:tblPr/>
              <a:tblGrid>
                <a:gridCol w="208280">
                  <a:extLst>
                    <a:ext uri="{9D8B030D-6E8A-4147-A177-3AD203B41FA5}">
                      <a16:colId xmlns:a16="http://schemas.microsoft.com/office/drawing/2014/main" val="20000"/>
                    </a:ext>
                  </a:extLst>
                </a:gridCol>
                <a:gridCol w="265113">
                  <a:extLst>
                    <a:ext uri="{9D8B030D-6E8A-4147-A177-3AD203B41FA5}">
                      <a16:colId xmlns:a16="http://schemas.microsoft.com/office/drawing/2014/main" val="20001"/>
                    </a:ext>
                  </a:extLst>
                </a:gridCol>
                <a:gridCol w="265112">
                  <a:extLst>
                    <a:ext uri="{9D8B030D-6E8A-4147-A177-3AD203B41FA5}">
                      <a16:colId xmlns:a16="http://schemas.microsoft.com/office/drawing/2014/main" val="20002"/>
                    </a:ext>
                  </a:extLst>
                </a:gridCol>
                <a:gridCol w="263525">
                  <a:extLst>
                    <a:ext uri="{9D8B030D-6E8A-4147-A177-3AD203B41FA5}">
                      <a16:colId xmlns:a16="http://schemas.microsoft.com/office/drawing/2014/main" val="20003"/>
                    </a:ext>
                  </a:extLst>
                </a:gridCol>
                <a:gridCol w="266700">
                  <a:extLst>
                    <a:ext uri="{9D8B030D-6E8A-4147-A177-3AD203B41FA5}">
                      <a16:colId xmlns:a16="http://schemas.microsoft.com/office/drawing/2014/main" val="20004"/>
                    </a:ext>
                  </a:extLst>
                </a:gridCol>
                <a:gridCol w="265113">
                  <a:extLst>
                    <a:ext uri="{9D8B030D-6E8A-4147-A177-3AD203B41FA5}">
                      <a16:colId xmlns:a16="http://schemas.microsoft.com/office/drawing/2014/main" val="20005"/>
                    </a:ext>
                  </a:extLst>
                </a:gridCol>
                <a:gridCol w="266700">
                  <a:extLst>
                    <a:ext uri="{9D8B030D-6E8A-4147-A177-3AD203B41FA5}">
                      <a16:colId xmlns:a16="http://schemas.microsoft.com/office/drawing/2014/main" val="20006"/>
                    </a:ext>
                  </a:extLst>
                </a:gridCol>
                <a:gridCol w="265112">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66700">
                  <a:extLst>
                    <a:ext uri="{9D8B030D-6E8A-4147-A177-3AD203B41FA5}">
                      <a16:colId xmlns:a16="http://schemas.microsoft.com/office/drawing/2014/main" val="20009"/>
                    </a:ext>
                  </a:extLst>
                </a:gridCol>
                <a:gridCol w="265113">
                  <a:extLst>
                    <a:ext uri="{9D8B030D-6E8A-4147-A177-3AD203B41FA5}">
                      <a16:colId xmlns:a16="http://schemas.microsoft.com/office/drawing/2014/main" val="20010"/>
                    </a:ext>
                  </a:extLst>
                </a:gridCol>
                <a:gridCol w="263525">
                  <a:extLst>
                    <a:ext uri="{9D8B030D-6E8A-4147-A177-3AD203B41FA5}">
                      <a16:colId xmlns:a16="http://schemas.microsoft.com/office/drawing/2014/main" val="20011"/>
                    </a:ext>
                  </a:extLst>
                </a:gridCol>
                <a:gridCol w="266700">
                  <a:extLst>
                    <a:ext uri="{9D8B030D-6E8A-4147-A177-3AD203B41FA5}">
                      <a16:colId xmlns:a16="http://schemas.microsoft.com/office/drawing/2014/main" val="20012"/>
                    </a:ext>
                  </a:extLst>
                </a:gridCol>
                <a:gridCol w="263525">
                  <a:extLst>
                    <a:ext uri="{9D8B030D-6E8A-4147-A177-3AD203B41FA5}">
                      <a16:colId xmlns:a16="http://schemas.microsoft.com/office/drawing/2014/main" val="20013"/>
                    </a:ext>
                  </a:extLst>
                </a:gridCol>
                <a:gridCol w="265112">
                  <a:extLst>
                    <a:ext uri="{9D8B030D-6E8A-4147-A177-3AD203B41FA5}">
                      <a16:colId xmlns:a16="http://schemas.microsoft.com/office/drawing/2014/main" val="20014"/>
                    </a:ext>
                  </a:extLst>
                </a:gridCol>
                <a:gridCol w="266700">
                  <a:extLst>
                    <a:ext uri="{9D8B030D-6E8A-4147-A177-3AD203B41FA5}">
                      <a16:colId xmlns:a16="http://schemas.microsoft.com/office/drawing/2014/main" val="20015"/>
                    </a:ext>
                  </a:extLst>
                </a:gridCol>
                <a:gridCol w="263525">
                  <a:extLst>
                    <a:ext uri="{9D8B030D-6E8A-4147-A177-3AD203B41FA5}">
                      <a16:colId xmlns:a16="http://schemas.microsoft.com/office/drawing/2014/main" val="20016"/>
                    </a:ext>
                  </a:extLst>
                </a:gridCol>
                <a:gridCol w="265113">
                  <a:extLst>
                    <a:ext uri="{9D8B030D-6E8A-4147-A177-3AD203B41FA5}">
                      <a16:colId xmlns:a16="http://schemas.microsoft.com/office/drawing/2014/main" val="20017"/>
                    </a:ext>
                  </a:extLst>
                </a:gridCol>
                <a:gridCol w="266700">
                  <a:extLst>
                    <a:ext uri="{9D8B030D-6E8A-4147-A177-3AD203B41FA5}">
                      <a16:colId xmlns:a16="http://schemas.microsoft.com/office/drawing/2014/main" val="20018"/>
                    </a:ext>
                  </a:extLst>
                </a:gridCol>
                <a:gridCol w="265112">
                  <a:extLst>
                    <a:ext uri="{9D8B030D-6E8A-4147-A177-3AD203B41FA5}">
                      <a16:colId xmlns:a16="http://schemas.microsoft.com/office/drawing/2014/main" val="20019"/>
                    </a:ext>
                  </a:extLst>
                </a:gridCol>
                <a:gridCol w="266700">
                  <a:extLst>
                    <a:ext uri="{9D8B030D-6E8A-4147-A177-3AD203B41FA5}">
                      <a16:colId xmlns:a16="http://schemas.microsoft.com/office/drawing/2014/main" val="20020"/>
                    </a:ext>
                  </a:extLst>
                </a:gridCol>
                <a:gridCol w="263525">
                  <a:extLst>
                    <a:ext uri="{9D8B030D-6E8A-4147-A177-3AD203B41FA5}">
                      <a16:colId xmlns:a16="http://schemas.microsoft.com/office/drawing/2014/main" val="20021"/>
                    </a:ext>
                  </a:extLst>
                </a:gridCol>
                <a:gridCol w="265113">
                  <a:extLst>
                    <a:ext uri="{9D8B030D-6E8A-4147-A177-3AD203B41FA5}">
                      <a16:colId xmlns:a16="http://schemas.microsoft.com/office/drawing/2014/main" val="20022"/>
                    </a:ext>
                  </a:extLst>
                </a:gridCol>
                <a:gridCol w="265112">
                  <a:extLst>
                    <a:ext uri="{9D8B030D-6E8A-4147-A177-3AD203B41FA5}">
                      <a16:colId xmlns:a16="http://schemas.microsoft.com/office/drawing/2014/main" val="20023"/>
                    </a:ext>
                  </a:extLst>
                </a:gridCol>
                <a:gridCol w="265113">
                  <a:extLst>
                    <a:ext uri="{9D8B030D-6E8A-4147-A177-3AD203B41FA5}">
                      <a16:colId xmlns:a16="http://schemas.microsoft.com/office/drawing/2014/main" val="20024"/>
                    </a:ext>
                  </a:extLst>
                </a:gridCol>
              </a:tblGrid>
              <a:tr h="3302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g</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j</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o</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J</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I</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X</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Y</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V</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K</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W</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B</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Q</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Z</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R</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H</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F</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M</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P</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U</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L</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G</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269844" name="Group 84"/>
          <p:cNvGraphicFramePr>
            <a:graphicFrameLocks noGrp="1"/>
          </p:cNvGraphicFramePr>
          <p:nvPr/>
        </p:nvGraphicFramePr>
        <p:xfrm>
          <a:off x="8348663" y="3911600"/>
          <a:ext cx="261937" cy="792480"/>
        </p:xfrm>
        <a:graphic>
          <a:graphicData uri="http://schemas.openxmlformats.org/drawingml/2006/table">
            <a:tbl>
              <a:tblPr/>
              <a:tblGrid>
                <a:gridCol w="261937">
                  <a:extLst>
                    <a:ext uri="{9D8B030D-6E8A-4147-A177-3AD203B41FA5}">
                      <a16:colId xmlns:a16="http://schemas.microsoft.com/office/drawing/2014/main" val="20000"/>
                    </a:ext>
                  </a:extLst>
                </a:gridCol>
              </a:tblGrid>
              <a:tr h="3429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z</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2900">
                <a:tc>
                  <a:txBody>
                    <a:bodyPr/>
                    <a:lstStyle>
                      <a:lvl1pPr>
                        <a:spcBef>
                          <a:spcPct val="20000"/>
                        </a:spcBef>
                        <a:defRPr sz="2800" b="1">
                          <a:solidFill>
                            <a:schemeClr val="tx1"/>
                          </a:solidFill>
                          <a:latin typeface="Arial" charset="0"/>
                        </a:defRPr>
                      </a:lvl1pPr>
                      <a:lvl2pPr>
                        <a:spcBef>
                          <a:spcPct val="20000"/>
                        </a:spcBef>
                        <a:defRPr sz="2400" b="1">
                          <a:solidFill>
                            <a:schemeClr val="tx1"/>
                          </a:solidFill>
                          <a:latin typeface="Arial" charset="0"/>
                        </a:defRPr>
                      </a:lvl2pPr>
                      <a:lvl3pPr>
                        <a:spcBef>
                          <a:spcPct val="20000"/>
                        </a:spcBef>
                        <a:defRPr sz="2000" b="1">
                          <a:solidFill>
                            <a:schemeClr val="tx1"/>
                          </a:solidFill>
                          <a:latin typeface="Arial" charset="0"/>
                        </a:defRPr>
                      </a:lvl3pPr>
                      <a:lvl4pPr>
                        <a:spcBef>
                          <a:spcPct val="20000"/>
                        </a:spcBef>
                        <a:defRPr b="1">
                          <a:solidFill>
                            <a:schemeClr val="tx1"/>
                          </a:solidFill>
                          <a:latin typeface="Arial" charset="0"/>
                        </a:defRPr>
                      </a:lvl4pPr>
                      <a:lvl5pPr>
                        <a:spcBef>
                          <a:spcPct val="20000"/>
                        </a:spcBef>
                        <a:defRPr b="1">
                          <a:solidFill>
                            <a:schemeClr val="tx1"/>
                          </a:solidFill>
                          <a:latin typeface="Arial" charset="0"/>
                        </a:defRPr>
                      </a:lvl5pPr>
                      <a:lvl6pPr fontAlgn="base">
                        <a:spcBef>
                          <a:spcPct val="20000"/>
                        </a:spcBef>
                        <a:spcAft>
                          <a:spcPct val="0"/>
                        </a:spcAft>
                        <a:defRPr b="1">
                          <a:solidFill>
                            <a:schemeClr val="tx1"/>
                          </a:solidFill>
                          <a:latin typeface="Arial" charset="0"/>
                        </a:defRPr>
                      </a:lvl6pPr>
                      <a:lvl7pPr fontAlgn="base">
                        <a:spcBef>
                          <a:spcPct val="20000"/>
                        </a:spcBef>
                        <a:spcAft>
                          <a:spcPct val="0"/>
                        </a:spcAft>
                        <a:defRPr b="1">
                          <a:solidFill>
                            <a:schemeClr val="tx1"/>
                          </a:solidFill>
                          <a:latin typeface="Arial" charset="0"/>
                        </a:defRPr>
                      </a:lvl7pPr>
                      <a:lvl8pPr fontAlgn="base">
                        <a:spcBef>
                          <a:spcPct val="20000"/>
                        </a:spcBef>
                        <a:spcAft>
                          <a:spcPct val="0"/>
                        </a:spcAft>
                        <a:defRPr b="1">
                          <a:solidFill>
                            <a:schemeClr val="tx1"/>
                          </a:solidFill>
                          <a:latin typeface="Arial" charset="0"/>
                        </a:defRPr>
                      </a:lvl8pPr>
                      <a:lvl9pPr fontAlgn="base">
                        <a:spcBef>
                          <a:spcPct val="20000"/>
                        </a:spcBef>
                        <a:spcAft>
                          <a:spcPct val="0"/>
                        </a:spcAft>
                        <a:defRPr b="1">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a:ln>
                            <a:noFill/>
                          </a:ln>
                          <a:solidFill>
                            <a:schemeClr val="tx1"/>
                          </a:solidFill>
                          <a:effectLst/>
                          <a:latin typeface="Arial" charset="0"/>
                        </a:rPr>
                        <a:t>O</a:t>
                      </a:r>
                    </a:p>
                  </a:txBody>
                  <a:tcPr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69852" name="Rectangle 92"/>
          <p:cNvSpPr>
            <a:spLocks noChangeArrowheads="1"/>
          </p:cNvSpPr>
          <p:nvPr/>
        </p:nvSpPr>
        <p:spPr bwMode="auto">
          <a:xfrm>
            <a:off x="533400" y="3973513"/>
            <a:ext cx="1247775"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dirty="0">
                <a:latin typeface="Comic Sans MS" charset="0"/>
              </a:rPr>
              <a:t>Plaintext</a:t>
            </a:r>
          </a:p>
        </p:txBody>
      </p:sp>
      <p:sp>
        <p:nvSpPr>
          <p:cNvPr id="1269853" name="Rectangle 93"/>
          <p:cNvSpPr>
            <a:spLocks noChangeArrowheads="1"/>
          </p:cNvSpPr>
          <p:nvPr/>
        </p:nvSpPr>
        <p:spPr bwMode="auto">
          <a:xfrm>
            <a:off x="304800" y="4354513"/>
            <a:ext cx="1481138" cy="44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000">
                <a:latin typeface="Comic Sans MS" charset="0"/>
              </a:rPr>
              <a:t>Ciphertext</a:t>
            </a:r>
            <a:endParaRPr lang="en-US" altLang="en-US" sz="2400">
              <a:latin typeface="Comic Sans MS" charset="0"/>
            </a:endParaRPr>
          </a:p>
        </p:txBody>
      </p:sp>
      <p:sp>
        <p:nvSpPr>
          <p:cNvPr id="1269854" name="Rectangle 94"/>
          <p:cNvSpPr>
            <a:spLocks noChangeArrowheads="1"/>
          </p:cNvSpPr>
          <p:nvPr/>
        </p:nvSpPr>
        <p:spPr bwMode="auto">
          <a:xfrm>
            <a:off x="685800" y="51054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har char="•"/>
              <a:defRPr sz="3200" b="1">
                <a:solidFill>
                  <a:schemeClr val="tx1"/>
                </a:solidFill>
                <a:latin typeface="Arial" charset="0"/>
              </a:defRPr>
            </a:lvl1pPr>
            <a:lvl2pPr marL="742950" indent="-285750">
              <a:spcBef>
                <a:spcPct val="20000"/>
              </a:spcBef>
              <a:buChar char="–"/>
              <a:defRPr sz="2800" b="1">
                <a:solidFill>
                  <a:schemeClr val="tx1"/>
                </a:solidFill>
                <a:latin typeface="Arial" charset="0"/>
              </a:defRPr>
            </a:lvl2pPr>
            <a:lvl3pPr marL="1143000" indent="-228600">
              <a:spcBef>
                <a:spcPct val="20000"/>
              </a:spcBef>
              <a:buChar char="•"/>
              <a:defRPr sz="2400" b="1">
                <a:solidFill>
                  <a:schemeClr val="tx1"/>
                </a:solidFill>
                <a:latin typeface="Arial" charset="0"/>
              </a:defRPr>
            </a:lvl3pPr>
            <a:lvl4pPr marL="1600200" indent="-228600">
              <a:spcBef>
                <a:spcPct val="20000"/>
              </a:spcBef>
              <a:buChar char="–"/>
              <a:defRPr sz="2000" b="1">
                <a:solidFill>
                  <a:schemeClr val="tx1"/>
                </a:solidFill>
                <a:latin typeface="Arial" charset="0"/>
              </a:defRPr>
            </a:lvl4pPr>
            <a:lvl5pPr marL="2057400" indent="-228600">
              <a:spcBef>
                <a:spcPct val="20000"/>
              </a:spcBef>
              <a:buChar char="»"/>
              <a:defRPr sz="2000" b="1">
                <a:solidFill>
                  <a:schemeClr val="tx1"/>
                </a:solidFill>
                <a:latin typeface="Arial" charset="0"/>
              </a:defRPr>
            </a:lvl5pPr>
            <a:lvl6pPr marL="2514600" indent="-228600" fontAlgn="base">
              <a:spcBef>
                <a:spcPct val="20000"/>
              </a:spcBef>
              <a:spcAft>
                <a:spcPct val="0"/>
              </a:spcAft>
              <a:buChar char="»"/>
              <a:defRPr sz="2000" b="1">
                <a:solidFill>
                  <a:schemeClr val="tx1"/>
                </a:solidFill>
                <a:latin typeface="Arial" charset="0"/>
              </a:defRPr>
            </a:lvl6pPr>
            <a:lvl7pPr marL="2971800" indent="-228600" fontAlgn="base">
              <a:spcBef>
                <a:spcPct val="20000"/>
              </a:spcBef>
              <a:spcAft>
                <a:spcPct val="0"/>
              </a:spcAft>
              <a:buChar char="»"/>
              <a:defRPr sz="2000" b="1">
                <a:solidFill>
                  <a:schemeClr val="tx1"/>
                </a:solidFill>
                <a:latin typeface="Arial" charset="0"/>
              </a:defRPr>
            </a:lvl7pPr>
            <a:lvl8pPr marL="3429000" indent="-228600" fontAlgn="base">
              <a:spcBef>
                <a:spcPct val="20000"/>
              </a:spcBef>
              <a:spcAft>
                <a:spcPct val="0"/>
              </a:spcAft>
              <a:buChar char="»"/>
              <a:defRPr sz="2000" b="1">
                <a:solidFill>
                  <a:schemeClr val="tx1"/>
                </a:solidFill>
                <a:latin typeface="Arial" charset="0"/>
              </a:defRPr>
            </a:lvl8pPr>
            <a:lvl9pPr marL="3886200" indent="-228600" fontAlgn="base">
              <a:spcBef>
                <a:spcPct val="20000"/>
              </a:spcBef>
              <a:spcAft>
                <a:spcPct val="0"/>
              </a:spcAft>
              <a:buChar char="»"/>
              <a:defRPr sz="2000" b="1">
                <a:solidFill>
                  <a:schemeClr val="tx1"/>
                </a:solidFill>
                <a:latin typeface="Arial" charset="0"/>
              </a:defRPr>
            </a:lvl9pPr>
          </a:lstStyle>
          <a:p>
            <a:pPr>
              <a:lnSpc>
                <a:spcPct val="90000"/>
              </a:lnSpc>
            </a:pPr>
            <a:r>
              <a:rPr lang="en-US" altLang="en-US"/>
              <a:t>Then 26! </a:t>
            </a:r>
            <a:r>
              <a:rPr lang="en-US" altLang="en-US">
                <a:ea typeface="Arial" charset="0"/>
                <a:cs typeface="Arial" charset="0"/>
              </a:rPr>
              <a:t>≈ 4 x 10</a:t>
            </a:r>
            <a:r>
              <a:rPr lang="en-US" altLang="en-US" baseline="30000">
                <a:ea typeface="Arial" charset="0"/>
                <a:cs typeface="Arial" charset="0"/>
              </a:rPr>
              <a:t>26</a:t>
            </a:r>
            <a:r>
              <a:rPr lang="en-US" altLang="en-US">
                <a:ea typeface="Arial" charset="0"/>
                <a:cs typeface="Arial" charset="0"/>
              </a:rPr>
              <a:t> </a:t>
            </a:r>
            <a:r>
              <a:rPr lang="en-US" altLang="en-US"/>
              <a:t>&gt; 2</a:t>
            </a:r>
            <a:r>
              <a:rPr lang="en-US" altLang="en-US" baseline="30000"/>
              <a:t>88</a:t>
            </a:r>
            <a:r>
              <a:rPr lang="en-US" altLang="en-US"/>
              <a:t> possible keys!</a:t>
            </a:r>
            <a:endParaRPr lang="en-US" altLang="en-US">
              <a:solidFill>
                <a:srgbClr val="FF0000"/>
              </a:solidFill>
              <a:latin typeface="Times-Roman" charset="0"/>
            </a:endParaRPr>
          </a:p>
        </p:txBody>
      </p:sp>
      <p:sp>
        <p:nvSpPr>
          <p:cNvPr id="1269855" name="Text Box 95"/>
          <p:cNvSpPr txBox="1">
            <a:spLocks noChangeArrowheads="1"/>
          </p:cNvSpPr>
          <p:nvPr/>
        </p:nvSpPr>
        <p:spPr bwMode="auto">
          <a:xfrm>
            <a:off x="381000" y="5715000"/>
            <a:ext cx="822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800" b="1">
                <a:solidFill>
                  <a:schemeClr val="accent2"/>
                </a:solidFill>
              </a:rPr>
              <a:t>But still the cipher can be attacked quite easily.</a:t>
            </a:r>
          </a:p>
        </p:txBody>
      </p:sp>
    </p:spTree>
    <p:extLst>
      <p:ext uri="{BB962C8B-B14F-4D97-AF65-F5344CB8AC3E}">
        <p14:creationId xmlns:p14="http://schemas.microsoft.com/office/powerpoint/2010/main" val="140503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0786" name="Rectangle 2"/>
          <p:cNvSpPr>
            <a:spLocks noGrp="1" noChangeArrowheads="1"/>
          </p:cNvSpPr>
          <p:nvPr>
            <p:ph type="title"/>
          </p:nvPr>
        </p:nvSpPr>
        <p:spPr/>
        <p:txBody>
          <a:bodyPr/>
          <a:lstStyle/>
          <a:p>
            <a:r>
              <a:rPr lang="en-US" altLang="en-US" dirty="0">
                <a:solidFill>
                  <a:schemeClr val="accent1">
                    <a:lumMod val="75000"/>
                  </a:schemeClr>
                </a:solidFill>
              </a:rPr>
              <a:t>The Affine Cipher</a:t>
            </a:r>
          </a:p>
        </p:txBody>
      </p:sp>
      <p:sp>
        <p:nvSpPr>
          <p:cNvPr id="1270787" name="Rectangle 3"/>
          <p:cNvSpPr>
            <a:spLocks noGrp="1" noChangeArrowheads="1"/>
          </p:cNvSpPr>
          <p:nvPr>
            <p:ph type="body" idx="1"/>
          </p:nvPr>
        </p:nvSpPr>
        <p:spPr/>
        <p:txBody>
          <a:bodyPr/>
          <a:lstStyle/>
          <a:p>
            <a:pPr>
              <a:lnSpc>
                <a:spcPct val="90000"/>
              </a:lnSpc>
              <a:buFontTx/>
              <a:buNone/>
            </a:pPr>
            <a:r>
              <a:rPr lang="en-US" altLang="en-US"/>
              <a:t>Let </a:t>
            </a:r>
            <a:r>
              <a:rPr lang="en-US" altLang="en-US">
                <a:latin typeface="Brush Script MT" charset="0"/>
              </a:rPr>
              <a:t>P</a:t>
            </a:r>
            <a:r>
              <a:rPr lang="en-US" altLang="en-US"/>
              <a:t> = </a:t>
            </a:r>
            <a:r>
              <a:rPr lang="en-US" altLang="en-US">
                <a:latin typeface="Brush Script MT" charset="0"/>
              </a:rPr>
              <a:t>C</a:t>
            </a:r>
            <a:r>
              <a:rPr lang="en-US" altLang="en-US"/>
              <a:t> = </a:t>
            </a:r>
            <a:r>
              <a:rPr lang="en-US" altLang="en-US" b="0"/>
              <a:t>Z</a:t>
            </a:r>
            <a:r>
              <a:rPr lang="en-US" altLang="en-US" baseline="-25000"/>
              <a:t>26</a:t>
            </a:r>
            <a:r>
              <a:rPr lang="en-US" altLang="en-US"/>
              <a:t>, let </a:t>
            </a:r>
          </a:p>
          <a:p>
            <a:pPr algn="ctr">
              <a:lnSpc>
                <a:spcPct val="90000"/>
              </a:lnSpc>
              <a:buFontTx/>
              <a:buNone/>
            </a:pPr>
            <a:r>
              <a:rPr lang="en-US" altLang="en-US">
                <a:latin typeface="Brush Script MT" charset="0"/>
              </a:rPr>
              <a:t>K </a:t>
            </a:r>
            <a:r>
              <a:rPr lang="en-US" altLang="en-US"/>
              <a:t>=</a:t>
            </a:r>
            <a:r>
              <a:rPr lang="en-US" altLang="en-US">
                <a:latin typeface="Brush Script MT" charset="0"/>
              </a:rPr>
              <a:t> </a:t>
            </a:r>
            <a:r>
              <a:rPr lang="en-US" altLang="en-US"/>
              <a:t>{(</a:t>
            </a:r>
            <a:r>
              <a:rPr lang="en-US" altLang="en-US" i="1"/>
              <a:t>a</a:t>
            </a:r>
            <a:r>
              <a:rPr lang="en-US" altLang="en-US"/>
              <a:t>, </a:t>
            </a:r>
            <a:r>
              <a:rPr lang="en-US" altLang="en-US" i="1"/>
              <a:t>b</a:t>
            </a:r>
            <a:r>
              <a:rPr lang="en-US" altLang="en-US"/>
              <a:t>) </a:t>
            </a:r>
            <a:r>
              <a:rPr lang="en-US" altLang="en-US">
                <a:sym typeface="Symbol" charset="2"/>
              </a:rPr>
              <a:t> </a:t>
            </a:r>
            <a:r>
              <a:rPr lang="en-US" altLang="en-US" b="0"/>
              <a:t>Z</a:t>
            </a:r>
            <a:r>
              <a:rPr lang="en-US" altLang="en-US" baseline="-25000"/>
              <a:t>26 </a:t>
            </a:r>
            <a:r>
              <a:rPr lang="en-US" altLang="en-US">
                <a:sym typeface="Symbol" charset="2"/>
              </a:rPr>
              <a:t> </a:t>
            </a:r>
            <a:r>
              <a:rPr lang="en-US" altLang="en-US" b="0"/>
              <a:t>Z</a:t>
            </a:r>
            <a:r>
              <a:rPr lang="en-US" altLang="en-US" baseline="-25000"/>
              <a:t>26</a:t>
            </a:r>
            <a:r>
              <a:rPr lang="en-US" altLang="en-US" b="0" baseline="-25000"/>
              <a:t> </a:t>
            </a:r>
            <a:r>
              <a:rPr lang="en-US" altLang="en-US" b="0"/>
              <a:t>|</a:t>
            </a:r>
            <a:r>
              <a:rPr lang="en-US" altLang="en-US" baseline="-25000"/>
              <a:t> </a:t>
            </a:r>
            <a:r>
              <a:rPr lang="en-US" altLang="en-US"/>
              <a:t>gcd(</a:t>
            </a:r>
            <a:r>
              <a:rPr lang="en-US" altLang="en-US" i="1"/>
              <a:t>a</a:t>
            </a:r>
            <a:r>
              <a:rPr lang="en-US" altLang="en-US"/>
              <a:t>, 26) = 1}.</a:t>
            </a:r>
          </a:p>
          <a:p>
            <a:pPr>
              <a:lnSpc>
                <a:spcPct val="90000"/>
              </a:lnSpc>
              <a:buFontTx/>
              <a:buNone/>
            </a:pPr>
            <a:r>
              <a:rPr lang="en-US" altLang="en-US" b="0">
                <a:sym typeface="Symbol" charset="2"/>
              </a:rPr>
              <a:t></a:t>
            </a:r>
            <a:r>
              <a:rPr lang="en-US" altLang="en-US" i="1">
                <a:sym typeface="Symbol" charset="2"/>
              </a:rPr>
              <a:t>x</a:t>
            </a:r>
            <a:r>
              <a:rPr lang="en-US" altLang="en-US">
                <a:sym typeface="Symbol" charset="2"/>
              </a:rPr>
              <a:t></a:t>
            </a:r>
            <a:r>
              <a:rPr lang="en-US" altLang="en-US">
                <a:latin typeface="Brush Script MT" charset="0"/>
              </a:rPr>
              <a:t>P</a:t>
            </a:r>
            <a:r>
              <a:rPr lang="en-US" altLang="en-US"/>
              <a:t>, </a:t>
            </a:r>
            <a:r>
              <a:rPr lang="en-US" altLang="en-US" b="0">
                <a:sym typeface="Symbol" charset="2"/>
              </a:rPr>
              <a:t></a:t>
            </a:r>
            <a:r>
              <a:rPr lang="en-US" altLang="en-US" i="1">
                <a:sym typeface="Symbol" charset="2"/>
              </a:rPr>
              <a:t>y</a:t>
            </a:r>
            <a:r>
              <a:rPr lang="en-US" altLang="en-US">
                <a:sym typeface="Symbol" charset="2"/>
              </a:rPr>
              <a:t></a:t>
            </a:r>
            <a:r>
              <a:rPr lang="en-US" altLang="en-US">
                <a:latin typeface="Brush Script MT" charset="0"/>
              </a:rPr>
              <a:t>C</a:t>
            </a:r>
            <a:r>
              <a:rPr lang="en-US" altLang="en-US"/>
              <a:t>, </a:t>
            </a:r>
            <a:r>
              <a:rPr lang="en-US" altLang="en-US" b="0">
                <a:sym typeface="Symbol" charset="2"/>
              </a:rPr>
              <a:t></a:t>
            </a:r>
            <a:r>
              <a:rPr lang="en-US" altLang="en-US" i="1"/>
              <a:t>K</a:t>
            </a:r>
            <a:r>
              <a:rPr lang="en-US" altLang="en-US"/>
              <a:t> </a:t>
            </a:r>
            <a:r>
              <a:rPr lang="en-US" altLang="en-US">
                <a:sym typeface="Symbol" charset="2"/>
              </a:rPr>
              <a:t></a:t>
            </a:r>
            <a:r>
              <a:rPr lang="en-US" altLang="en-US">
                <a:latin typeface="Brush Script MT" charset="0"/>
              </a:rPr>
              <a:t>K</a:t>
            </a:r>
            <a:r>
              <a:rPr lang="en-US" altLang="en-US" b="0"/>
              <a:t>, </a:t>
            </a:r>
            <a:r>
              <a:rPr lang="en-US" altLang="en-US"/>
              <a:t>define</a:t>
            </a:r>
          </a:p>
          <a:p>
            <a:pPr algn="ctr">
              <a:lnSpc>
                <a:spcPct val="90000"/>
              </a:lnSpc>
              <a:buFontTx/>
              <a:buNone/>
            </a:pPr>
            <a:r>
              <a:rPr lang="en-US" altLang="en-US" i="1">
                <a:sym typeface="Symbol" charset="2"/>
              </a:rPr>
              <a:t>e</a:t>
            </a:r>
            <a:r>
              <a:rPr lang="en-US" altLang="en-US" i="1" baseline="-25000">
                <a:sym typeface="Symbol" charset="2"/>
              </a:rPr>
              <a:t>K</a:t>
            </a:r>
            <a:r>
              <a:rPr lang="en-US" altLang="en-US">
                <a:sym typeface="Symbol" charset="2"/>
              </a:rPr>
              <a:t>(</a:t>
            </a:r>
            <a:r>
              <a:rPr lang="en-US" altLang="en-US" i="1">
                <a:sym typeface="Symbol" charset="2"/>
              </a:rPr>
              <a:t>x</a:t>
            </a:r>
            <a:r>
              <a:rPr lang="en-US" altLang="en-US">
                <a:sym typeface="Symbol" charset="2"/>
              </a:rPr>
              <a:t>) = </a:t>
            </a:r>
            <a:r>
              <a:rPr lang="en-US" altLang="en-US" i="1">
                <a:sym typeface="Symbol" charset="2"/>
              </a:rPr>
              <a:t>ax + b </a:t>
            </a:r>
            <a:r>
              <a:rPr lang="en-US" altLang="en-US">
                <a:sym typeface="Symbol" charset="2"/>
              </a:rPr>
              <a:t>(mod 26)</a:t>
            </a:r>
          </a:p>
          <a:p>
            <a:pPr>
              <a:lnSpc>
                <a:spcPct val="90000"/>
              </a:lnSpc>
              <a:buFontTx/>
              <a:buNone/>
            </a:pPr>
            <a:r>
              <a:rPr lang="en-US" altLang="en-US">
                <a:sym typeface="Symbol" charset="2"/>
              </a:rPr>
              <a:t>and</a:t>
            </a:r>
          </a:p>
          <a:p>
            <a:pPr algn="ctr">
              <a:lnSpc>
                <a:spcPct val="90000"/>
              </a:lnSpc>
              <a:buFontTx/>
              <a:buNone/>
            </a:pPr>
            <a:r>
              <a:rPr lang="en-US" altLang="en-US" i="1">
                <a:sym typeface="Symbol" charset="2"/>
              </a:rPr>
              <a:t>d</a:t>
            </a:r>
            <a:r>
              <a:rPr lang="en-US" altLang="en-US" i="1" baseline="-25000">
                <a:sym typeface="Symbol" charset="2"/>
              </a:rPr>
              <a:t>K</a:t>
            </a:r>
            <a:r>
              <a:rPr lang="en-US" altLang="en-US">
                <a:sym typeface="Symbol" charset="2"/>
              </a:rPr>
              <a:t>(</a:t>
            </a:r>
            <a:r>
              <a:rPr lang="en-US" altLang="en-US" i="1">
                <a:sym typeface="Symbol" charset="2"/>
              </a:rPr>
              <a:t>y</a:t>
            </a:r>
            <a:r>
              <a:rPr lang="en-US" altLang="en-US">
                <a:sym typeface="Symbol" charset="2"/>
              </a:rPr>
              <a:t>) = </a:t>
            </a:r>
            <a:r>
              <a:rPr lang="en-US" altLang="en-US" i="1">
                <a:sym typeface="Symbol" charset="2"/>
              </a:rPr>
              <a:t>a</a:t>
            </a:r>
            <a:r>
              <a:rPr lang="en-US" altLang="en-US" baseline="30000">
                <a:sym typeface="Symbol" charset="2"/>
              </a:rPr>
              <a:t>-1</a:t>
            </a:r>
            <a:r>
              <a:rPr lang="en-US" altLang="en-US">
                <a:sym typeface="Symbol" charset="2"/>
              </a:rPr>
              <a:t>(</a:t>
            </a:r>
            <a:r>
              <a:rPr lang="en-US" altLang="en-US" i="1">
                <a:sym typeface="Symbol" charset="2"/>
              </a:rPr>
              <a:t>y – b) </a:t>
            </a:r>
            <a:r>
              <a:rPr lang="en-US" altLang="en-US">
                <a:sym typeface="Symbol" charset="2"/>
              </a:rPr>
              <a:t>(mod 26).</a:t>
            </a:r>
          </a:p>
          <a:p>
            <a:pPr>
              <a:lnSpc>
                <a:spcPct val="90000"/>
              </a:lnSpc>
              <a:buFontTx/>
              <a:buNone/>
            </a:pPr>
            <a:r>
              <a:rPr lang="en-US" altLang="en-US" i="1">
                <a:solidFill>
                  <a:schemeClr val="accent2"/>
                </a:solidFill>
                <a:sym typeface="Symbol" charset="2"/>
              </a:rPr>
              <a:t>       </a:t>
            </a:r>
            <a:r>
              <a:rPr lang="en-US" altLang="en-US">
                <a:solidFill>
                  <a:schemeClr val="tx2"/>
                </a:solidFill>
                <a:sym typeface="Symbol" charset="2"/>
              </a:rPr>
              <a:t>The encryption is injective if and only if gcd(a,26)=1</a:t>
            </a:r>
            <a:endParaRPr lang="en-US" altLang="en-US">
              <a:sym typeface="Symbol" charset="2"/>
            </a:endParaRPr>
          </a:p>
        </p:txBody>
      </p:sp>
    </p:spTree>
    <p:extLst>
      <p:ext uri="{BB962C8B-B14F-4D97-AF65-F5344CB8AC3E}">
        <p14:creationId xmlns:p14="http://schemas.microsoft.com/office/powerpoint/2010/main" val="154116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1810" name="Rectangle 2"/>
          <p:cNvSpPr>
            <a:spLocks noGrp="1" noChangeArrowheads="1"/>
          </p:cNvSpPr>
          <p:nvPr>
            <p:ph type="title"/>
          </p:nvPr>
        </p:nvSpPr>
        <p:spPr/>
        <p:txBody>
          <a:bodyPr/>
          <a:lstStyle/>
          <a:p>
            <a:r>
              <a:rPr lang="en-US" altLang="en-US" sz="4000" dirty="0">
                <a:solidFill>
                  <a:schemeClr val="accent1">
                    <a:lumMod val="75000"/>
                  </a:schemeClr>
                </a:solidFill>
              </a:rPr>
              <a:t>Multiplicative Inverse of an Element</a:t>
            </a:r>
          </a:p>
        </p:txBody>
      </p:sp>
      <p:sp>
        <p:nvSpPr>
          <p:cNvPr id="1271811" name="Rectangle 3"/>
          <p:cNvSpPr>
            <a:spLocks noGrp="1" noChangeArrowheads="1"/>
          </p:cNvSpPr>
          <p:nvPr>
            <p:ph type="body" idx="1"/>
          </p:nvPr>
        </p:nvSpPr>
        <p:spPr/>
        <p:txBody>
          <a:bodyPr/>
          <a:lstStyle/>
          <a:p>
            <a:r>
              <a:rPr lang="en-US" altLang="en-US"/>
              <a:t>Suppose a is an element from Z</a:t>
            </a:r>
            <a:r>
              <a:rPr lang="en-US" altLang="en-US" baseline="-25000"/>
              <a:t>m</a:t>
            </a:r>
            <a:r>
              <a:rPr lang="en-US" altLang="en-US"/>
              <a:t>. Then the multiplicative inverse of an element is an element b also in Z</a:t>
            </a:r>
            <a:r>
              <a:rPr lang="en-US" altLang="en-US" baseline="-25000"/>
              <a:t>m</a:t>
            </a:r>
            <a:r>
              <a:rPr lang="en-US" altLang="en-US"/>
              <a:t>, such that ab=1 (mod m).</a:t>
            </a:r>
          </a:p>
          <a:p>
            <a:pPr lvl="1"/>
            <a:r>
              <a:rPr lang="en-US" altLang="en-US"/>
              <a:t>Then, gcd(a,m)=1</a:t>
            </a:r>
          </a:p>
          <a:p>
            <a:r>
              <a:rPr lang="en-US" altLang="en-US"/>
              <a:t>Note that if m=prime number, p then every element has an inverse. Then Z</a:t>
            </a:r>
            <a:r>
              <a:rPr lang="en-US" altLang="en-US" baseline="-25000"/>
              <a:t>p</a:t>
            </a:r>
            <a:r>
              <a:rPr lang="en-US" altLang="en-US"/>
              <a:t> is called a field.</a:t>
            </a:r>
          </a:p>
        </p:txBody>
      </p:sp>
    </p:spTree>
    <p:extLst>
      <p:ext uri="{BB962C8B-B14F-4D97-AF65-F5344CB8AC3E}">
        <p14:creationId xmlns:p14="http://schemas.microsoft.com/office/powerpoint/2010/main" val="37734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2834" name="Rectangle 2"/>
          <p:cNvSpPr>
            <a:spLocks noGrp="1" noChangeArrowheads="1"/>
          </p:cNvSpPr>
          <p:nvPr>
            <p:ph type="title"/>
          </p:nvPr>
        </p:nvSpPr>
        <p:spPr/>
        <p:txBody>
          <a:bodyPr/>
          <a:lstStyle/>
          <a:p>
            <a:r>
              <a:rPr lang="en-US" altLang="en-US" dirty="0">
                <a:solidFill>
                  <a:schemeClr val="accent1">
                    <a:lumMod val="75000"/>
                  </a:schemeClr>
                </a:solidFill>
              </a:rPr>
              <a:t>Inverse of Affine Cipher</a:t>
            </a:r>
          </a:p>
        </p:txBody>
      </p:sp>
      <p:sp>
        <p:nvSpPr>
          <p:cNvPr id="1272835" name="Rectangle 3"/>
          <p:cNvSpPr>
            <a:spLocks noGrp="1" noChangeArrowheads="1"/>
          </p:cNvSpPr>
          <p:nvPr>
            <p:ph type="body" idx="1"/>
          </p:nvPr>
        </p:nvSpPr>
        <p:spPr/>
        <p:txBody>
          <a:bodyPr/>
          <a:lstStyle/>
          <a:p>
            <a:r>
              <a:rPr lang="en-US" altLang="en-US"/>
              <a:t>Affine Cipher is invertible if a has a multiplicative inverse.</a:t>
            </a:r>
          </a:p>
          <a:p>
            <a:pPr lvl="1"/>
            <a:r>
              <a:rPr lang="en-US" altLang="en-US"/>
              <a:t>That is gcd(a,m)=1</a:t>
            </a:r>
          </a:p>
          <a:p>
            <a:pPr lvl="1"/>
            <a:r>
              <a:rPr lang="en-US" altLang="en-US"/>
              <a:t>{1,3,5,7,9,11,15,17,19,21,23,25} have elements which are co-prime to m</a:t>
            </a:r>
          </a:p>
          <a:p>
            <a:pPr lvl="1"/>
            <a:r>
              <a:rPr lang="en-US" altLang="en-US"/>
              <a:t>Thus, 1</a:t>
            </a:r>
            <a:r>
              <a:rPr lang="en-US" altLang="en-US" baseline="30000"/>
              <a:t>-1</a:t>
            </a:r>
            <a:r>
              <a:rPr lang="en-US" altLang="en-US"/>
              <a:t>=1, 3</a:t>
            </a:r>
            <a:r>
              <a:rPr lang="en-US" altLang="en-US" baseline="30000"/>
              <a:t>-1</a:t>
            </a:r>
            <a:r>
              <a:rPr lang="en-US" altLang="en-US"/>
              <a:t>=9, 5</a:t>
            </a:r>
            <a:r>
              <a:rPr lang="en-US" altLang="en-US" baseline="30000"/>
              <a:t>-1</a:t>
            </a:r>
            <a:r>
              <a:rPr lang="en-US" altLang="en-US"/>
              <a:t>=21, 7</a:t>
            </a:r>
            <a:r>
              <a:rPr lang="en-US" altLang="en-US" baseline="30000"/>
              <a:t>-1</a:t>
            </a:r>
            <a:r>
              <a:rPr lang="en-US" altLang="en-US"/>
              <a:t>=15, 11</a:t>
            </a:r>
            <a:r>
              <a:rPr lang="en-US" altLang="en-US" baseline="30000"/>
              <a:t>-1</a:t>
            </a:r>
            <a:r>
              <a:rPr lang="en-US" altLang="en-US"/>
              <a:t>=19, 15</a:t>
            </a:r>
            <a:r>
              <a:rPr lang="en-US" altLang="en-US" baseline="30000"/>
              <a:t>-1</a:t>
            </a:r>
            <a:r>
              <a:rPr lang="en-US" altLang="en-US"/>
              <a:t>=7, 17</a:t>
            </a:r>
            <a:r>
              <a:rPr lang="en-US" altLang="en-US" baseline="30000"/>
              <a:t>-1</a:t>
            </a:r>
            <a:r>
              <a:rPr lang="en-US" altLang="en-US"/>
              <a:t>=23, 25</a:t>
            </a:r>
            <a:r>
              <a:rPr lang="en-US" altLang="en-US" baseline="30000"/>
              <a:t>-1</a:t>
            </a:r>
            <a:r>
              <a:rPr lang="en-US" altLang="en-US"/>
              <a:t>=25</a:t>
            </a:r>
          </a:p>
          <a:p>
            <a:pPr lvl="1"/>
            <a:r>
              <a:rPr lang="en-US" altLang="en-US"/>
              <a:t>Thus, the inverse of an element belongs to the above set. Why?</a:t>
            </a:r>
          </a:p>
          <a:p>
            <a:pPr lvl="1"/>
            <a:endParaRPr lang="en-US" altLang="en-US"/>
          </a:p>
          <a:p>
            <a:pPr lvl="1"/>
            <a:endParaRPr lang="en-US" altLang="en-US"/>
          </a:p>
        </p:txBody>
      </p:sp>
    </p:spTree>
    <p:extLst>
      <p:ext uri="{BB962C8B-B14F-4D97-AF65-F5344CB8AC3E}">
        <p14:creationId xmlns:p14="http://schemas.microsoft.com/office/powerpoint/2010/main" val="47398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dirty="0">
                <a:solidFill>
                  <a:schemeClr val="accent1">
                    <a:lumMod val="75000"/>
                  </a:schemeClr>
                </a:solidFill>
              </a:rPr>
              <a:t>Objectives</a:t>
            </a:r>
          </a:p>
        </p:txBody>
      </p:sp>
      <p:sp>
        <p:nvSpPr>
          <p:cNvPr id="68611" name="Rectangle 3"/>
          <p:cNvSpPr>
            <a:spLocks noGrp="1" noChangeArrowheads="1"/>
          </p:cNvSpPr>
          <p:nvPr>
            <p:ph type="body" idx="1"/>
          </p:nvPr>
        </p:nvSpPr>
        <p:spPr/>
        <p:txBody>
          <a:bodyPr/>
          <a:lstStyle/>
          <a:p>
            <a:r>
              <a:rPr lang="en-US" altLang="en-US"/>
              <a:t>Understand the definition of Perfect Secrecy</a:t>
            </a:r>
          </a:p>
          <a:p>
            <a:r>
              <a:rPr lang="en-US" altLang="en-US"/>
              <a:t>Prove that a given crypto-sytem is perfectly secured</a:t>
            </a:r>
          </a:p>
          <a:p>
            <a:r>
              <a:rPr lang="en-US" altLang="en-US"/>
              <a:t> One Time Pad</a:t>
            </a:r>
          </a:p>
          <a:p>
            <a:r>
              <a:rPr lang="en-US" altLang="en-US"/>
              <a:t>Entropy and its computation</a:t>
            </a:r>
          </a:p>
          <a:p>
            <a:r>
              <a:rPr lang="en-US" altLang="en-US"/>
              <a:t>Ideal Ciphers</a:t>
            </a:r>
          </a:p>
          <a:p>
            <a:r>
              <a:rPr lang="en-US" altLang="en-US"/>
              <a:t>Equivocation of Keys</a:t>
            </a:r>
          </a:p>
        </p:txBody>
      </p:sp>
    </p:spTree>
    <p:extLst>
      <p:ext uri="{BB962C8B-B14F-4D97-AF65-F5344CB8AC3E}">
        <p14:creationId xmlns:p14="http://schemas.microsoft.com/office/powerpoint/2010/main" val="1841299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858" name="Rectangle 2"/>
          <p:cNvSpPr>
            <a:spLocks noGrp="1" noChangeArrowheads="1"/>
          </p:cNvSpPr>
          <p:nvPr>
            <p:ph type="title"/>
          </p:nvPr>
        </p:nvSpPr>
        <p:spPr/>
        <p:txBody>
          <a:bodyPr/>
          <a:lstStyle/>
          <a:p>
            <a:r>
              <a:rPr lang="en-US" altLang="en-US" dirty="0">
                <a:solidFill>
                  <a:schemeClr val="accent1">
                    <a:lumMod val="75000"/>
                  </a:schemeClr>
                </a:solidFill>
              </a:rPr>
              <a:t>Key Size of Affine Cipher</a:t>
            </a:r>
          </a:p>
        </p:txBody>
      </p:sp>
      <p:sp>
        <p:nvSpPr>
          <p:cNvPr id="1273859" name="Rectangle 3"/>
          <p:cNvSpPr>
            <a:spLocks noGrp="1" noChangeArrowheads="1"/>
          </p:cNvSpPr>
          <p:nvPr>
            <p:ph type="body" idx="1"/>
          </p:nvPr>
        </p:nvSpPr>
        <p:spPr/>
        <p:txBody>
          <a:bodyPr/>
          <a:lstStyle/>
          <a:p>
            <a:r>
              <a:rPr lang="en-US" altLang="en-US"/>
              <a:t>The possible values of a such that gcd(a,26)=1 are:</a:t>
            </a:r>
          </a:p>
          <a:p>
            <a:pPr lvl="1">
              <a:buFontTx/>
              <a:buNone/>
            </a:pPr>
            <a:r>
              <a:rPr lang="en-US" altLang="en-US"/>
              <a:t>{1,3,5,7,9,11,15,17,19,21,23,25}</a:t>
            </a:r>
          </a:p>
          <a:p>
            <a:pPr lvl="1">
              <a:buFontTx/>
              <a:buNone/>
            </a:pPr>
            <a:r>
              <a:rPr lang="en-US" altLang="en-US"/>
              <a:t>Thus, there are 12 possible a’s</a:t>
            </a:r>
          </a:p>
          <a:p>
            <a:pPr lvl="1">
              <a:buFontTx/>
              <a:buNone/>
            </a:pPr>
            <a:r>
              <a:rPr lang="en-US" altLang="en-US"/>
              <a:t>The coefficient b can be any 26 value: Total key size is 12 x 26 = 312</a:t>
            </a:r>
          </a:p>
          <a:p>
            <a:pPr lvl="1">
              <a:buFontTx/>
              <a:buNone/>
            </a:pPr>
            <a:r>
              <a:rPr lang="en-US" altLang="en-US">
                <a:solidFill>
                  <a:schemeClr val="tx2"/>
                </a:solidFill>
              </a:rPr>
              <a:t>Key size is thus too small…can we generalize the affine cipher?</a:t>
            </a:r>
            <a:r>
              <a:rPr lang="en-US" altLang="en-US" b="0"/>
              <a:t> </a:t>
            </a:r>
          </a:p>
        </p:txBody>
      </p:sp>
    </p:spTree>
    <p:extLst>
      <p:ext uri="{BB962C8B-B14F-4D97-AF65-F5344CB8AC3E}">
        <p14:creationId xmlns:p14="http://schemas.microsoft.com/office/powerpoint/2010/main" val="199945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ChangeArrowheads="1"/>
          </p:cNvSpPr>
          <p:nvPr>
            <p:ph type="title"/>
          </p:nvPr>
        </p:nvSpPr>
        <p:spPr/>
        <p:txBody>
          <a:bodyPr/>
          <a:lstStyle/>
          <a:p>
            <a:r>
              <a:rPr lang="en-US" altLang="en-US" dirty="0">
                <a:solidFill>
                  <a:schemeClr val="accent1">
                    <a:lumMod val="75000"/>
                  </a:schemeClr>
                </a:solidFill>
              </a:rPr>
              <a:t>Computing </a:t>
            </a:r>
            <a:r>
              <a:rPr lang="el-GR" altLang="en-US" dirty="0">
                <a:solidFill>
                  <a:schemeClr val="accent1">
                    <a:lumMod val="75000"/>
                  </a:schemeClr>
                </a:solidFill>
                <a:ea typeface="Arial" charset="0"/>
                <a:cs typeface="Arial" charset="0"/>
              </a:rPr>
              <a:t>Φ</a:t>
            </a:r>
            <a:r>
              <a:rPr lang="en-US" altLang="en-US" dirty="0">
                <a:solidFill>
                  <a:schemeClr val="accent1">
                    <a:lumMod val="75000"/>
                  </a:schemeClr>
                </a:solidFill>
              </a:rPr>
              <a:t> </a:t>
            </a:r>
          </a:p>
        </p:txBody>
      </p:sp>
      <p:sp>
        <p:nvSpPr>
          <p:cNvPr id="1276931" name="Rectangle 3"/>
          <p:cNvSpPr>
            <a:spLocks noGrp="1" noChangeArrowheads="1"/>
          </p:cNvSpPr>
          <p:nvPr>
            <p:ph type="body" idx="1"/>
          </p:nvPr>
        </p:nvSpPr>
        <p:spPr>
          <a:xfrm>
            <a:off x="685800" y="1447800"/>
            <a:ext cx="7772400" cy="4800600"/>
          </a:xfrm>
        </p:spPr>
        <p:txBody>
          <a:bodyPr/>
          <a:lstStyle/>
          <a:p>
            <a:r>
              <a:rPr lang="en-US" altLang="en-US" dirty="0"/>
              <a:t>If m and n are relatively prime numbers, </a:t>
            </a:r>
          </a:p>
          <a:p>
            <a:pPr lvl="1"/>
            <a:r>
              <a:rPr lang="el-GR" altLang="en-US" dirty="0">
                <a:ea typeface="Arial" charset="0"/>
                <a:cs typeface="Arial" charset="0"/>
              </a:rPr>
              <a:t>Φ</a:t>
            </a:r>
            <a:r>
              <a:rPr lang="en-US" altLang="en-US" dirty="0">
                <a:ea typeface="Arial" charset="0"/>
                <a:cs typeface="Arial" charset="0"/>
              </a:rPr>
              <a:t>(</a:t>
            </a:r>
            <a:r>
              <a:rPr lang="en-US" altLang="en-US" dirty="0" err="1">
                <a:ea typeface="Arial" charset="0"/>
                <a:cs typeface="Arial" charset="0"/>
              </a:rPr>
              <a:t>mn</a:t>
            </a:r>
            <a:r>
              <a:rPr lang="en-US" altLang="en-US" dirty="0">
                <a:ea typeface="Arial" charset="0"/>
                <a:cs typeface="Arial" charset="0"/>
              </a:rPr>
              <a:t>)= </a:t>
            </a:r>
            <a:r>
              <a:rPr lang="el-GR" altLang="en-US" dirty="0">
                <a:ea typeface="Arial" charset="0"/>
                <a:cs typeface="Arial" charset="0"/>
              </a:rPr>
              <a:t>Φ</a:t>
            </a:r>
            <a:r>
              <a:rPr lang="en-US" altLang="en-US" dirty="0">
                <a:ea typeface="Arial" charset="0"/>
                <a:cs typeface="Arial" charset="0"/>
              </a:rPr>
              <a:t>(m) </a:t>
            </a:r>
            <a:r>
              <a:rPr lang="el-GR" altLang="en-US" dirty="0">
                <a:ea typeface="Arial" charset="0"/>
                <a:cs typeface="Arial" charset="0"/>
              </a:rPr>
              <a:t>Φ</a:t>
            </a:r>
            <a:r>
              <a:rPr lang="en-US" altLang="en-US" dirty="0">
                <a:ea typeface="Arial" charset="0"/>
                <a:cs typeface="Arial" charset="0"/>
              </a:rPr>
              <a:t>(n)</a:t>
            </a:r>
          </a:p>
          <a:p>
            <a:r>
              <a:rPr lang="el-GR" altLang="en-US" dirty="0">
                <a:ea typeface="Arial" charset="0"/>
                <a:cs typeface="Arial" charset="0"/>
              </a:rPr>
              <a:t>Φ</a:t>
            </a:r>
            <a:r>
              <a:rPr lang="en-US" altLang="en-US" dirty="0">
                <a:ea typeface="Arial" charset="0"/>
                <a:cs typeface="Arial" charset="0"/>
              </a:rPr>
              <a:t>(77)= </a:t>
            </a:r>
            <a:r>
              <a:rPr lang="el-GR" altLang="en-US" dirty="0">
                <a:ea typeface="Arial" charset="0"/>
                <a:cs typeface="Arial" charset="0"/>
              </a:rPr>
              <a:t>Φ</a:t>
            </a:r>
            <a:r>
              <a:rPr lang="en-US" altLang="en-US" dirty="0">
                <a:ea typeface="Arial" charset="0"/>
                <a:cs typeface="Arial" charset="0"/>
              </a:rPr>
              <a:t>(7 x 11)=6 x 10 = 60</a:t>
            </a:r>
          </a:p>
          <a:p>
            <a:r>
              <a:rPr lang="el-GR" altLang="en-US" dirty="0">
                <a:ea typeface="Arial" charset="0"/>
                <a:cs typeface="Arial" charset="0"/>
              </a:rPr>
              <a:t>Φ</a:t>
            </a:r>
            <a:r>
              <a:rPr lang="en-US" altLang="en-US" dirty="0">
                <a:ea typeface="Arial" charset="0"/>
                <a:cs typeface="Arial" charset="0"/>
              </a:rPr>
              <a:t>(1896)= </a:t>
            </a:r>
            <a:r>
              <a:rPr lang="el-GR" altLang="en-US" dirty="0">
                <a:ea typeface="Arial" charset="0"/>
                <a:cs typeface="Arial" charset="0"/>
              </a:rPr>
              <a:t>Φ</a:t>
            </a:r>
            <a:r>
              <a:rPr lang="en-US" altLang="en-US" dirty="0">
                <a:ea typeface="Arial" charset="0"/>
                <a:cs typeface="Arial" charset="0"/>
              </a:rPr>
              <a:t>(3 x 8 x 79)=2 x 4 x 78 =624</a:t>
            </a:r>
          </a:p>
          <a:p>
            <a:r>
              <a:rPr lang="en-US" altLang="en-US" dirty="0">
                <a:ea typeface="Arial" charset="0"/>
                <a:cs typeface="Arial" charset="0"/>
              </a:rPr>
              <a:t>This result can be extended to more than two arguments comprising of pairwise co-prime integers. </a:t>
            </a:r>
          </a:p>
        </p:txBody>
      </p:sp>
    </p:spTree>
    <p:extLst>
      <p:ext uri="{BB962C8B-B14F-4D97-AF65-F5344CB8AC3E}">
        <p14:creationId xmlns:p14="http://schemas.microsoft.com/office/powerpoint/2010/main" val="98856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6930" name="Rectangle 2"/>
          <p:cNvSpPr>
            <a:spLocks noGrp="1" noChangeArrowheads="1"/>
          </p:cNvSpPr>
          <p:nvPr>
            <p:ph type="title"/>
          </p:nvPr>
        </p:nvSpPr>
        <p:spPr>
          <a:xfrm>
            <a:off x="457200" y="0"/>
            <a:ext cx="8229600" cy="1143000"/>
          </a:xfrm>
        </p:spPr>
        <p:txBody>
          <a:bodyPr/>
          <a:lstStyle/>
          <a:p>
            <a:r>
              <a:rPr lang="en-US" altLang="en-US" dirty="0">
                <a:solidFill>
                  <a:schemeClr val="accent1">
                    <a:lumMod val="75000"/>
                  </a:schemeClr>
                </a:solidFill>
              </a:rPr>
              <a:t>Computing </a:t>
            </a:r>
            <a:r>
              <a:rPr lang="el-GR" altLang="en-US" dirty="0">
                <a:solidFill>
                  <a:schemeClr val="accent1">
                    <a:lumMod val="75000"/>
                  </a:schemeClr>
                </a:solidFill>
                <a:ea typeface="Arial" charset="0"/>
                <a:cs typeface="Arial" charset="0"/>
              </a:rPr>
              <a:t>Φ</a:t>
            </a:r>
            <a:r>
              <a:rPr lang="en-US" altLang="en-US" dirty="0">
                <a:solidFill>
                  <a:schemeClr val="accent1">
                    <a:lumMod val="75000"/>
                  </a:schemeClr>
                </a:solidFill>
              </a:rPr>
              <a:t> (contd.)</a:t>
            </a:r>
          </a:p>
        </p:txBody>
      </p:sp>
      <p:sp>
        <p:nvSpPr>
          <p:cNvPr id="1276931" name="Rectangle 3"/>
          <p:cNvSpPr>
            <a:spLocks noGrp="1" noChangeArrowheads="1"/>
          </p:cNvSpPr>
          <p:nvPr>
            <p:ph type="body" idx="1"/>
          </p:nvPr>
        </p:nvSpPr>
        <p:spPr>
          <a:xfrm>
            <a:off x="457200" y="1407405"/>
            <a:ext cx="7772400" cy="4800600"/>
          </a:xfrm>
        </p:spPr>
        <p:txBody>
          <a:bodyPr/>
          <a:lstStyle/>
          <a:p>
            <a:r>
              <a:rPr lang="en-US" altLang="en-US" sz="2800"/>
              <a:t>If m and n are relatively prime numbers, </a:t>
            </a:r>
          </a:p>
          <a:p>
            <a:pPr lvl="1"/>
            <a:r>
              <a:rPr lang="el-GR" altLang="en-US" sz="2400" dirty="0">
                <a:ea typeface="Arial" charset="0"/>
                <a:cs typeface="Arial" charset="0"/>
              </a:rPr>
              <a:t>Φ</a:t>
            </a:r>
            <a:r>
              <a:rPr lang="en-US" altLang="en-US" sz="2400" dirty="0">
                <a:ea typeface="Arial" charset="0"/>
                <a:cs typeface="Arial" charset="0"/>
              </a:rPr>
              <a:t>(</a:t>
            </a:r>
            <a:r>
              <a:rPr lang="en-US" altLang="en-US" sz="2400" dirty="0" err="1">
                <a:ea typeface="Arial" charset="0"/>
                <a:cs typeface="Arial" charset="0"/>
              </a:rPr>
              <a:t>mn</a:t>
            </a:r>
            <a:r>
              <a:rPr lang="en-US" altLang="en-US" sz="2400" dirty="0">
                <a:ea typeface="Arial" charset="0"/>
                <a:cs typeface="Arial" charset="0"/>
              </a:rPr>
              <a:t>)= </a:t>
            </a:r>
            <a:r>
              <a:rPr lang="el-GR" altLang="en-US" sz="2400" dirty="0">
                <a:ea typeface="Arial" charset="0"/>
                <a:cs typeface="Arial" charset="0"/>
              </a:rPr>
              <a:t>Φ</a:t>
            </a:r>
            <a:r>
              <a:rPr lang="en-US" altLang="en-US" sz="2400" dirty="0">
                <a:ea typeface="Arial" charset="0"/>
                <a:cs typeface="Arial" charset="0"/>
              </a:rPr>
              <a:t>(m) </a:t>
            </a:r>
            <a:r>
              <a:rPr lang="el-GR" altLang="en-US" sz="2400" dirty="0">
                <a:ea typeface="Arial" charset="0"/>
                <a:cs typeface="Arial" charset="0"/>
              </a:rPr>
              <a:t>Φ</a:t>
            </a:r>
            <a:r>
              <a:rPr lang="en-US" altLang="en-US" sz="2400" dirty="0">
                <a:ea typeface="Arial" charset="0"/>
                <a:cs typeface="Arial" charset="0"/>
              </a:rPr>
              <a:t>(n) [stated without proof, interested students see: </a:t>
            </a:r>
            <a:r>
              <a:rPr lang="en-US" sz="2400" dirty="0">
                <a:hlinkClick r:id="rId2"/>
              </a:rPr>
              <a:t>https://www.youtube.com/watch?v=SCvtxjpVQms&amp;list=PL71FE85723FD414D7&amp;index=3</a:t>
            </a:r>
            <a:r>
              <a:rPr lang="en-US" altLang="en-US" sz="2400" dirty="0">
                <a:ea typeface="Arial" charset="0"/>
                <a:cs typeface="Arial" charset="0"/>
              </a:rPr>
              <a:t>]</a:t>
            </a:r>
          </a:p>
          <a:p>
            <a:r>
              <a:rPr lang="el-GR" altLang="en-US" sz="2800" dirty="0">
                <a:ea typeface="Arial" charset="0"/>
                <a:cs typeface="Arial" charset="0"/>
              </a:rPr>
              <a:t>Φ</a:t>
            </a:r>
            <a:r>
              <a:rPr lang="en-US" altLang="en-US" sz="2800" dirty="0">
                <a:ea typeface="Arial" charset="0"/>
                <a:cs typeface="Arial" charset="0"/>
              </a:rPr>
              <a:t>(77)= </a:t>
            </a:r>
            <a:r>
              <a:rPr lang="el-GR" altLang="en-US" sz="2800" dirty="0">
                <a:ea typeface="Arial" charset="0"/>
                <a:cs typeface="Arial" charset="0"/>
              </a:rPr>
              <a:t>Φ</a:t>
            </a:r>
            <a:r>
              <a:rPr lang="en-US" altLang="en-US" sz="2800" dirty="0">
                <a:ea typeface="Arial" charset="0"/>
                <a:cs typeface="Arial" charset="0"/>
              </a:rPr>
              <a:t>(7 x 11)=6 x 10 = 60</a:t>
            </a:r>
          </a:p>
          <a:p>
            <a:r>
              <a:rPr lang="el-GR" altLang="en-US" sz="2800" dirty="0">
                <a:ea typeface="Arial" charset="0"/>
                <a:cs typeface="Arial" charset="0"/>
              </a:rPr>
              <a:t>Φ</a:t>
            </a:r>
            <a:r>
              <a:rPr lang="en-US" altLang="en-US" sz="2800" dirty="0">
                <a:ea typeface="Arial" charset="0"/>
                <a:cs typeface="Arial" charset="0"/>
              </a:rPr>
              <a:t>(1896)= </a:t>
            </a:r>
            <a:r>
              <a:rPr lang="el-GR" altLang="en-US" sz="2800" dirty="0">
                <a:ea typeface="Arial" charset="0"/>
                <a:cs typeface="Arial" charset="0"/>
              </a:rPr>
              <a:t>Φ</a:t>
            </a:r>
            <a:r>
              <a:rPr lang="en-US" altLang="en-US" sz="2800" dirty="0">
                <a:ea typeface="Arial" charset="0"/>
                <a:cs typeface="Arial" charset="0"/>
              </a:rPr>
              <a:t>(3 x 8 x 79)=2 x 4 x 78 =624</a:t>
            </a:r>
          </a:p>
          <a:p>
            <a:r>
              <a:rPr lang="en-US" altLang="en-US" sz="2800" dirty="0">
                <a:ea typeface="Arial" charset="0"/>
                <a:cs typeface="Arial" charset="0"/>
              </a:rPr>
              <a:t>This result can be extended to more than two arguments comprising of pairwise </a:t>
            </a:r>
            <a:r>
              <a:rPr lang="en-US" altLang="en-US" sz="2800" dirty="0" err="1">
                <a:ea typeface="Arial" charset="0"/>
                <a:cs typeface="Arial" charset="0"/>
              </a:rPr>
              <a:t>coprime</a:t>
            </a:r>
            <a:r>
              <a:rPr lang="en-US" altLang="en-US" sz="2800" dirty="0">
                <a:ea typeface="Arial" charset="0"/>
                <a:cs typeface="Arial" charset="0"/>
              </a:rPr>
              <a:t> integers. </a:t>
            </a:r>
          </a:p>
        </p:txBody>
      </p:sp>
    </p:spTree>
    <p:extLst>
      <p:ext uri="{BB962C8B-B14F-4D97-AF65-F5344CB8AC3E}">
        <p14:creationId xmlns:p14="http://schemas.microsoft.com/office/powerpoint/2010/main" val="616017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1026" name="Rectangle 2"/>
          <p:cNvSpPr>
            <a:spLocks noGrp="1" noChangeArrowheads="1"/>
          </p:cNvSpPr>
          <p:nvPr>
            <p:ph type="title"/>
          </p:nvPr>
        </p:nvSpPr>
        <p:spPr/>
        <p:txBody>
          <a:bodyPr/>
          <a:lstStyle/>
          <a:p>
            <a:r>
              <a:rPr lang="en-US" altLang="en-US" dirty="0">
                <a:solidFill>
                  <a:schemeClr val="accent1">
                    <a:lumMod val="75000"/>
                  </a:schemeClr>
                </a:solidFill>
              </a:rPr>
              <a:t>Computing </a:t>
            </a:r>
            <a:r>
              <a:rPr lang="el-GR" altLang="en-US" dirty="0">
                <a:solidFill>
                  <a:schemeClr val="accent1">
                    <a:lumMod val="75000"/>
                  </a:schemeClr>
                </a:solidFill>
                <a:ea typeface="Arial" charset="0"/>
                <a:cs typeface="Arial" charset="0"/>
              </a:rPr>
              <a:t>Φ</a:t>
            </a:r>
            <a:r>
              <a:rPr lang="en-US" altLang="en-US" dirty="0">
                <a:solidFill>
                  <a:schemeClr val="accent1">
                    <a:lumMod val="75000"/>
                  </a:schemeClr>
                </a:solidFill>
              </a:rPr>
              <a:t> (contd.)</a:t>
            </a:r>
          </a:p>
        </p:txBody>
      </p:sp>
      <p:sp>
        <p:nvSpPr>
          <p:cNvPr id="1281027" name="Rectangle 3"/>
          <p:cNvSpPr>
            <a:spLocks noGrp="1" noChangeArrowheads="1"/>
          </p:cNvSpPr>
          <p:nvPr>
            <p:ph type="body" idx="1"/>
          </p:nvPr>
        </p:nvSpPr>
        <p:spPr/>
        <p:txBody>
          <a:bodyPr/>
          <a:lstStyle/>
          <a:p>
            <a:r>
              <a:rPr lang="el-GR" altLang="en-US"/>
              <a:t>Φ</a:t>
            </a:r>
            <a:r>
              <a:rPr lang="en-US" altLang="en-US"/>
              <a:t>(p</a:t>
            </a:r>
            <a:r>
              <a:rPr lang="en-US" altLang="en-US" baseline="30000"/>
              <a:t>a</a:t>
            </a:r>
            <a:r>
              <a:rPr lang="en-US" altLang="en-US"/>
              <a:t>)=p</a:t>
            </a:r>
            <a:r>
              <a:rPr lang="en-US" altLang="en-US" baseline="30000"/>
              <a:t>a</a:t>
            </a:r>
            <a:r>
              <a:rPr lang="en-US" altLang="en-US"/>
              <a:t>-p</a:t>
            </a:r>
            <a:r>
              <a:rPr lang="en-US" altLang="en-US" baseline="30000"/>
              <a:t>a-1</a:t>
            </a:r>
            <a:endParaRPr lang="en-US" altLang="en-US"/>
          </a:p>
          <a:p>
            <a:pPr lvl="1"/>
            <a:r>
              <a:rPr lang="en-US" altLang="en-US"/>
              <a:t>Evident for a=1</a:t>
            </a:r>
          </a:p>
          <a:p>
            <a:pPr lvl="1"/>
            <a:r>
              <a:rPr lang="en-US" altLang="en-US"/>
              <a:t>For a&gt;1, out of the elements 1, 2, …, p</a:t>
            </a:r>
            <a:r>
              <a:rPr lang="en-US" altLang="en-US" baseline="30000"/>
              <a:t>a</a:t>
            </a:r>
            <a:r>
              <a:rPr lang="en-US" altLang="en-US"/>
              <a:t> the elements p, p</a:t>
            </a:r>
            <a:r>
              <a:rPr lang="en-US" altLang="en-US" baseline="30000"/>
              <a:t>2</a:t>
            </a:r>
            <a:r>
              <a:rPr lang="en-US" altLang="en-US"/>
              <a:t>, p</a:t>
            </a:r>
            <a:r>
              <a:rPr lang="en-US" altLang="en-US" baseline="30000"/>
              <a:t>a-1</a:t>
            </a:r>
            <a:r>
              <a:rPr lang="en-US" altLang="en-US"/>
              <a:t>p are not co-prime to p</a:t>
            </a:r>
            <a:r>
              <a:rPr lang="en-US" altLang="en-US" baseline="30000"/>
              <a:t>a</a:t>
            </a:r>
            <a:r>
              <a:rPr lang="en-US" altLang="en-US"/>
              <a:t>. </a:t>
            </a:r>
          </a:p>
          <a:p>
            <a:pPr lvl="1">
              <a:buFontTx/>
              <a:buNone/>
            </a:pPr>
            <a:r>
              <a:rPr lang="en-US" altLang="en-US"/>
              <a:t>Rest are co-prime.</a:t>
            </a:r>
          </a:p>
          <a:p>
            <a:pPr lvl="1">
              <a:buFontTx/>
              <a:buNone/>
            </a:pPr>
            <a:r>
              <a:rPr lang="en-US" altLang="en-US"/>
              <a:t>Thus </a:t>
            </a:r>
            <a:r>
              <a:rPr lang="el-GR" altLang="en-US"/>
              <a:t>Φ</a:t>
            </a:r>
            <a:r>
              <a:rPr lang="en-US" altLang="en-US"/>
              <a:t>(p</a:t>
            </a:r>
            <a:r>
              <a:rPr lang="en-US" altLang="en-US" baseline="30000"/>
              <a:t>a</a:t>
            </a:r>
            <a:r>
              <a:rPr lang="en-US" altLang="en-US"/>
              <a:t>)=p</a:t>
            </a:r>
            <a:r>
              <a:rPr lang="en-US" altLang="en-US" baseline="30000"/>
              <a:t>a</a:t>
            </a:r>
            <a:r>
              <a:rPr lang="en-US" altLang="en-US"/>
              <a:t>-p</a:t>
            </a:r>
            <a:r>
              <a:rPr lang="en-US" altLang="en-US" baseline="30000"/>
              <a:t>a-1</a:t>
            </a:r>
          </a:p>
          <a:p>
            <a:pPr lvl="1">
              <a:buFontTx/>
              <a:buNone/>
            </a:pPr>
            <a:r>
              <a:rPr lang="en-US" altLang="en-US"/>
              <a:t>                 =p</a:t>
            </a:r>
            <a:r>
              <a:rPr lang="en-US" altLang="en-US" baseline="30000"/>
              <a:t>a</a:t>
            </a:r>
            <a:r>
              <a:rPr lang="en-US" altLang="en-US"/>
              <a:t>(1-1/p)</a:t>
            </a:r>
          </a:p>
        </p:txBody>
      </p:sp>
    </p:spTree>
    <p:extLst>
      <p:ext uri="{BB962C8B-B14F-4D97-AF65-F5344CB8AC3E}">
        <p14:creationId xmlns:p14="http://schemas.microsoft.com/office/powerpoint/2010/main" val="123297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050" name="Rectangle 2"/>
          <p:cNvSpPr>
            <a:spLocks noGrp="1" noChangeArrowheads="1"/>
          </p:cNvSpPr>
          <p:nvPr>
            <p:ph type="title"/>
          </p:nvPr>
        </p:nvSpPr>
        <p:spPr/>
        <p:txBody>
          <a:bodyPr/>
          <a:lstStyle/>
          <a:p>
            <a:r>
              <a:rPr lang="en-US" altLang="en-US" dirty="0">
                <a:solidFill>
                  <a:schemeClr val="accent1">
                    <a:lumMod val="75000"/>
                  </a:schemeClr>
                </a:solidFill>
              </a:rPr>
              <a:t>Computing </a:t>
            </a:r>
            <a:r>
              <a:rPr lang="el-GR" altLang="en-US" dirty="0">
                <a:solidFill>
                  <a:schemeClr val="accent1">
                    <a:lumMod val="75000"/>
                  </a:schemeClr>
                </a:solidFill>
                <a:ea typeface="Arial" charset="0"/>
                <a:cs typeface="Arial" charset="0"/>
              </a:rPr>
              <a:t>Φ</a:t>
            </a:r>
            <a:r>
              <a:rPr lang="en-US" altLang="en-US" dirty="0">
                <a:solidFill>
                  <a:schemeClr val="accent1">
                    <a:lumMod val="75000"/>
                  </a:schemeClr>
                </a:solidFill>
              </a:rPr>
              <a:t> (contd.)</a:t>
            </a:r>
          </a:p>
        </p:txBody>
      </p:sp>
      <p:sp>
        <p:nvSpPr>
          <p:cNvPr id="1282051" name="Rectangle 3"/>
          <p:cNvSpPr>
            <a:spLocks noGrp="1" noChangeArrowheads="1"/>
          </p:cNvSpPr>
          <p:nvPr>
            <p:ph type="body" idx="1"/>
          </p:nvPr>
        </p:nvSpPr>
        <p:spPr/>
        <p:txBody>
          <a:bodyPr/>
          <a:lstStyle/>
          <a:p>
            <a:r>
              <a:rPr lang="en-US" altLang="en-US" sz="2800" dirty="0"/>
              <a:t>n=p</a:t>
            </a:r>
            <a:r>
              <a:rPr lang="en-US" altLang="en-US" sz="2800" baseline="-25000" dirty="0"/>
              <a:t>1</a:t>
            </a:r>
            <a:r>
              <a:rPr lang="en-US" altLang="en-US" sz="2800" baseline="30000" dirty="0"/>
              <a:t>a1</a:t>
            </a:r>
            <a:r>
              <a:rPr lang="en-US" altLang="en-US" sz="2800" dirty="0"/>
              <a:t>p</a:t>
            </a:r>
            <a:r>
              <a:rPr lang="en-US" altLang="en-US" sz="2800" baseline="-25000" dirty="0"/>
              <a:t>2</a:t>
            </a:r>
            <a:r>
              <a:rPr lang="en-US" altLang="en-US" sz="2800" baseline="30000" dirty="0"/>
              <a:t>a2</a:t>
            </a:r>
            <a:r>
              <a:rPr lang="en-US" altLang="en-US" sz="2800" dirty="0"/>
              <a:t>…</a:t>
            </a:r>
            <a:r>
              <a:rPr lang="en-US" altLang="en-US" sz="2800" dirty="0" err="1"/>
              <a:t>p</a:t>
            </a:r>
            <a:r>
              <a:rPr lang="en-US" altLang="en-US" sz="2800" baseline="-25000" dirty="0" err="1"/>
              <a:t>k</a:t>
            </a:r>
            <a:r>
              <a:rPr lang="en-US" altLang="en-US" sz="2800" baseline="30000" dirty="0" err="1"/>
              <a:t>ak</a:t>
            </a:r>
            <a:endParaRPr lang="en-US" altLang="en-US" sz="2800" baseline="30000" dirty="0"/>
          </a:p>
          <a:p>
            <a:r>
              <a:rPr lang="en-US" altLang="en-US" sz="2800" dirty="0"/>
              <a:t>Thus, </a:t>
            </a:r>
            <a:r>
              <a:rPr lang="el-GR" altLang="en-US" sz="2800" dirty="0"/>
              <a:t>Φ</a:t>
            </a:r>
            <a:r>
              <a:rPr lang="en-US" altLang="en-US" sz="2800" dirty="0"/>
              <a:t>(n)= </a:t>
            </a:r>
            <a:r>
              <a:rPr lang="el-GR" altLang="en-US" sz="2800" dirty="0"/>
              <a:t>Φ</a:t>
            </a:r>
            <a:r>
              <a:rPr lang="en-US" altLang="en-US" sz="2800" dirty="0"/>
              <a:t>(p</a:t>
            </a:r>
            <a:r>
              <a:rPr lang="en-US" altLang="en-US" sz="2800" baseline="-25000" dirty="0"/>
              <a:t>1</a:t>
            </a:r>
            <a:r>
              <a:rPr lang="en-US" altLang="en-US" sz="2800" baseline="30000" dirty="0"/>
              <a:t>a1</a:t>
            </a:r>
            <a:r>
              <a:rPr lang="en-US" altLang="en-US" sz="2800" dirty="0"/>
              <a:t>) </a:t>
            </a:r>
            <a:r>
              <a:rPr lang="el-GR" altLang="en-US" sz="2800" dirty="0"/>
              <a:t>Φ</a:t>
            </a:r>
            <a:r>
              <a:rPr lang="en-US" altLang="en-US" sz="2800" dirty="0"/>
              <a:t>(p</a:t>
            </a:r>
            <a:r>
              <a:rPr lang="en-US" altLang="en-US" sz="2800" baseline="-25000" dirty="0"/>
              <a:t>2</a:t>
            </a:r>
            <a:r>
              <a:rPr lang="en-US" altLang="en-US" sz="2800" baseline="30000" dirty="0"/>
              <a:t>a2</a:t>
            </a:r>
            <a:r>
              <a:rPr lang="en-US" altLang="en-US" sz="2800" dirty="0"/>
              <a:t>)</a:t>
            </a:r>
            <a:r>
              <a:rPr lang="en-US" altLang="en-US" sz="2800" baseline="30000" dirty="0"/>
              <a:t> </a:t>
            </a:r>
            <a:r>
              <a:rPr lang="en-US" altLang="en-US" sz="2800" dirty="0"/>
              <a:t>… </a:t>
            </a:r>
            <a:r>
              <a:rPr lang="el-GR" altLang="en-US" sz="2800" dirty="0"/>
              <a:t>Φ</a:t>
            </a:r>
            <a:r>
              <a:rPr lang="en-US" altLang="en-US" sz="2800" dirty="0"/>
              <a:t>(</a:t>
            </a:r>
            <a:r>
              <a:rPr lang="en-US" altLang="en-US" sz="2800" dirty="0" err="1"/>
              <a:t>p</a:t>
            </a:r>
            <a:r>
              <a:rPr lang="en-US" altLang="en-US" sz="2800" baseline="-25000" dirty="0" err="1"/>
              <a:t>k</a:t>
            </a:r>
            <a:r>
              <a:rPr lang="en-US" altLang="en-US" sz="2800" baseline="30000" dirty="0" err="1"/>
              <a:t>ak</a:t>
            </a:r>
            <a:r>
              <a:rPr lang="en-US" altLang="en-US" sz="2800" dirty="0"/>
              <a:t>)</a:t>
            </a:r>
          </a:p>
          <a:p>
            <a:pPr>
              <a:buFontTx/>
              <a:buNone/>
            </a:pPr>
            <a:r>
              <a:rPr lang="en-US" altLang="en-US" sz="2800" dirty="0"/>
              <a:t>                    =n(1-1/p</a:t>
            </a:r>
            <a:r>
              <a:rPr lang="en-US" altLang="en-US" sz="2800" baseline="-25000" dirty="0"/>
              <a:t>1</a:t>
            </a:r>
            <a:r>
              <a:rPr lang="en-US" altLang="en-US" sz="2800" dirty="0"/>
              <a:t>)(1-1/p</a:t>
            </a:r>
            <a:r>
              <a:rPr lang="en-US" altLang="en-US" sz="2800" baseline="-25000" dirty="0"/>
              <a:t>2</a:t>
            </a:r>
            <a:r>
              <a:rPr lang="en-US" altLang="en-US" sz="2800" dirty="0"/>
              <a:t>)…(1-1/</a:t>
            </a:r>
            <a:r>
              <a:rPr lang="en-US" altLang="en-US" sz="2800" dirty="0" err="1"/>
              <a:t>p</a:t>
            </a:r>
            <a:r>
              <a:rPr lang="en-US" altLang="en-US" sz="2800" baseline="-25000" dirty="0" err="1"/>
              <a:t>k</a:t>
            </a:r>
            <a:r>
              <a:rPr lang="en-US" altLang="en-US" sz="2800" dirty="0"/>
              <a:t>)</a:t>
            </a:r>
          </a:p>
          <a:p>
            <a:pPr>
              <a:buFontTx/>
              <a:buNone/>
            </a:pPr>
            <a:endParaRPr lang="en-US" altLang="en-US" sz="2800" dirty="0"/>
          </a:p>
          <a:p>
            <a:pPr>
              <a:buFontTx/>
              <a:buNone/>
            </a:pPr>
            <a:r>
              <a:rPr lang="en-US" altLang="en-US" sz="2800" dirty="0"/>
              <a:t>Thus, if m=60=4x3x5</a:t>
            </a:r>
          </a:p>
          <a:p>
            <a:pPr>
              <a:buFontTx/>
              <a:buNone/>
            </a:pPr>
            <a:r>
              <a:rPr lang="en-US" altLang="en-US" sz="2800" dirty="0"/>
              <a:t>             </a:t>
            </a:r>
            <a:r>
              <a:rPr lang="el-GR" altLang="en-US" sz="2800" dirty="0"/>
              <a:t>Φ</a:t>
            </a:r>
            <a:r>
              <a:rPr lang="en-US" altLang="en-US" sz="2800" dirty="0"/>
              <a:t>(60)=60(1-1/2)(1-1/3)(1-1/5)=16</a:t>
            </a:r>
          </a:p>
          <a:p>
            <a:pPr>
              <a:buFontTx/>
              <a:buNone/>
            </a:pPr>
            <a:r>
              <a:rPr lang="en-US" altLang="en-US" sz="2800" dirty="0"/>
              <a:t>Hence, number of Affine keys = 16 x 60 = 960.</a:t>
            </a:r>
          </a:p>
        </p:txBody>
      </p:sp>
    </p:spTree>
    <p:extLst>
      <p:ext uri="{BB962C8B-B14F-4D97-AF65-F5344CB8AC3E}">
        <p14:creationId xmlns:p14="http://schemas.microsoft.com/office/powerpoint/2010/main" val="1494223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4" name="Rectangle 2"/>
          <p:cNvSpPr>
            <a:spLocks noGrp="1" noChangeArrowheads="1"/>
          </p:cNvSpPr>
          <p:nvPr>
            <p:ph type="title"/>
          </p:nvPr>
        </p:nvSpPr>
        <p:spPr/>
        <p:txBody>
          <a:bodyPr/>
          <a:lstStyle/>
          <a:p>
            <a:r>
              <a:rPr lang="en-US" altLang="en-US" dirty="0">
                <a:solidFill>
                  <a:schemeClr val="accent1">
                    <a:lumMod val="75000"/>
                  </a:schemeClr>
                </a:solidFill>
              </a:rPr>
              <a:t>Monoalphabetic Ciphers</a:t>
            </a:r>
          </a:p>
        </p:txBody>
      </p:sp>
      <p:sp>
        <p:nvSpPr>
          <p:cNvPr id="1283075" name="Rectangle 3"/>
          <p:cNvSpPr>
            <a:spLocks noGrp="1" noChangeArrowheads="1"/>
          </p:cNvSpPr>
          <p:nvPr>
            <p:ph type="body" idx="1"/>
          </p:nvPr>
        </p:nvSpPr>
        <p:spPr/>
        <p:txBody>
          <a:bodyPr/>
          <a:lstStyle/>
          <a:p>
            <a:r>
              <a:rPr lang="en-US" altLang="en-US"/>
              <a:t>Once a key is chosen, each alphabetic character is mapped to a unique alphabetic character in the ciphertext.</a:t>
            </a:r>
          </a:p>
          <a:p>
            <a:pPr lvl="1"/>
            <a:r>
              <a:rPr lang="en-US" altLang="en-US"/>
              <a:t>Example: Shift and Substitution Cipher</a:t>
            </a:r>
          </a:p>
        </p:txBody>
      </p:sp>
    </p:spTree>
    <p:extLst>
      <p:ext uri="{BB962C8B-B14F-4D97-AF65-F5344CB8AC3E}">
        <p14:creationId xmlns:p14="http://schemas.microsoft.com/office/powerpoint/2010/main" val="1637260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Types of Attacks</a:t>
            </a:r>
          </a:p>
        </p:txBody>
      </p:sp>
      <p:sp>
        <p:nvSpPr>
          <p:cNvPr id="4" name="Rectangle 3"/>
          <p:cNvSpPr/>
          <p:nvPr/>
        </p:nvSpPr>
        <p:spPr>
          <a:xfrm>
            <a:off x="3260992" y="1322023"/>
            <a:ext cx="2214391" cy="892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Attacks</a:t>
            </a:r>
          </a:p>
        </p:txBody>
      </p:sp>
      <p:sp>
        <p:nvSpPr>
          <p:cNvPr id="5" name="Rectangle 4"/>
          <p:cNvSpPr/>
          <p:nvPr/>
        </p:nvSpPr>
        <p:spPr>
          <a:xfrm>
            <a:off x="2408108" y="2956190"/>
            <a:ext cx="2214391" cy="892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Analytical Attacks</a:t>
            </a:r>
          </a:p>
        </p:txBody>
      </p:sp>
      <p:sp>
        <p:nvSpPr>
          <p:cNvPr id="6" name="Rectangle 5"/>
          <p:cNvSpPr/>
          <p:nvPr/>
        </p:nvSpPr>
        <p:spPr>
          <a:xfrm>
            <a:off x="139547" y="2948845"/>
            <a:ext cx="2214391" cy="892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BruteForce</a:t>
            </a:r>
            <a:r>
              <a:rPr lang="en-US" dirty="0"/>
              <a:t> Attack</a:t>
            </a:r>
          </a:p>
        </p:txBody>
      </p:sp>
      <p:sp>
        <p:nvSpPr>
          <p:cNvPr id="7" name="Rectangle 6"/>
          <p:cNvSpPr/>
          <p:nvPr/>
        </p:nvSpPr>
        <p:spPr>
          <a:xfrm>
            <a:off x="4676669" y="2956190"/>
            <a:ext cx="2214391" cy="892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Social Engineering</a:t>
            </a:r>
          </a:p>
        </p:txBody>
      </p:sp>
      <p:sp>
        <p:nvSpPr>
          <p:cNvPr id="8" name="Rectangle 7"/>
          <p:cNvSpPr/>
          <p:nvPr/>
        </p:nvSpPr>
        <p:spPr>
          <a:xfrm>
            <a:off x="6929609" y="2956190"/>
            <a:ext cx="2214391" cy="8923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Implementation Attacks</a:t>
            </a:r>
          </a:p>
        </p:txBody>
      </p:sp>
      <p:cxnSp>
        <p:nvCxnSpPr>
          <p:cNvPr id="10" name="Straight Arrow Connector 9"/>
          <p:cNvCxnSpPr/>
          <p:nvPr/>
        </p:nvCxnSpPr>
        <p:spPr>
          <a:xfrm flipH="1">
            <a:off x="1707614" y="2258458"/>
            <a:ext cx="1994053" cy="697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endCxn id="5" idx="0"/>
          </p:cNvCxnSpPr>
          <p:nvPr/>
        </p:nvCxnSpPr>
        <p:spPr>
          <a:xfrm flipH="1">
            <a:off x="3515304" y="2258458"/>
            <a:ext cx="605004" cy="697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616085" y="2253866"/>
            <a:ext cx="1035568" cy="6949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8" idx="0"/>
          </p:cNvCxnSpPr>
          <p:nvPr/>
        </p:nvCxnSpPr>
        <p:spPr>
          <a:xfrm>
            <a:off x="5269734" y="2214390"/>
            <a:ext cx="2767071" cy="741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8909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8300" y="4652963"/>
            <a:ext cx="54864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03" name="Text Box 3"/>
          <p:cNvSpPr txBox="1">
            <a:spLocks noChangeArrowheads="1"/>
          </p:cNvSpPr>
          <p:nvPr/>
        </p:nvSpPr>
        <p:spPr bwMode="auto">
          <a:xfrm>
            <a:off x="546100" y="4616450"/>
            <a:ext cx="2286000" cy="708025"/>
          </a:xfrm>
          <a:prstGeom prst="rect">
            <a:avLst/>
          </a:prstGeom>
          <a:solidFill>
            <a:schemeClr val="accent2">
              <a:lumMod val="60000"/>
              <a:lumOff val="40000"/>
            </a:schemeClr>
          </a:solidFill>
          <a:ln w="9525">
            <a:solidFill>
              <a:schemeClr val="accent2">
                <a:lumMod val="75000"/>
              </a:schemeClr>
            </a:solidFill>
            <a:miter lim="800000"/>
            <a:headEnd/>
            <a:tailEnd/>
          </a:ln>
          <a:effectLst>
            <a:softEdge rad="63500"/>
          </a:effec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spcBef>
                <a:spcPct val="50000"/>
              </a:spcBef>
            </a:pPr>
            <a:r>
              <a:rPr lang="en-US" altLang="ja-JP" sz="2000" b="1">
                <a:solidFill>
                  <a:schemeClr val="bg2"/>
                </a:solidFill>
                <a:latin typeface="Arial" charset="0"/>
                <a:ea typeface="ＭＳ Ｐゴシック" charset="-128"/>
              </a:rPr>
              <a:t>Power consumption</a:t>
            </a:r>
          </a:p>
        </p:txBody>
      </p:sp>
      <p:sp>
        <p:nvSpPr>
          <p:cNvPr id="204804" name="Rectangle 4"/>
          <p:cNvSpPr>
            <a:spLocks noGrp="1"/>
          </p:cNvSpPr>
          <p:nvPr>
            <p:ph type="title" idx="4294967295"/>
          </p:nvPr>
        </p:nvSpPr>
        <p:spPr>
          <a:xfrm>
            <a:off x="169333" y="457200"/>
            <a:ext cx="8974667" cy="762000"/>
          </a:xfrm>
        </p:spPr>
        <p:txBody>
          <a:bodyPr>
            <a:normAutofit fontScale="90000"/>
          </a:bodyPr>
          <a:lstStyle/>
          <a:p>
            <a:r>
              <a:rPr lang="en-US" sz="3600" dirty="0">
                <a:solidFill>
                  <a:schemeClr val="accent1">
                    <a:lumMod val="75000"/>
                  </a:schemeClr>
                </a:solidFill>
              </a:rPr>
              <a:t>Implementation Attacks: Side channel attacks</a:t>
            </a:r>
            <a:endParaRPr lang="en-US" altLang="ja-JP" sz="3700" dirty="0">
              <a:solidFill>
                <a:schemeClr val="accent1">
                  <a:lumMod val="75000"/>
                </a:schemeClr>
              </a:solidFill>
              <a:effectLst>
                <a:outerShdw blurRad="38100" dist="38100" dir="2700000" algn="tl">
                  <a:srgbClr val="000000"/>
                </a:outerShdw>
              </a:effectLst>
            </a:endParaRPr>
          </a:p>
        </p:txBody>
      </p:sp>
      <p:sp>
        <p:nvSpPr>
          <p:cNvPr id="1338375" name="AutoShape 5"/>
          <p:cNvSpPr>
            <a:spLocks noChangeArrowheads="1"/>
          </p:cNvSpPr>
          <p:nvPr/>
        </p:nvSpPr>
        <p:spPr bwMode="auto">
          <a:xfrm>
            <a:off x="5611813" y="1654175"/>
            <a:ext cx="2438400" cy="2063750"/>
          </a:xfrm>
          <a:prstGeom prst="roundRect">
            <a:avLst>
              <a:gd name="adj" fmla="val 16667"/>
            </a:avLst>
          </a:prstGeom>
          <a:solidFill>
            <a:srgbClr val="FF9900"/>
          </a:solidFill>
          <a:ln w="38100">
            <a:solidFill>
              <a:schemeClr val="tx1"/>
            </a:solidFill>
            <a:round/>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endParaRPr lang="en-US" altLang="ja-JP" sz="2000" b="1">
              <a:latin typeface="Arial" charset="0"/>
              <a:ea typeface="ＭＳ Ｐゴシック" charset="-128"/>
            </a:endParaRPr>
          </a:p>
        </p:txBody>
      </p:sp>
      <p:sp>
        <p:nvSpPr>
          <p:cNvPr id="1338376" name="Line 6"/>
          <p:cNvSpPr>
            <a:spLocks noChangeShapeType="1"/>
          </p:cNvSpPr>
          <p:nvPr/>
        </p:nvSpPr>
        <p:spPr bwMode="auto">
          <a:xfrm>
            <a:off x="6269038" y="1654175"/>
            <a:ext cx="0" cy="2063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77" name="Line 7"/>
          <p:cNvSpPr>
            <a:spLocks noChangeShapeType="1"/>
          </p:cNvSpPr>
          <p:nvPr/>
        </p:nvSpPr>
        <p:spPr bwMode="auto">
          <a:xfrm>
            <a:off x="5611813" y="2087563"/>
            <a:ext cx="657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78" name="Line 8"/>
          <p:cNvSpPr>
            <a:spLocks noChangeShapeType="1"/>
          </p:cNvSpPr>
          <p:nvPr/>
        </p:nvSpPr>
        <p:spPr bwMode="auto">
          <a:xfrm>
            <a:off x="5611813" y="3024188"/>
            <a:ext cx="657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79" name="Line 9"/>
          <p:cNvSpPr>
            <a:spLocks noChangeShapeType="1"/>
          </p:cNvSpPr>
          <p:nvPr/>
        </p:nvSpPr>
        <p:spPr bwMode="auto">
          <a:xfrm>
            <a:off x="5611813" y="2555875"/>
            <a:ext cx="657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80" name="Line 10"/>
          <p:cNvSpPr>
            <a:spLocks noChangeShapeType="1"/>
          </p:cNvSpPr>
          <p:nvPr/>
        </p:nvSpPr>
        <p:spPr bwMode="auto">
          <a:xfrm>
            <a:off x="7392988" y="2087563"/>
            <a:ext cx="0" cy="15001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81" name="Line 11"/>
          <p:cNvSpPr>
            <a:spLocks noChangeShapeType="1"/>
          </p:cNvSpPr>
          <p:nvPr/>
        </p:nvSpPr>
        <p:spPr bwMode="auto">
          <a:xfrm>
            <a:off x="7392988" y="2100263"/>
            <a:ext cx="657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82" name="Line 12"/>
          <p:cNvSpPr>
            <a:spLocks noChangeShapeType="1"/>
          </p:cNvSpPr>
          <p:nvPr/>
        </p:nvSpPr>
        <p:spPr bwMode="auto">
          <a:xfrm>
            <a:off x="7392988" y="3024188"/>
            <a:ext cx="657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8383" name="Line 13"/>
          <p:cNvSpPr>
            <a:spLocks noChangeShapeType="1"/>
          </p:cNvSpPr>
          <p:nvPr/>
        </p:nvSpPr>
        <p:spPr bwMode="auto">
          <a:xfrm>
            <a:off x="7392988" y="2555875"/>
            <a:ext cx="657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8384"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33600"/>
            <a:ext cx="1524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15" name="AutoShape 15"/>
          <p:cNvSpPr>
            <a:spLocks noChangeArrowheads="1"/>
          </p:cNvSpPr>
          <p:nvPr/>
        </p:nvSpPr>
        <p:spPr bwMode="auto">
          <a:xfrm>
            <a:off x="3657600" y="1524000"/>
            <a:ext cx="2209800" cy="685800"/>
          </a:xfrm>
          <a:prstGeom prst="rightArrow">
            <a:avLst>
              <a:gd name="adj1" fmla="val 50000"/>
              <a:gd name="adj2" fmla="val 80556"/>
            </a:avLst>
          </a:prstGeom>
          <a:solidFill>
            <a:schemeClr val="bg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r>
              <a:rPr lang="en-US" altLang="ja-JP" sz="1800" b="1">
                <a:latin typeface="Arial" charset="0"/>
                <a:ea typeface="ＭＳ Ｐゴシック" charset="-128"/>
              </a:rPr>
              <a:t>Data input</a:t>
            </a:r>
          </a:p>
        </p:txBody>
      </p:sp>
      <p:sp>
        <p:nvSpPr>
          <p:cNvPr id="204816" name="AutoShape 16"/>
          <p:cNvSpPr>
            <a:spLocks noChangeArrowheads="1"/>
          </p:cNvSpPr>
          <p:nvPr/>
        </p:nvSpPr>
        <p:spPr bwMode="auto">
          <a:xfrm flipH="1">
            <a:off x="3505200" y="2209800"/>
            <a:ext cx="2209800" cy="685800"/>
          </a:xfrm>
          <a:prstGeom prst="rightArrow">
            <a:avLst>
              <a:gd name="adj1" fmla="val 50000"/>
              <a:gd name="adj2" fmla="val 80556"/>
            </a:avLst>
          </a:prstGeom>
          <a:solidFill>
            <a:schemeClr val="bg1"/>
          </a:solidFill>
          <a:ln w="9525">
            <a:solidFill>
              <a:schemeClr val="tx1"/>
            </a:solidFill>
            <a:miter lim="800000"/>
            <a:headEnd/>
            <a:tailEnd/>
          </a:ln>
        </p:spPr>
        <p:txBody>
          <a:bodyPr wrap="none" anchor="ct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r>
              <a:rPr lang="en-US" altLang="ja-JP" sz="1800" b="1">
                <a:latin typeface="Arial" charset="0"/>
                <a:ea typeface="ＭＳ Ｐゴシック" charset="-128"/>
              </a:rPr>
              <a:t>Data output</a:t>
            </a:r>
          </a:p>
        </p:txBody>
      </p:sp>
      <p:sp>
        <p:nvSpPr>
          <p:cNvPr id="1338387" name="Text Box 17"/>
          <p:cNvSpPr txBox="1">
            <a:spLocks noChangeArrowheads="1"/>
          </p:cNvSpPr>
          <p:nvPr/>
        </p:nvSpPr>
        <p:spPr bwMode="auto">
          <a:xfrm>
            <a:off x="1981200" y="1752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spcBef>
                <a:spcPct val="50000"/>
              </a:spcBef>
            </a:pPr>
            <a:r>
              <a:rPr lang="en-US" altLang="ja-JP" sz="2000" b="1">
                <a:latin typeface="Arial" charset="0"/>
                <a:ea typeface="ＭＳ Ｐゴシック" charset="-128"/>
              </a:rPr>
              <a:t>Terminal</a:t>
            </a:r>
          </a:p>
        </p:txBody>
      </p:sp>
      <p:sp>
        <p:nvSpPr>
          <p:cNvPr id="1338388" name="Text Box 18"/>
          <p:cNvSpPr txBox="1">
            <a:spLocks noChangeArrowheads="1"/>
          </p:cNvSpPr>
          <p:nvPr/>
        </p:nvSpPr>
        <p:spPr bwMode="auto">
          <a:xfrm>
            <a:off x="6172200" y="18129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spcBef>
                <a:spcPct val="50000"/>
              </a:spcBef>
            </a:pPr>
            <a:r>
              <a:rPr lang="en-US" altLang="ja-JP" sz="2000" b="1">
                <a:latin typeface="Arial" charset="0"/>
                <a:ea typeface="ＭＳ Ｐゴシック" charset="-128"/>
              </a:rPr>
              <a:t>IC chip</a:t>
            </a:r>
          </a:p>
        </p:txBody>
      </p:sp>
      <p:sp>
        <p:nvSpPr>
          <p:cNvPr id="204819" name="AutoShape 19"/>
          <p:cNvSpPr>
            <a:spLocks noChangeArrowheads="1"/>
          </p:cNvSpPr>
          <p:nvPr/>
        </p:nvSpPr>
        <p:spPr bwMode="auto">
          <a:xfrm>
            <a:off x="3657600" y="2895600"/>
            <a:ext cx="2209800" cy="685800"/>
          </a:xfrm>
          <a:prstGeom prst="rightArrow">
            <a:avLst>
              <a:gd name="adj1" fmla="val 50000"/>
              <a:gd name="adj2" fmla="val 80556"/>
            </a:avLst>
          </a:prstGeom>
          <a:solidFill>
            <a:schemeClr val="accent2">
              <a:lumMod val="40000"/>
              <a:lumOff val="60000"/>
            </a:schemeClr>
          </a:solidFill>
          <a:ln w="9525">
            <a:noFill/>
            <a:miter lim="800000"/>
            <a:headEnd/>
            <a:tailEnd/>
          </a:ln>
        </p:spPr>
        <p:txBody>
          <a:bodyPr wrap="none" anchor="ctr"/>
          <a:lstStyle/>
          <a:p>
            <a:pPr algn="ctr" eaLnBrk="0" hangingPunct="0">
              <a:defRPr/>
            </a:pPr>
            <a:r>
              <a:rPr lang="en-US" altLang="ja-JP" sz="1800" b="1">
                <a:solidFill>
                  <a:srgbClr val="9B4C37"/>
                </a:solidFill>
                <a:ea typeface="ＭＳ Ｐゴシック" pitchFamily="34" charset="-128"/>
              </a:rPr>
              <a:t>Power supply</a:t>
            </a:r>
          </a:p>
        </p:txBody>
      </p:sp>
      <p:sp>
        <p:nvSpPr>
          <p:cNvPr id="204820" name="Text Box 20"/>
          <p:cNvSpPr txBox="1">
            <a:spLocks noChangeArrowheads="1"/>
          </p:cNvSpPr>
          <p:nvPr/>
        </p:nvSpPr>
        <p:spPr bwMode="auto">
          <a:xfrm>
            <a:off x="6400800" y="2790825"/>
            <a:ext cx="914400" cy="214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spcBef>
                <a:spcPct val="50000"/>
              </a:spcBef>
            </a:pPr>
            <a:r>
              <a:rPr lang="en-US" altLang="ja-JP" sz="800">
                <a:latin typeface="Arial" charset="0"/>
                <a:ea typeface="ＭＳ Ｐゴシック" charset="-128"/>
              </a:rPr>
              <a:t>00111…</a:t>
            </a:r>
          </a:p>
        </p:txBody>
      </p:sp>
      <p:grpSp>
        <p:nvGrpSpPr>
          <p:cNvPr id="2" name="Group 21"/>
          <p:cNvGrpSpPr>
            <a:grpSpLocks/>
          </p:cNvGrpSpPr>
          <p:nvPr/>
        </p:nvGrpSpPr>
        <p:grpSpPr bwMode="auto">
          <a:xfrm>
            <a:off x="2500313" y="3400425"/>
            <a:ext cx="5500687" cy="1155700"/>
            <a:chOff x="1239" y="1912"/>
            <a:chExt cx="3465" cy="728"/>
          </a:xfrm>
        </p:grpSpPr>
        <p:sp>
          <p:nvSpPr>
            <p:cNvPr id="25650" name="Line 22"/>
            <p:cNvSpPr>
              <a:spLocks noChangeShapeType="1"/>
            </p:cNvSpPr>
            <p:nvPr/>
          </p:nvSpPr>
          <p:spPr bwMode="auto">
            <a:xfrm>
              <a:off x="2448" y="1912"/>
              <a:ext cx="192" cy="728"/>
            </a:xfrm>
            <a:prstGeom prst="line">
              <a:avLst/>
            </a:prstGeom>
            <a:noFill/>
            <a:ln w="76200">
              <a:solidFill>
                <a:schemeClr val="tx2">
                  <a:lumMod val="60000"/>
                  <a:lumOff val="40000"/>
                </a:schemeClr>
              </a:solidFill>
              <a:prstDash val="sysDot"/>
              <a:round/>
              <a:headEnd/>
              <a:tailEnd type="triangle" w="med" len="sm"/>
            </a:ln>
          </p:spPr>
          <p:txBody>
            <a:bodyPr/>
            <a:lstStyle/>
            <a:p>
              <a:pPr>
                <a:defRPr/>
              </a:pPr>
              <a:endParaRPr lang="en-US" sz="1800">
                <a:ea typeface="ＭＳ Ｐゴシック" pitchFamily="34" charset="-128"/>
              </a:endParaRPr>
            </a:p>
          </p:txBody>
        </p:sp>
        <p:sp>
          <p:nvSpPr>
            <p:cNvPr id="1338393" name="Text Box 23"/>
            <p:cNvSpPr txBox="1">
              <a:spLocks noChangeArrowheads="1"/>
            </p:cNvSpPr>
            <p:nvPr/>
          </p:nvSpPr>
          <p:spPr bwMode="auto">
            <a:xfrm>
              <a:off x="1239" y="2102"/>
              <a:ext cx="13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r>
                <a:rPr lang="en-US" altLang="ja-JP" sz="2000" b="1">
                  <a:solidFill>
                    <a:schemeClr val="tx2"/>
                  </a:solidFill>
                  <a:latin typeface="Arial" charset="0"/>
                  <a:ea typeface="ＭＳ Ｐゴシック" charset="-128"/>
                </a:rPr>
                <a:t>Measure power consumption</a:t>
              </a:r>
            </a:p>
          </p:txBody>
        </p:sp>
        <p:sp>
          <p:nvSpPr>
            <p:cNvPr id="1338394" name="Text Box 24"/>
            <p:cNvSpPr txBox="1">
              <a:spLocks noChangeArrowheads="1"/>
            </p:cNvSpPr>
            <p:nvPr/>
          </p:nvSpPr>
          <p:spPr bwMode="auto">
            <a:xfrm>
              <a:off x="2592" y="2112"/>
              <a:ext cx="21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r>
                <a:rPr lang="en-US" altLang="ja-JP" sz="2000" b="1">
                  <a:solidFill>
                    <a:schemeClr val="tx2"/>
                  </a:solidFill>
                  <a:latin typeface="Arial" charset="0"/>
                  <a:ea typeface="ＭＳ Ｐゴシック" charset="-128"/>
                </a:rPr>
                <a:t>Guess secret information stored on IC chip memory</a:t>
              </a:r>
            </a:p>
          </p:txBody>
        </p:sp>
      </p:grpSp>
      <p:sp>
        <p:nvSpPr>
          <p:cNvPr id="204825" name="Text Box 25"/>
          <p:cNvSpPr txBox="1">
            <a:spLocks noChangeArrowheads="1"/>
          </p:cNvSpPr>
          <p:nvPr/>
        </p:nvSpPr>
        <p:spPr bwMode="auto">
          <a:xfrm>
            <a:off x="2908300" y="5908675"/>
            <a:ext cx="5638800" cy="476250"/>
          </a:xfrm>
          <a:prstGeom prst="rect">
            <a:avLst/>
          </a:prstGeom>
          <a:solidFill>
            <a:schemeClr val="bg1"/>
          </a:solidFill>
          <a:ln w="19050">
            <a:solidFill>
              <a:schemeClr val="tx1"/>
            </a:solidFill>
            <a:miter lim="800000"/>
            <a:headEnd/>
            <a:tailEnd/>
          </a:ln>
        </p:spPr>
        <p:txBody>
          <a:bodyPr lIns="90000" tIns="46800" rIns="90000" bIns="46800">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spcBef>
                <a:spcPct val="50000"/>
              </a:spcBef>
            </a:pPr>
            <a:r>
              <a:rPr kumimoji="1" lang="en-US" altLang="ja-JP">
                <a:latin typeface="Impact" charset="0"/>
                <a:ea typeface="HGPSoeiKakugothicUB" charset="-128"/>
                <a:cs typeface="HGPSoeiKakugothicUB" charset="-128"/>
              </a:rPr>
              <a:t>           </a:t>
            </a:r>
            <a:r>
              <a:rPr kumimoji="1" lang="en-US" altLang="ja-JP">
                <a:solidFill>
                  <a:srgbClr val="0066FF"/>
                </a:solidFill>
                <a:latin typeface="Impact" charset="0"/>
                <a:ea typeface="HGPSoeiKakugothicUB" charset="-128"/>
                <a:cs typeface="HGPSoeiKakugothicUB" charset="-128"/>
              </a:rPr>
              <a:t>     </a:t>
            </a:r>
            <a:endParaRPr kumimoji="1" lang="en-US" altLang="ja-JP">
              <a:latin typeface="Impact" charset="0"/>
              <a:ea typeface="ＭＳ Ｐゴシック" charset="-128"/>
            </a:endParaRPr>
          </a:p>
        </p:txBody>
      </p:sp>
      <p:sp>
        <p:nvSpPr>
          <p:cNvPr id="204826" name="Line 26"/>
          <p:cNvSpPr>
            <a:spLocks noChangeShapeType="1"/>
          </p:cNvSpPr>
          <p:nvPr/>
        </p:nvSpPr>
        <p:spPr bwMode="auto">
          <a:xfrm>
            <a:off x="3289300" y="4479925"/>
            <a:ext cx="0" cy="2057400"/>
          </a:xfrm>
          <a:prstGeom prst="line">
            <a:avLst/>
          </a:prstGeom>
          <a:noFill/>
          <a:ln w="19050">
            <a:solidFill>
              <a:srgbClr val="9B4C37"/>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4827" name="Line 27"/>
          <p:cNvSpPr>
            <a:spLocks noChangeShapeType="1"/>
          </p:cNvSpPr>
          <p:nvPr/>
        </p:nvSpPr>
        <p:spPr bwMode="auto">
          <a:xfrm>
            <a:off x="3898900" y="4403725"/>
            <a:ext cx="0" cy="2133600"/>
          </a:xfrm>
          <a:prstGeom prst="line">
            <a:avLst/>
          </a:prstGeom>
          <a:noFill/>
          <a:ln w="19050">
            <a:solidFill>
              <a:srgbClr val="9B4C37"/>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4828" name="Line 28"/>
          <p:cNvSpPr>
            <a:spLocks noChangeShapeType="1"/>
          </p:cNvSpPr>
          <p:nvPr/>
        </p:nvSpPr>
        <p:spPr bwMode="auto">
          <a:xfrm>
            <a:off x="4446588" y="4403725"/>
            <a:ext cx="0" cy="2133600"/>
          </a:xfrm>
          <a:prstGeom prst="line">
            <a:avLst/>
          </a:prstGeom>
          <a:noFill/>
          <a:ln w="19050">
            <a:solidFill>
              <a:srgbClr val="9B4C37"/>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4829" name="Line 29"/>
          <p:cNvSpPr>
            <a:spLocks noChangeShapeType="1"/>
          </p:cNvSpPr>
          <p:nvPr/>
        </p:nvSpPr>
        <p:spPr bwMode="auto">
          <a:xfrm>
            <a:off x="6870700" y="4403725"/>
            <a:ext cx="0" cy="2133600"/>
          </a:xfrm>
          <a:prstGeom prst="line">
            <a:avLst/>
          </a:prstGeom>
          <a:noFill/>
          <a:ln w="19050">
            <a:solidFill>
              <a:srgbClr val="9B4C37"/>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204830" name="Line 30"/>
          <p:cNvSpPr>
            <a:spLocks noChangeShapeType="1"/>
          </p:cNvSpPr>
          <p:nvPr/>
        </p:nvSpPr>
        <p:spPr bwMode="auto">
          <a:xfrm>
            <a:off x="8101013" y="4403725"/>
            <a:ext cx="0" cy="2133600"/>
          </a:xfrm>
          <a:prstGeom prst="line">
            <a:avLst/>
          </a:prstGeom>
          <a:noFill/>
          <a:ln w="19050">
            <a:solidFill>
              <a:srgbClr val="9B4C37"/>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nvGrpSpPr>
          <p:cNvPr id="3" name="Group 31"/>
          <p:cNvGrpSpPr>
            <a:grpSpLocks/>
          </p:cNvGrpSpPr>
          <p:nvPr/>
        </p:nvGrpSpPr>
        <p:grpSpPr bwMode="auto">
          <a:xfrm>
            <a:off x="3365500" y="5470525"/>
            <a:ext cx="325438" cy="895350"/>
            <a:chOff x="2400" y="3216"/>
            <a:chExt cx="205" cy="564"/>
          </a:xfrm>
        </p:grpSpPr>
        <p:sp>
          <p:nvSpPr>
            <p:cNvPr id="1338402" name="Text Box 32"/>
            <p:cNvSpPr txBox="1">
              <a:spLocks noChangeArrowheads="1"/>
            </p:cNvSpPr>
            <p:nvPr/>
          </p:nvSpPr>
          <p:spPr bwMode="auto">
            <a:xfrm>
              <a:off x="2400" y="35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r>
                <a:rPr lang="en-US" altLang="ja-JP" sz="2000" b="1">
                  <a:latin typeface="Arial" charset="0"/>
                  <a:ea typeface="ＭＳ Ｐゴシック" charset="-128"/>
                </a:rPr>
                <a:t>0</a:t>
              </a:r>
            </a:p>
          </p:txBody>
        </p:sp>
        <p:sp>
          <p:nvSpPr>
            <p:cNvPr id="1338403" name="Line 33"/>
            <p:cNvSpPr>
              <a:spLocks noChangeShapeType="1"/>
            </p:cNvSpPr>
            <p:nvPr/>
          </p:nvSpPr>
          <p:spPr bwMode="auto">
            <a:xfrm>
              <a:off x="2496" y="3216"/>
              <a:ext cx="0" cy="288"/>
            </a:xfrm>
            <a:prstGeom prst="line">
              <a:avLst/>
            </a:prstGeom>
            <a:noFill/>
            <a:ln w="76200">
              <a:solidFill>
                <a:srgbClr val="9B4C37"/>
              </a:solidFill>
              <a:prstDash val="sysDot"/>
              <a:round/>
              <a:headEnd/>
              <a:tailEnd type="triangle" w="med" len="sm"/>
            </a:ln>
            <a:extLst>
              <a:ext uri="{909E8E84-426E-40DD-AFC4-6F175D3DCCD1}">
                <a14:hiddenFill xmlns:a14="http://schemas.microsoft.com/office/drawing/2010/main">
                  <a:noFill/>
                </a14:hiddenFill>
              </a:ext>
            </a:extLst>
          </p:spPr>
          <p:txBody>
            <a:bodyPr/>
            <a:lstStyle/>
            <a:p>
              <a:endParaRPr lang="en-US"/>
            </a:p>
          </p:txBody>
        </p:sp>
      </p:grpSp>
      <p:grpSp>
        <p:nvGrpSpPr>
          <p:cNvPr id="4" name="Group 34"/>
          <p:cNvGrpSpPr>
            <a:grpSpLocks/>
          </p:cNvGrpSpPr>
          <p:nvPr/>
        </p:nvGrpSpPr>
        <p:grpSpPr bwMode="auto">
          <a:xfrm>
            <a:off x="4868863" y="5470525"/>
            <a:ext cx="325437" cy="895350"/>
            <a:chOff x="3059" y="3216"/>
            <a:chExt cx="205" cy="564"/>
          </a:xfrm>
        </p:grpSpPr>
        <p:sp>
          <p:nvSpPr>
            <p:cNvPr id="1338405" name="Text Box 35"/>
            <p:cNvSpPr txBox="1">
              <a:spLocks noChangeArrowheads="1"/>
            </p:cNvSpPr>
            <p:nvPr/>
          </p:nvSpPr>
          <p:spPr bwMode="auto">
            <a:xfrm>
              <a:off x="3059" y="35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r>
                <a:rPr lang="en-US" altLang="ja-JP" sz="2000" b="1">
                  <a:latin typeface="Arial" charset="0"/>
                  <a:ea typeface="ＭＳ Ｐゴシック" charset="-128"/>
                </a:rPr>
                <a:t>1</a:t>
              </a:r>
            </a:p>
          </p:txBody>
        </p:sp>
        <p:sp>
          <p:nvSpPr>
            <p:cNvPr id="1338406" name="Line 36"/>
            <p:cNvSpPr>
              <a:spLocks noChangeShapeType="1"/>
            </p:cNvSpPr>
            <p:nvPr/>
          </p:nvSpPr>
          <p:spPr bwMode="auto">
            <a:xfrm>
              <a:off x="3168" y="3216"/>
              <a:ext cx="0" cy="288"/>
            </a:xfrm>
            <a:prstGeom prst="line">
              <a:avLst/>
            </a:prstGeom>
            <a:noFill/>
            <a:ln w="76200">
              <a:solidFill>
                <a:srgbClr val="9B4C37"/>
              </a:solidFill>
              <a:prstDash val="sysDot"/>
              <a:round/>
              <a:headEnd/>
              <a:tailEnd type="triangle" w="med" len="sm"/>
            </a:ln>
            <a:extLst>
              <a:ext uri="{909E8E84-426E-40DD-AFC4-6F175D3DCCD1}">
                <a14:hiddenFill xmlns:a14="http://schemas.microsoft.com/office/drawing/2010/main">
                  <a:noFill/>
                </a14:hiddenFill>
              </a:ext>
            </a:extLst>
          </p:spPr>
          <p:txBody>
            <a:bodyPr/>
            <a:lstStyle/>
            <a:p>
              <a:endParaRPr lang="en-US"/>
            </a:p>
          </p:txBody>
        </p:sp>
      </p:grpSp>
      <p:grpSp>
        <p:nvGrpSpPr>
          <p:cNvPr id="5" name="Group 37"/>
          <p:cNvGrpSpPr>
            <a:grpSpLocks/>
          </p:cNvGrpSpPr>
          <p:nvPr/>
        </p:nvGrpSpPr>
        <p:grpSpPr bwMode="auto">
          <a:xfrm>
            <a:off x="6011863" y="5470525"/>
            <a:ext cx="325437" cy="895350"/>
            <a:chOff x="3683" y="3216"/>
            <a:chExt cx="205" cy="564"/>
          </a:xfrm>
        </p:grpSpPr>
        <p:sp>
          <p:nvSpPr>
            <p:cNvPr id="1338408" name="Text Box 38"/>
            <p:cNvSpPr txBox="1">
              <a:spLocks noChangeArrowheads="1"/>
            </p:cNvSpPr>
            <p:nvPr/>
          </p:nvSpPr>
          <p:spPr bwMode="auto">
            <a:xfrm>
              <a:off x="3683" y="35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r>
                <a:rPr lang="en-US" altLang="ja-JP" sz="2000" b="1">
                  <a:latin typeface="Arial" charset="0"/>
                  <a:ea typeface="ＭＳ Ｐゴシック" charset="-128"/>
                </a:rPr>
                <a:t>1</a:t>
              </a:r>
            </a:p>
          </p:txBody>
        </p:sp>
        <p:sp>
          <p:nvSpPr>
            <p:cNvPr id="1338409" name="Line 39"/>
            <p:cNvSpPr>
              <a:spLocks noChangeShapeType="1"/>
            </p:cNvSpPr>
            <p:nvPr/>
          </p:nvSpPr>
          <p:spPr bwMode="auto">
            <a:xfrm>
              <a:off x="3792" y="3216"/>
              <a:ext cx="0" cy="288"/>
            </a:xfrm>
            <a:prstGeom prst="line">
              <a:avLst/>
            </a:prstGeom>
            <a:noFill/>
            <a:ln w="76200">
              <a:solidFill>
                <a:srgbClr val="9B4C37"/>
              </a:solidFill>
              <a:prstDash val="sysDot"/>
              <a:round/>
              <a:headEnd/>
              <a:tailEnd type="triangle" w="med" len="sm"/>
            </a:ln>
            <a:extLst>
              <a:ext uri="{909E8E84-426E-40DD-AFC4-6F175D3DCCD1}">
                <a14:hiddenFill xmlns:a14="http://schemas.microsoft.com/office/drawing/2010/main">
                  <a:noFill/>
                </a14:hiddenFill>
              </a:ext>
            </a:extLst>
          </p:spPr>
          <p:txBody>
            <a:bodyPr/>
            <a:lstStyle/>
            <a:p>
              <a:endParaRPr lang="en-US"/>
            </a:p>
          </p:txBody>
        </p:sp>
      </p:grpSp>
      <p:grpSp>
        <p:nvGrpSpPr>
          <p:cNvPr id="6" name="Group 40"/>
          <p:cNvGrpSpPr>
            <a:grpSpLocks/>
          </p:cNvGrpSpPr>
          <p:nvPr/>
        </p:nvGrpSpPr>
        <p:grpSpPr bwMode="auto">
          <a:xfrm>
            <a:off x="7307263" y="5470525"/>
            <a:ext cx="325437" cy="895350"/>
            <a:chOff x="4464" y="3216"/>
            <a:chExt cx="205" cy="564"/>
          </a:xfrm>
        </p:grpSpPr>
        <p:sp>
          <p:nvSpPr>
            <p:cNvPr id="1338411" name="Text Box 41"/>
            <p:cNvSpPr txBox="1">
              <a:spLocks noChangeArrowheads="1"/>
            </p:cNvSpPr>
            <p:nvPr/>
          </p:nvSpPr>
          <p:spPr bwMode="auto">
            <a:xfrm>
              <a:off x="4464" y="35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r>
                <a:rPr lang="en-US" altLang="ja-JP" sz="2000" b="1">
                  <a:latin typeface="Arial" charset="0"/>
                  <a:ea typeface="ＭＳ Ｐゴシック" charset="-128"/>
                </a:rPr>
                <a:t>1</a:t>
              </a:r>
            </a:p>
          </p:txBody>
        </p:sp>
        <p:sp>
          <p:nvSpPr>
            <p:cNvPr id="1338412" name="Line 42"/>
            <p:cNvSpPr>
              <a:spLocks noChangeShapeType="1"/>
            </p:cNvSpPr>
            <p:nvPr/>
          </p:nvSpPr>
          <p:spPr bwMode="auto">
            <a:xfrm>
              <a:off x="4560" y="3216"/>
              <a:ext cx="0" cy="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6200">
                  <a:solidFill>
                    <a:srgbClr val="000000"/>
                  </a:solidFill>
                  <a:prstDash val="sysDot"/>
                  <a:round/>
                  <a:headEnd/>
                  <a:tailEnd type="triangle" w="med" len="sm"/>
                </a14:hiddenLine>
              </a:ext>
            </a:extLst>
          </p:spPr>
          <p:txBody>
            <a:bodyPr/>
            <a:lstStyle/>
            <a:p>
              <a:endParaRPr lang="en-US"/>
            </a:p>
          </p:txBody>
        </p:sp>
      </p:grpSp>
      <p:sp>
        <p:nvSpPr>
          <p:cNvPr id="204843" name="Text Box 43"/>
          <p:cNvSpPr txBox="1">
            <a:spLocks noChangeArrowheads="1"/>
          </p:cNvSpPr>
          <p:nvPr/>
        </p:nvSpPr>
        <p:spPr bwMode="auto">
          <a:xfrm>
            <a:off x="622300" y="5791200"/>
            <a:ext cx="2209800" cy="708025"/>
          </a:xfrm>
          <a:prstGeom prst="rect">
            <a:avLst/>
          </a:prstGeom>
          <a:solidFill>
            <a:schemeClr val="accent2">
              <a:lumMod val="60000"/>
              <a:lumOff val="40000"/>
            </a:schemeClr>
          </a:solidFill>
          <a:ln w="9525">
            <a:solidFill>
              <a:schemeClr val="accent2">
                <a:lumMod val="75000"/>
              </a:schemeClr>
            </a:solidFill>
            <a:miter lim="800000"/>
            <a:headEnd/>
            <a:tailEnd/>
          </a:ln>
          <a:effectLst>
            <a:softEdge rad="63500"/>
          </a:effectLst>
        </p:spPr>
        <p:txBody>
          <a:bodyPr>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algn="ctr" eaLnBrk="0" hangingPunct="0">
              <a:spcBef>
                <a:spcPct val="50000"/>
              </a:spcBef>
            </a:pPr>
            <a:r>
              <a:rPr lang="en-US" altLang="ja-JP" sz="2000" b="1">
                <a:solidFill>
                  <a:schemeClr val="bg2"/>
                </a:solidFill>
                <a:latin typeface="Arial" charset="0"/>
                <a:ea typeface="ＭＳ Ｐゴシック" charset="-128"/>
              </a:rPr>
              <a:t>Secret information</a:t>
            </a:r>
          </a:p>
        </p:txBody>
      </p:sp>
      <p:sp>
        <p:nvSpPr>
          <p:cNvPr id="204844" name="Lock"/>
          <p:cNvSpPr>
            <a:spLocks noEditPoints="1" noChangeArrowheads="1"/>
          </p:cNvSpPr>
          <p:nvPr/>
        </p:nvSpPr>
        <p:spPr bwMode="auto">
          <a:xfrm>
            <a:off x="6983413" y="2727325"/>
            <a:ext cx="788987" cy="9906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US"/>
          </a:p>
        </p:txBody>
      </p:sp>
      <p:sp>
        <p:nvSpPr>
          <p:cNvPr id="204845" name="Line 45"/>
          <p:cNvSpPr>
            <a:spLocks noChangeShapeType="1"/>
          </p:cNvSpPr>
          <p:nvPr/>
        </p:nvSpPr>
        <p:spPr bwMode="auto">
          <a:xfrm>
            <a:off x="5692775" y="4403725"/>
            <a:ext cx="0" cy="2133600"/>
          </a:xfrm>
          <a:prstGeom prst="line">
            <a:avLst/>
          </a:prstGeom>
          <a:noFill/>
          <a:ln w="19050">
            <a:solidFill>
              <a:srgbClr val="9B4C37"/>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nvGrpSpPr>
          <p:cNvPr id="7" name="Group 46"/>
          <p:cNvGrpSpPr>
            <a:grpSpLocks/>
          </p:cNvGrpSpPr>
          <p:nvPr/>
        </p:nvGrpSpPr>
        <p:grpSpPr bwMode="auto">
          <a:xfrm>
            <a:off x="3954463" y="5470525"/>
            <a:ext cx="325437" cy="895350"/>
            <a:chOff x="2400" y="3216"/>
            <a:chExt cx="205" cy="564"/>
          </a:xfrm>
        </p:grpSpPr>
        <p:sp>
          <p:nvSpPr>
            <p:cNvPr id="1338419" name="Text Box 47"/>
            <p:cNvSpPr txBox="1">
              <a:spLocks noChangeArrowheads="1"/>
            </p:cNvSpPr>
            <p:nvPr/>
          </p:nvSpPr>
          <p:spPr bwMode="auto">
            <a:xfrm>
              <a:off x="2400" y="35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r>
                <a:rPr lang="en-US" altLang="ja-JP" sz="2000" b="1">
                  <a:latin typeface="Arial" charset="0"/>
                  <a:ea typeface="ＭＳ Ｐゴシック" charset="-128"/>
                </a:rPr>
                <a:t>0</a:t>
              </a:r>
            </a:p>
          </p:txBody>
        </p:sp>
        <p:sp>
          <p:nvSpPr>
            <p:cNvPr id="1338420" name="Line 48"/>
            <p:cNvSpPr>
              <a:spLocks noChangeShapeType="1"/>
            </p:cNvSpPr>
            <p:nvPr/>
          </p:nvSpPr>
          <p:spPr bwMode="auto">
            <a:xfrm>
              <a:off x="2496" y="3216"/>
              <a:ext cx="0" cy="288"/>
            </a:xfrm>
            <a:prstGeom prst="line">
              <a:avLst/>
            </a:prstGeom>
            <a:noFill/>
            <a:ln w="76200">
              <a:solidFill>
                <a:srgbClr val="9B4C37"/>
              </a:solidFill>
              <a:prstDash val="sysDot"/>
              <a:round/>
              <a:headEnd/>
              <a:tailEnd type="triangle" w="med" len="sm"/>
            </a:ln>
            <a:extLst>
              <a:ext uri="{909E8E84-426E-40DD-AFC4-6F175D3DCCD1}">
                <a14:hiddenFill xmlns:a14="http://schemas.microsoft.com/office/drawing/2010/main">
                  <a:noFill/>
                </a14:hiddenFill>
              </a:ext>
            </a:extLst>
          </p:spPr>
          <p:txBody>
            <a:bodyPr/>
            <a:lstStyle/>
            <a:p>
              <a:endParaRPr lang="en-US"/>
            </a:p>
          </p:txBody>
        </p:sp>
      </p:grpSp>
      <p:grpSp>
        <p:nvGrpSpPr>
          <p:cNvPr id="8" name="Group 37"/>
          <p:cNvGrpSpPr>
            <a:grpSpLocks/>
          </p:cNvGrpSpPr>
          <p:nvPr/>
        </p:nvGrpSpPr>
        <p:grpSpPr bwMode="auto">
          <a:xfrm>
            <a:off x="7307263" y="5486400"/>
            <a:ext cx="325437" cy="895350"/>
            <a:chOff x="3683" y="3216"/>
            <a:chExt cx="205" cy="564"/>
          </a:xfrm>
        </p:grpSpPr>
        <p:sp>
          <p:nvSpPr>
            <p:cNvPr id="1338422" name="Text Box 38"/>
            <p:cNvSpPr txBox="1">
              <a:spLocks noChangeArrowheads="1"/>
            </p:cNvSpPr>
            <p:nvPr/>
          </p:nvSpPr>
          <p:spPr bwMode="auto">
            <a:xfrm>
              <a:off x="3683" y="353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fontAlgn="base">
                <a:spcBef>
                  <a:spcPct val="0"/>
                </a:spcBef>
                <a:spcAft>
                  <a:spcPct val="0"/>
                </a:spcAft>
                <a:defRPr sz="2400">
                  <a:solidFill>
                    <a:schemeClr val="tx1"/>
                  </a:solidFill>
                  <a:latin typeface="Times New Roman" charset="0"/>
                </a:defRPr>
              </a:lvl6pPr>
              <a:lvl7pPr marL="2971800" indent="-228600" fontAlgn="base">
                <a:spcBef>
                  <a:spcPct val="0"/>
                </a:spcBef>
                <a:spcAft>
                  <a:spcPct val="0"/>
                </a:spcAft>
                <a:defRPr sz="2400">
                  <a:solidFill>
                    <a:schemeClr val="tx1"/>
                  </a:solidFill>
                  <a:latin typeface="Times New Roman" charset="0"/>
                </a:defRPr>
              </a:lvl7pPr>
              <a:lvl8pPr marL="3429000" indent="-228600" fontAlgn="base">
                <a:spcBef>
                  <a:spcPct val="0"/>
                </a:spcBef>
                <a:spcAft>
                  <a:spcPct val="0"/>
                </a:spcAft>
                <a:defRPr sz="2400">
                  <a:solidFill>
                    <a:schemeClr val="tx1"/>
                  </a:solidFill>
                  <a:latin typeface="Times New Roman" charset="0"/>
                </a:defRPr>
              </a:lvl8pPr>
              <a:lvl9pPr marL="3886200" indent="-228600" fontAlgn="base">
                <a:spcBef>
                  <a:spcPct val="0"/>
                </a:spcBef>
                <a:spcAft>
                  <a:spcPct val="0"/>
                </a:spcAft>
                <a:defRPr sz="2400">
                  <a:solidFill>
                    <a:schemeClr val="tx1"/>
                  </a:solidFill>
                  <a:latin typeface="Times New Roman" charset="0"/>
                </a:defRPr>
              </a:lvl9pPr>
            </a:lstStyle>
            <a:p>
              <a:pPr eaLnBrk="0" hangingPunct="0"/>
              <a:r>
                <a:rPr lang="en-US" altLang="ja-JP" sz="2000" b="1">
                  <a:latin typeface="Arial" charset="0"/>
                  <a:ea typeface="ＭＳ Ｐゴシック" charset="-128"/>
                </a:rPr>
                <a:t>1</a:t>
              </a:r>
            </a:p>
          </p:txBody>
        </p:sp>
        <p:sp>
          <p:nvSpPr>
            <p:cNvPr id="1338423" name="Line 39"/>
            <p:cNvSpPr>
              <a:spLocks noChangeShapeType="1"/>
            </p:cNvSpPr>
            <p:nvPr/>
          </p:nvSpPr>
          <p:spPr bwMode="auto">
            <a:xfrm>
              <a:off x="3792" y="3216"/>
              <a:ext cx="0" cy="288"/>
            </a:xfrm>
            <a:prstGeom prst="line">
              <a:avLst/>
            </a:prstGeom>
            <a:noFill/>
            <a:ln w="76200">
              <a:solidFill>
                <a:srgbClr val="9B4C37"/>
              </a:solidFill>
              <a:prstDash val="sysDot"/>
              <a:round/>
              <a:headEnd/>
              <a:tailEnd type="triangle" w="med" len="sm"/>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475016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20"/>
                                        </p:tgtEl>
                                        <p:attrNameLst>
                                          <p:attrName>style.visibility</p:attrName>
                                        </p:attrNameLst>
                                      </p:cBhvr>
                                      <p:to>
                                        <p:strVal val="visible"/>
                                      </p:to>
                                    </p:set>
                                    <p:animEffect transition="in" filter="dissolve">
                                      <p:cBhvr>
                                        <p:cTn id="7" dur="500"/>
                                        <p:tgtEl>
                                          <p:spTgt spid="20482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4844"/>
                                        </p:tgtEl>
                                        <p:attrNameLst>
                                          <p:attrName>style.visibility</p:attrName>
                                        </p:attrNameLst>
                                      </p:cBhvr>
                                      <p:to>
                                        <p:strVal val="visible"/>
                                      </p:to>
                                    </p:set>
                                    <p:animEffect transition="in" filter="dissolve">
                                      <p:cBhvr>
                                        <p:cTn id="11" dur="500"/>
                                        <p:tgtEl>
                                          <p:spTgt spid="2048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04815"/>
                                        </p:tgtEl>
                                        <p:attrNameLst>
                                          <p:attrName>style.visibility</p:attrName>
                                        </p:attrNameLst>
                                      </p:cBhvr>
                                      <p:to>
                                        <p:strVal val="visible"/>
                                      </p:to>
                                    </p:set>
                                    <p:animEffect transition="in" filter="wipe(left)">
                                      <p:cBhvr>
                                        <p:cTn id="16" dur="500"/>
                                        <p:tgtEl>
                                          <p:spTgt spid="204815"/>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04816"/>
                                        </p:tgtEl>
                                        <p:attrNameLst>
                                          <p:attrName>style.visibility</p:attrName>
                                        </p:attrNameLst>
                                      </p:cBhvr>
                                      <p:to>
                                        <p:strVal val="visible"/>
                                      </p:to>
                                    </p:set>
                                    <p:animEffect transition="in" filter="wipe(right)">
                                      <p:cBhvr>
                                        <p:cTn id="19" dur="500"/>
                                        <p:tgtEl>
                                          <p:spTgt spid="20481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04819"/>
                                        </p:tgtEl>
                                        <p:attrNameLst>
                                          <p:attrName>style.visibility</p:attrName>
                                        </p:attrNameLst>
                                      </p:cBhvr>
                                      <p:to>
                                        <p:strVal val="visible"/>
                                      </p:to>
                                    </p:set>
                                    <p:animEffect transition="in" filter="wipe(left)">
                                      <p:cBhvr>
                                        <p:cTn id="24" dur="500"/>
                                        <p:tgtEl>
                                          <p:spTgt spid="204819"/>
                                        </p:tgtEl>
                                      </p:cBhvr>
                                    </p:animEffect>
                                  </p:childTnLst>
                                </p:cTn>
                              </p:par>
                            </p:childTnLst>
                          </p:cTn>
                        </p:par>
                        <p:par>
                          <p:cTn id="25" fill="hold" nodeType="afterGroup">
                            <p:stCondLst>
                              <p:cond delay="500"/>
                            </p:stCondLst>
                            <p:childTnLst>
                              <p:par>
                                <p:cTn id="26" presetID="22"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par>
                                <p:cTn id="29" presetID="9" presetClass="entr" presetSubtype="0" fill="hold" nodeType="withEffect">
                                  <p:stCondLst>
                                    <p:cond delay="0"/>
                                  </p:stCondLst>
                                  <p:childTnLst>
                                    <p:set>
                                      <p:cBhvr>
                                        <p:cTn id="30" dur="1" fill="hold">
                                          <p:stCondLst>
                                            <p:cond delay="0"/>
                                          </p:stCondLst>
                                        </p:cTn>
                                        <p:tgtEl>
                                          <p:spTgt spid="204803"/>
                                        </p:tgtEl>
                                        <p:attrNameLst>
                                          <p:attrName>style.visibility</p:attrName>
                                        </p:attrNameLst>
                                      </p:cBhvr>
                                      <p:to>
                                        <p:strVal val="visible"/>
                                      </p:to>
                                    </p:set>
                                    <p:animEffect transition="in" filter="dissolve">
                                      <p:cBhvr>
                                        <p:cTn id="31" dur="500"/>
                                        <p:tgtEl>
                                          <p:spTgt spid="204803"/>
                                        </p:tgtEl>
                                      </p:cBhvr>
                                    </p:animEffect>
                                  </p:childTnLst>
                                </p:cTn>
                              </p:par>
                              <p:par>
                                <p:cTn id="32" presetID="4" presetClass="entr" presetSubtype="32" fill="hold" nodeType="withEffect">
                                  <p:stCondLst>
                                    <p:cond delay="0"/>
                                  </p:stCondLst>
                                  <p:childTnLst>
                                    <p:set>
                                      <p:cBhvr>
                                        <p:cTn id="33" dur="1" fill="hold">
                                          <p:stCondLst>
                                            <p:cond delay="0"/>
                                          </p:stCondLst>
                                        </p:cTn>
                                        <p:tgtEl>
                                          <p:spTgt spid="204802"/>
                                        </p:tgtEl>
                                        <p:attrNameLst>
                                          <p:attrName>style.visibility</p:attrName>
                                        </p:attrNameLst>
                                      </p:cBhvr>
                                      <p:to>
                                        <p:strVal val="visible"/>
                                      </p:to>
                                    </p:set>
                                    <p:animEffect transition="in" filter="box(out)">
                                      <p:cBhvr>
                                        <p:cTn id="34" dur="500"/>
                                        <p:tgtEl>
                                          <p:spTgt spid="2048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204843"/>
                                        </p:tgtEl>
                                        <p:attrNameLst>
                                          <p:attrName>style.visibility</p:attrName>
                                        </p:attrNameLst>
                                      </p:cBhvr>
                                      <p:to>
                                        <p:strVal val="visible"/>
                                      </p:to>
                                    </p:set>
                                    <p:animEffect transition="in" filter="dissolve">
                                      <p:cBhvr>
                                        <p:cTn id="39" dur="500"/>
                                        <p:tgtEl>
                                          <p:spTgt spid="20484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04825"/>
                                        </p:tgtEl>
                                        <p:attrNameLst>
                                          <p:attrName>style.visibility</p:attrName>
                                        </p:attrNameLst>
                                      </p:cBhvr>
                                      <p:to>
                                        <p:strVal val="visible"/>
                                      </p:to>
                                    </p:set>
                                    <p:animEffect transition="in" filter="dissolve">
                                      <p:cBhvr>
                                        <p:cTn id="42" dur="500"/>
                                        <p:tgtEl>
                                          <p:spTgt spid="20482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04826"/>
                                        </p:tgtEl>
                                        <p:attrNameLst>
                                          <p:attrName>style.visibility</p:attrName>
                                        </p:attrNameLst>
                                      </p:cBhvr>
                                      <p:to>
                                        <p:strVal val="visible"/>
                                      </p:to>
                                    </p:set>
                                    <p:animEffect transition="in" filter="dissolve">
                                      <p:cBhvr>
                                        <p:cTn id="45" dur="500"/>
                                        <p:tgtEl>
                                          <p:spTgt spid="204826"/>
                                        </p:tgtEl>
                                      </p:cBhvr>
                                    </p:animEffec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up)">
                                      <p:cBhvr>
                                        <p:cTn id="49" dur="500"/>
                                        <p:tgtEl>
                                          <p:spTgt spid="3"/>
                                        </p:tgtEl>
                                      </p:cBhvr>
                                    </p:animEffect>
                                  </p:childTnLst>
                                </p:cTn>
                              </p:par>
                            </p:childTnLst>
                          </p:cTn>
                        </p:par>
                        <p:par>
                          <p:cTn id="50" fill="hold" nodeType="afterGroup">
                            <p:stCondLst>
                              <p:cond delay="1000"/>
                            </p:stCondLst>
                            <p:childTnLst>
                              <p:par>
                                <p:cTn id="51" presetID="9" presetClass="entr" presetSubtype="0" fill="hold" grpId="0" nodeType="afterEffect">
                                  <p:stCondLst>
                                    <p:cond delay="0"/>
                                  </p:stCondLst>
                                  <p:childTnLst>
                                    <p:set>
                                      <p:cBhvr>
                                        <p:cTn id="52" dur="1" fill="hold">
                                          <p:stCondLst>
                                            <p:cond delay="0"/>
                                          </p:stCondLst>
                                        </p:cTn>
                                        <p:tgtEl>
                                          <p:spTgt spid="204827"/>
                                        </p:tgtEl>
                                        <p:attrNameLst>
                                          <p:attrName>style.visibility</p:attrName>
                                        </p:attrNameLst>
                                      </p:cBhvr>
                                      <p:to>
                                        <p:strVal val="visible"/>
                                      </p:to>
                                    </p:set>
                                    <p:animEffect transition="in" filter="dissolve">
                                      <p:cBhvr>
                                        <p:cTn id="53" dur="500"/>
                                        <p:tgtEl>
                                          <p:spTgt spid="204827"/>
                                        </p:tgtEl>
                                      </p:cBhvr>
                                    </p:animEffect>
                                  </p:childTnLst>
                                </p:cTn>
                              </p:par>
                            </p:childTnLst>
                          </p:cTn>
                        </p:par>
                        <p:par>
                          <p:cTn id="54" fill="hold" nodeType="afterGroup">
                            <p:stCondLst>
                              <p:cond delay="1500"/>
                            </p:stCondLst>
                            <p:childTnLst>
                              <p:par>
                                <p:cTn id="55" presetID="22" presetClass="entr" presetSubtype="1"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up)">
                                      <p:cBhvr>
                                        <p:cTn id="57" dur="500"/>
                                        <p:tgtEl>
                                          <p:spTgt spid="7"/>
                                        </p:tgtEl>
                                      </p:cBhvr>
                                    </p:animEffect>
                                  </p:childTnLst>
                                </p:cTn>
                              </p:par>
                            </p:childTnLst>
                          </p:cTn>
                        </p:par>
                        <p:par>
                          <p:cTn id="58" fill="hold" nodeType="afterGroup">
                            <p:stCondLst>
                              <p:cond delay="2000"/>
                            </p:stCondLst>
                            <p:childTnLst>
                              <p:par>
                                <p:cTn id="59" presetID="9" presetClass="entr" presetSubtype="0" fill="hold" grpId="0" nodeType="afterEffect">
                                  <p:stCondLst>
                                    <p:cond delay="0"/>
                                  </p:stCondLst>
                                  <p:childTnLst>
                                    <p:set>
                                      <p:cBhvr>
                                        <p:cTn id="60" dur="1" fill="hold">
                                          <p:stCondLst>
                                            <p:cond delay="0"/>
                                          </p:stCondLst>
                                        </p:cTn>
                                        <p:tgtEl>
                                          <p:spTgt spid="204828"/>
                                        </p:tgtEl>
                                        <p:attrNameLst>
                                          <p:attrName>style.visibility</p:attrName>
                                        </p:attrNameLst>
                                      </p:cBhvr>
                                      <p:to>
                                        <p:strVal val="visible"/>
                                      </p:to>
                                    </p:set>
                                    <p:animEffect transition="in" filter="dissolve">
                                      <p:cBhvr>
                                        <p:cTn id="61" dur="500"/>
                                        <p:tgtEl>
                                          <p:spTgt spid="204828"/>
                                        </p:tgtEl>
                                      </p:cBhvr>
                                    </p:animEffect>
                                  </p:childTnLst>
                                </p:cTn>
                              </p:par>
                            </p:childTnLst>
                          </p:cTn>
                        </p:par>
                        <p:par>
                          <p:cTn id="62" fill="hold" nodeType="afterGroup">
                            <p:stCondLst>
                              <p:cond delay="2500"/>
                            </p:stCondLst>
                            <p:childTnLst>
                              <p:par>
                                <p:cTn id="63" presetID="22" presetClass="entr" presetSubtype="1"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up)">
                                      <p:cBhvr>
                                        <p:cTn id="65" dur="500"/>
                                        <p:tgtEl>
                                          <p:spTgt spid="4"/>
                                        </p:tgtEl>
                                      </p:cBhvr>
                                    </p:animEffect>
                                  </p:childTnLst>
                                </p:cTn>
                              </p:par>
                            </p:childTnLst>
                          </p:cTn>
                        </p:par>
                        <p:par>
                          <p:cTn id="66" fill="hold" nodeType="afterGroup">
                            <p:stCondLst>
                              <p:cond delay="3000"/>
                            </p:stCondLst>
                            <p:childTnLst>
                              <p:par>
                                <p:cTn id="67" presetID="9" presetClass="entr" presetSubtype="0" fill="hold" grpId="0" nodeType="afterEffect">
                                  <p:stCondLst>
                                    <p:cond delay="0"/>
                                  </p:stCondLst>
                                  <p:childTnLst>
                                    <p:set>
                                      <p:cBhvr>
                                        <p:cTn id="68" dur="1" fill="hold">
                                          <p:stCondLst>
                                            <p:cond delay="0"/>
                                          </p:stCondLst>
                                        </p:cTn>
                                        <p:tgtEl>
                                          <p:spTgt spid="204845"/>
                                        </p:tgtEl>
                                        <p:attrNameLst>
                                          <p:attrName>style.visibility</p:attrName>
                                        </p:attrNameLst>
                                      </p:cBhvr>
                                      <p:to>
                                        <p:strVal val="visible"/>
                                      </p:to>
                                    </p:set>
                                    <p:animEffect transition="in" filter="dissolve">
                                      <p:cBhvr>
                                        <p:cTn id="69" dur="500"/>
                                        <p:tgtEl>
                                          <p:spTgt spid="204845"/>
                                        </p:tgtEl>
                                      </p:cBhvr>
                                    </p:animEffect>
                                  </p:childTnLst>
                                </p:cTn>
                              </p:par>
                            </p:childTnLst>
                          </p:cTn>
                        </p:par>
                        <p:par>
                          <p:cTn id="70" fill="hold" nodeType="afterGroup">
                            <p:stCondLst>
                              <p:cond delay="3500"/>
                            </p:stCondLst>
                            <p:childTnLst>
                              <p:par>
                                <p:cTn id="71" presetID="22" presetClass="entr" presetSubtype="1" fill="hold" nodeType="after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up)">
                                      <p:cBhvr>
                                        <p:cTn id="73" dur="500"/>
                                        <p:tgtEl>
                                          <p:spTgt spid="5"/>
                                        </p:tgtEl>
                                      </p:cBhvr>
                                    </p:animEffect>
                                  </p:childTnLst>
                                </p:cTn>
                              </p:par>
                            </p:childTnLst>
                          </p:cTn>
                        </p:par>
                        <p:par>
                          <p:cTn id="74" fill="hold" nodeType="afterGroup">
                            <p:stCondLst>
                              <p:cond delay="4000"/>
                            </p:stCondLst>
                            <p:childTnLst>
                              <p:par>
                                <p:cTn id="75" presetID="9" presetClass="entr" presetSubtype="0" fill="hold" grpId="0" nodeType="afterEffect">
                                  <p:stCondLst>
                                    <p:cond delay="0"/>
                                  </p:stCondLst>
                                  <p:childTnLst>
                                    <p:set>
                                      <p:cBhvr>
                                        <p:cTn id="76" dur="1" fill="hold">
                                          <p:stCondLst>
                                            <p:cond delay="0"/>
                                          </p:stCondLst>
                                        </p:cTn>
                                        <p:tgtEl>
                                          <p:spTgt spid="204829"/>
                                        </p:tgtEl>
                                        <p:attrNameLst>
                                          <p:attrName>style.visibility</p:attrName>
                                        </p:attrNameLst>
                                      </p:cBhvr>
                                      <p:to>
                                        <p:strVal val="visible"/>
                                      </p:to>
                                    </p:set>
                                    <p:animEffect transition="in" filter="dissolve">
                                      <p:cBhvr>
                                        <p:cTn id="77" dur="500"/>
                                        <p:tgtEl>
                                          <p:spTgt spid="204829"/>
                                        </p:tgtEl>
                                      </p:cBhvr>
                                    </p:animEffect>
                                  </p:childTnLst>
                                </p:cTn>
                              </p:par>
                            </p:childTnLst>
                          </p:cTn>
                        </p:par>
                        <p:par>
                          <p:cTn id="78" fill="hold" nodeType="afterGroup">
                            <p:stCondLst>
                              <p:cond delay="4500"/>
                            </p:stCondLst>
                            <p:childTnLst>
                              <p:par>
                                <p:cTn id="79" presetID="22" presetClass="entr" presetSubtype="1"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up)">
                                      <p:cBhvr>
                                        <p:cTn id="81" dur="500"/>
                                        <p:tgtEl>
                                          <p:spTgt spid="6"/>
                                        </p:tgtEl>
                                      </p:cBhvr>
                                    </p:animEffect>
                                  </p:childTnLst>
                                </p:cTn>
                              </p:par>
                            </p:childTnLst>
                          </p:cTn>
                        </p:par>
                        <p:par>
                          <p:cTn id="82" fill="hold" nodeType="afterGroup">
                            <p:stCondLst>
                              <p:cond delay="5000"/>
                            </p:stCondLst>
                            <p:childTnLst>
                              <p:par>
                                <p:cTn id="83" presetID="9" presetClass="entr" presetSubtype="0" fill="hold" grpId="0" nodeType="afterEffect">
                                  <p:stCondLst>
                                    <p:cond delay="0"/>
                                  </p:stCondLst>
                                  <p:childTnLst>
                                    <p:set>
                                      <p:cBhvr>
                                        <p:cTn id="84" dur="1" fill="hold">
                                          <p:stCondLst>
                                            <p:cond delay="0"/>
                                          </p:stCondLst>
                                        </p:cTn>
                                        <p:tgtEl>
                                          <p:spTgt spid="204830"/>
                                        </p:tgtEl>
                                        <p:attrNameLst>
                                          <p:attrName>style.visibility</p:attrName>
                                        </p:attrNameLst>
                                      </p:cBhvr>
                                      <p:to>
                                        <p:strVal val="visible"/>
                                      </p:to>
                                    </p:set>
                                    <p:animEffect transition="in" filter="dissolve">
                                      <p:cBhvr>
                                        <p:cTn id="85" dur="500"/>
                                        <p:tgtEl>
                                          <p:spTgt spid="204830"/>
                                        </p:tgtEl>
                                      </p:cBhvr>
                                    </p:animEffect>
                                  </p:childTnLst>
                                </p:cTn>
                              </p:par>
                            </p:childTnLst>
                          </p:cTn>
                        </p:par>
                        <p:par>
                          <p:cTn id="86" fill="hold" nodeType="afterGroup">
                            <p:stCondLst>
                              <p:cond delay="5500"/>
                            </p:stCondLst>
                            <p:childTnLst>
                              <p:par>
                                <p:cTn id="87" presetID="22" presetClass="entr" presetSubtype="1"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wipe(up)">
                                      <p:cBhvr>
                                        <p:cTn id="8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5" grpId="0" animBg="1"/>
      <p:bldP spid="204816" grpId="0" animBg="1"/>
      <p:bldP spid="204819" grpId="0" animBg="1"/>
      <p:bldP spid="204820" grpId="0" animBg="1"/>
      <p:bldP spid="204825" grpId="0" animBg="1"/>
      <p:bldP spid="204826" grpId="0" animBg="1"/>
      <p:bldP spid="204827" grpId="0" animBg="1"/>
      <p:bldP spid="204828" grpId="0" animBg="1"/>
      <p:bldP spid="204829" grpId="0" animBg="1"/>
      <p:bldP spid="204830" grpId="0" animBg="1"/>
      <p:bldP spid="204844" grpId="0" animBg="1"/>
      <p:bldP spid="2048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Grp="1" noChangeArrowheads="1"/>
          </p:cNvSpPr>
          <p:nvPr>
            <p:ph type="title"/>
          </p:nvPr>
        </p:nvSpPr>
        <p:spPr/>
        <p:txBody>
          <a:bodyPr/>
          <a:lstStyle/>
          <a:p>
            <a:r>
              <a:rPr lang="en-US" altLang="en-US" dirty="0">
                <a:solidFill>
                  <a:schemeClr val="accent1">
                    <a:lumMod val="75000"/>
                  </a:schemeClr>
                </a:solidFill>
              </a:rPr>
              <a:t>The Three Goals</a:t>
            </a:r>
          </a:p>
        </p:txBody>
      </p:sp>
      <p:sp>
        <p:nvSpPr>
          <p:cNvPr id="1165315" name="Rectangle 3"/>
          <p:cNvSpPr>
            <a:spLocks noGrp="1" noChangeArrowheads="1"/>
          </p:cNvSpPr>
          <p:nvPr>
            <p:ph type="body" idx="1"/>
          </p:nvPr>
        </p:nvSpPr>
        <p:spPr>
          <a:xfrm>
            <a:off x="685800" y="3810000"/>
            <a:ext cx="7772400" cy="2286000"/>
          </a:xfrm>
        </p:spPr>
        <p:txBody>
          <a:bodyPr/>
          <a:lstStyle/>
          <a:p>
            <a:pPr>
              <a:lnSpc>
                <a:spcPct val="90000"/>
              </a:lnSpc>
            </a:pPr>
            <a:r>
              <a:rPr lang="en-US" altLang="en-US" sz="2400"/>
              <a:t>Confidentiality: hiding information from unauthorized access</a:t>
            </a:r>
          </a:p>
          <a:p>
            <a:pPr>
              <a:lnSpc>
                <a:spcPct val="90000"/>
              </a:lnSpc>
            </a:pPr>
            <a:r>
              <a:rPr lang="en-US" altLang="en-US" sz="2400"/>
              <a:t>Integrity: preventing information from unauthorized modification</a:t>
            </a:r>
          </a:p>
          <a:p>
            <a:pPr>
              <a:lnSpc>
                <a:spcPct val="90000"/>
              </a:lnSpc>
            </a:pPr>
            <a:r>
              <a:rPr lang="en-US" altLang="en-US" sz="2400"/>
              <a:t>Availability: should be easily available to authorized users </a:t>
            </a:r>
          </a:p>
        </p:txBody>
      </p:sp>
      <p:pic>
        <p:nvPicPr>
          <p:cNvPr id="11653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981200"/>
            <a:ext cx="5029200" cy="14652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85120" y="1048320"/>
              <a:ext cx="7571520" cy="4217760"/>
            </p14:xfrm>
          </p:contentPart>
        </mc:Choice>
        <mc:Fallback xmlns="">
          <p:pic>
            <p:nvPicPr>
              <p:cNvPr id="2" name="Ink 1"/>
              <p:cNvPicPr/>
              <p:nvPr/>
            </p:nvPicPr>
            <p:blipFill>
              <a:blip r:embed="rId4"/>
              <a:stretch>
                <a:fillRect/>
              </a:stretch>
            </p:blipFill>
            <p:spPr>
              <a:xfrm>
                <a:off x="279000" y="1041840"/>
                <a:ext cx="7582680" cy="4232880"/>
              </a:xfrm>
              <a:prstGeom prst="rect">
                <a:avLst/>
              </a:prstGeom>
            </p:spPr>
          </p:pic>
        </mc:Fallback>
      </mc:AlternateContent>
    </p:spTree>
    <p:extLst>
      <p:ext uri="{BB962C8B-B14F-4D97-AF65-F5344CB8AC3E}">
        <p14:creationId xmlns:p14="http://schemas.microsoft.com/office/powerpoint/2010/main" val="191603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a:xfrm>
            <a:off x="685800" y="381000"/>
            <a:ext cx="7772400" cy="1143000"/>
          </a:xfrm>
        </p:spPr>
        <p:txBody>
          <a:bodyPr/>
          <a:lstStyle/>
          <a:p>
            <a:r>
              <a:rPr lang="en-US" altLang="en-US" sz="4000" dirty="0">
                <a:solidFill>
                  <a:schemeClr val="accent1">
                    <a:lumMod val="75000"/>
                  </a:schemeClr>
                </a:solidFill>
              </a:rPr>
              <a:t>Goals of Cryptography</a:t>
            </a:r>
          </a:p>
        </p:txBody>
      </p:sp>
      <p:pic>
        <p:nvPicPr>
          <p:cNvPr id="1167363" name="Picture 3" descr="witch"/>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419600" y="4724400"/>
            <a:ext cx="1905000" cy="148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miter lim="8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808080">
                      <a:alpha val="74998"/>
                    </a:srgbClr>
                  </a:outerShdw>
                </a:effectLst>
              </a14:hiddenEffects>
            </a:ext>
          </a:extLst>
        </p:spPr>
      </p:pic>
      <p:pic>
        <p:nvPicPr>
          <p:cNvPr id="1167364" name="Picture 4" descr="aw-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981200"/>
            <a:ext cx="1344613"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167365" name="Picture 5" descr="do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133600"/>
            <a:ext cx="1466850" cy="1676400"/>
          </a:xfrm>
          <a:prstGeom prst="rect">
            <a:avLst/>
          </a:prstGeom>
          <a:solidFill>
            <a:srgbClr val="CCFFCC"/>
          </a:solidFill>
        </p:spPr>
      </p:pic>
      <p:sp>
        <p:nvSpPr>
          <p:cNvPr id="1167366" name="AutoShape 6"/>
          <p:cNvSpPr>
            <a:spLocks noChangeArrowheads="1"/>
          </p:cNvSpPr>
          <p:nvPr/>
        </p:nvSpPr>
        <p:spPr bwMode="auto">
          <a:xfrm flipV="1">
            <a:off x="3429000" y="2971800"/>
            <a:ext cx="3810000" cy="228600"/>
          </a:xfrm>
          <a:prstGeom prst="leftRightArrow">
            <a:avLst>
              <a:gd name="adj1" fmla="val 50000"/>
              <a:gd name="adj2" fmla="val 3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367" name="AutoShape 7"/>
          <p:cNvSpPr>
            <a:spLocks noChangeArrowheads="1"/>
          </p:cNvSpPr>
          <p:nvPr/>
        </p:nvSpPr>
        <p:spPr bwMode="auto">
          <a:xfrm>
            <a:off x="4953000" y="3505200"/>
            <a:ext cx="533400" cy="762000"/>
          </a:xfrm>
          <a:prstGeom prst="curvedRightArrow">
            <a:avLst>
              <a:gd name="adj1" fmla="val 28571"/>
              <a:gd name="adj2" fmla="val 57143"/>
              <a:gd name="adj3" fmla="val 33333"/>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67368" name="Text Box 8"/>
          <p:cNvSpPr txBox="1">
            <a:spLocks noChangeArrowheads="1"/>
          </p:cNvSpPr>
          <p:nvPr/>
        </p:nvSpPr>
        <p:spPr bwMode="auto">
          <a:xfrm>
            <a:off x="4335463" y="2171700"/>
            <a:ext cx="1676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2400">
                <a:latin typeface="Times New Roman" charset="0"/>
              </a:rPr>
              <a:t>Dear Alice,</a:t>
            </a:r>
          </a:p>
        </p:txBody>
      </p:sp>
      <p:sp>
        <p:nvSpPr>
          <p:cNvPr id="1167369" name="Text Box 9"/>
          <p:cNvSpPr txBox="1">
            <a:spLocks noChangeArrowheads="1"/>
          </p:cNvSpPr>
          <p:nvPr/>
        </p:nvSpPr>
        <p:spPr bwMode="auto">
          <a:xfrm>
            <a:off x="1976438" y="4114800"/>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a:latin typeface="Times New Roman" charset="0"/>
              </a:rPr>
              <a:t>Bob</a:t>
            </a:r>
          </a:p>
        </p:txBody>
      </p:sp>
      <p:sp>
        <p:nvSpPr>
          <p:cNvPr id="1167370" name="Text Box 10"/>
          <p:cNvSpPr txBox="1">
            <a:spLocks noChangeArrowheads="1"/>
          </p:cNvSpPr>
          <p:nvPr/>
        </p:nvSpPr>
        <p:spPr bwMode="auto">
          <a:xfrm>
            <a:off x="7543800" y="4038600"/>
            <a:ext cx="842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a:latin typeface="Times New Roman" charset="0"/>
              </a:rPr>
              <a:t>Alice</a:t>
            </a:r>
          </a:p>
        </p:txBody>
      </p:sp>
      <p:sp>
        <p:nvSpPr>
          <p:cNvPr id="1167371" name="Text Box 11"/>
          <p:cNvSpPr txBox="1">
            <a:spLocks noChangeArrowheads="1"/>
          </p:cNvSpPr>
          <p:nvPr/>
        </p:nvSpPr>
        <p:spPr bwMode="auto">
          <a:xfrm>
            <a:off x="6477000" y="4800600"/>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a:latin typeface="Times New Roman" charset="0"/>
              </a:rPr>
              <a:t>Eve</a:t>
            </a:r>
          </a:p>
        </p:txBody>
      </p:sp>
      <p:sp>
        <p:nvSpPr>
          <p:cNvPr id="1167372" name="Oval 12"/>
          <p:cNvSpPr>
            <a:spLocks noChangeArrowheads="1"/>
          </p:cNvSpPr>
          <p:nvPr/>
        </p:nvSpPr>
        <p:spPr bwMode="auto">
          <a:xfrm>
            <a:off x="3810000" y="1295400"/>
            <a:ext cx="2590800" cy="685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Times New Roman" charset="0"/>
              </a:rPr>
              <a:t>Confidentiality</a:t>
            </a:r>
          </a:p>
        </p:txBody>
      </p:sp>
      <p:sp>
        <p:nvSpPr>
          <p:cNvPr id="1167373" name="Oval 13"/>
          <p:cNvSpPr>
            <a:spLocks noChangeArrowheads="1"/>
          </p:cNvSpPr>
          <p:nvPr/>
        </p:nvSpPr>
        <p:spPr bwMode="auto">
          <a:xfrm>
            <a:off x="6553200" y="5486400"/>
            <a:ext cx="2590800" cy="685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Times New Roman" charset="0"/>
              </a:rPr>
              <a:t>Availability</a:t>
            </a:r>
          </a:p>
        </p:txBody>
      </p:sp>
      <p:sp>
        <p:nvSpPr>
          <p:cNvPr id="1167374" name="Oval 14"/>
          <p:cNvSpPr>
            <a:spLocks noChangeArrowheads="1"/>
          </p:cNvSpPr>
          <p:nvPr/>
        </p:nvSpPr>
        <p:spPr bwMode="auto">
          <a:xfrm>
            <a:off x="1295400" y="5562600"/>
            <a:ext cx="2590800" cy="685800"/>
          </a:xfrm>
          <a:prstGeom prst="ellipse">
            <a:avLst/>
          </a:prstGeom>
          <a:solidFill>
            <a:schemeClr val="accent1"/>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Times New Roman" charset="0"/>
              </a:rPr>
              <a:t>Integrity</a:t>
            </a:r>
          </a:p>
        </p:txBody>
      </p:sp>
    </p:spTree>
    <p:extLst>
      <p:ext uri="{BB962C8B-B14F-4D97-AF65-F5344CB8AC3E}">
        <p14:creationId xmlns:p14="http://schemas.microsoft.com/office/powerpoint/2010/main" val="1351295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67372"/>
                                        </p:tgtEl>
                                        <p:attrNameLst>
                                          <p:attrName>style.visibility</p:attrName>
                                        </p:attrNameLst>
                                      </p:cBhvr>
                                      <p:to>
                                        <p:strVal val="visible"/>
                                      </p:to>
                                    </p:set>
                                    <p:animEffect transition="in" filter="box(out)">
                                      <p:cBhvr>
                                        <p:cTn id="7" dur="500"/>
                                        <p:tgtEl>
                                          <p:spTgt spid="1167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67374"/>
                                        </p:tgtEl>
                                        <p:attrNameLst>
                                          <p:attrName>style.visibility</p:attrName>
                                        </p:attrNameLst>
                                      </p:cBhvr>
                                      <p:to>
                                        <p:strVal val="visible"/>
                                      </p:to>
                                    </p:set>
                                    <p:animEffect transition="in" filter="box(out)">
                                      <p:cBhvr>
                                        <p:cTn id="12" dur="500"/>
                                        <p:tgtEl>
                                          <p:spTgt spid="1167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67373"/>
                                        </p:tgtEl>
                                        <p:attrNameLst>
                                          <p:attrName>style.visibility</p:attrName>
                                        </p:attrNameLst>
                                      </p:cBhvr>
                                      <p:to>
                                        <p:strVal val="visible"/>
                                      </p:to>
                                    </p:set>
                                    <p:animEffect transition="in" filter="box(out)">
                                      <p:cBhvr>
                                        <p:cTn id="17" dur="500"/>
                                        <p:tgtEl>
                                          <p:spTgt spid="1167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72" grpId="0" animBg="1" autoUpdateAnimBg="0"/>
      <p:bldP spid="1167373" grpId="0" animBg="1" autoUpdateAnimBg="0"/>
      <p:bldP spid="116737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Rectangle 2"/>
          <p:cNvSpPr>
            <a:spLocks noGrp="1" noChangeArrowheads="1"/>
          </p:cNvSpPr>
          <p:nvPr>
            <p:ph type="title"/>
          </p:nvPr>
        </p:nvSpPr>
        <p:spPr/>
        <p:txBody>
          <a:bodyPr/>
          <a:lstStyle/>
          <a:p>
            <a:r>
              <a:rPr lang="en-US" altLang="en-US" sz="3600" dirty="0">
                <a:solidFill>
                  <a:schemeClr val="accent1">
                    <a:lumMod val="75000"/>
                  </a:schemeClr>
                </a:solidFill>
              </a:rPr>
              <a:t>Techniques: Cryptographic Algorithms</a:t>
            </a:r>
          </a:p>
        </p:txBody>
      </p:sp>
      <p:grpSp>
        <p:nvGrpSpPr>
          <p:cNvPr id="1187843" name="Group 3"/>
          <p:cNvGrpSpPr>
            <a:grpSpLocks/>
          </p:cNvGrpSpPr>
          <p:nvPr/>
        </p:nvGrpSpPr>
        <p:grpSpPr bwMode="auto">
          <a:xfrm>
            <a:off x="990600" y="1828800"/>
            <a:ext cx="8153400" cy="3744913"/>
            <a:chOff x="336" y="1056"/>
            <a:chExt cx="5088" cy="1703"/>
          </a:xfrm>
        </p:grpSpPr>
        <p:grpSp>
          <p:nvGrpSpPr>
            <p:cNvPr id="1187844" name="Group 4"/>
            <p:cNvGrpSpPr>
              <a:grpSpLocks/>
            </p:cNvGrpSpPr>
            <p:nvPr/>
          </p:nvGrpSpPr>
          <p:grpSpPr bwMode="auto">
            <a:xfrm>
              <a:off x="720" y="1824"/>
              <a:ext cx="2208" cy="935"/>
              <a:chOff x="720" y="1824"/>
              <a:chExt cx="2208" cy="935"/>
            </a:xfrm>
          </p:grpSpPr>
          <p:sp>
            <p:nvSpPr>
              <p:cNvPr id="1187845" name="Text Box 5"/>
              <p:cNvSpPr txBox="1">
                <a:spLocks noChangeArrowheads="1"/>
              </p:cNvSpPr>
              <p:nvPr/>
            </p:nvSpPr>
            <p:spPr bwMode="auto">
              <a:xfrm>
                <a:off x="720" y="2592"/>
                <a:ext cx="911" cy="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800"/>
                  <a:t>ATTACKER</a:t>
                </a:r>
              </a:p>
            </p:txBody>
          </p:sp>
          <p:cxnSp>
            <p:nvCxnSpPr>
              <p:cNvPr id="1187846" name="AutoShape 6"/>
              <p:cNvCxnSpPr>
                <a:cxnSpLocks noChangeShapeType="1"/>
                <a:stCxn id="1187845" idx="3"/>
                <a:endCxn id="1187870" idx="2"/>
              </p:cNvCxnSpPr>
              <p:nvPr/>
            </p:nvCxnSpPr>
            <p:spPr bwMode="auto">
              <a:xfrm flipV="1">
                <a:off x="1632" y="1824"/>
                <a:ext cx="1296" cy="884"/>
              </a:xfrm>
              <a:prstGeom prst="bentConnector2">
                <a:avLst/>
              </a:prstGeom>
              <a:noFill/>
              <a:ln w="762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1187847" name="Group 7"/>
            <p:cNvGrpSpPr>
              <a:grpSpLocks/>
            </p:cNvGrpSpPr>
            <p:nvPr/>
          </p:nvGrpSpPr>
          <p:grpSpPr bwMode="auto">
            <a:xfrm>
              <a:off x="336" y="1104"/>
              <a:ext cx="2016" cy="1008"/>
              <a:chOff x="336" y="1104"/>
              <a:chExt cx="2016" cy="1008"/>
            </a:xfrm>
          </p:grpSpPr>
          <p:sp>
            <p:nvSpPr>
              <p:cNvPr id="1187848" name="Rectangle 8"/>
              <p:cNvSpPr>
                <a:spLocks noChangeArrowheads="1"/>
              </p:cNvSpPr>
              <p:nvPr/>
            </p:nvSpPr>
            <p:spPr bwMode="auto">
              <a:xfrm>
                <a:off x="1776" y="1344"/>
                <a:ext cx="480"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7849" name="Text Box 9"/>
              <p:cNvSpPr txBox="1">
                <a:spLocks noChangeArrowheads="1"/>
              </p:cNvSpPr>
              <p:nvPr/>
            </p:nvSpPr>
            <p:spPr bwMode="auto">
              <a:xfrm>
                <a:off x="1824" y="1392"/>
                <a:ext cx="38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600" b="1">
                    <a:solidFill>
                      <a:srgbClr val="FF0000"/>
                    </a:solidFill>
                  </a:rPr>
                  <a:t>Key</a:t>
                </a:r>
              </a:p>
              <a:p>
                <a:pPr eaLnBrk="0" hangingPunct="0">
                  <a:spcBef>
                    <a:spcPct val="50000"/>
                  </a:spcBef>
                </a:pPr>
                <a:r>
                  <a:rPr lang="en-US" altLang="en-US" sz="1600" b="1">
                    <a:solidFill>
                      <a:srgbClr val="FF0000"/>
                    </a:solidFill>
                  </a:rPr>
                  <a:t> (e)</a:t>
                </a:r>
                <a:endParaRPr lang="en-US" altLang="en-US" sz="1200" b="1">
                  <a:solidFill>
                    <a:srgbClr val="FF0000"/>
                  </a:solidFill>
                </a:endParaRPr>
              </a:p>
            </p:txBody>
          </p:sp>
          <p:sp>
            <p:nvSpPr>
              <p:cNvPr id="1187850" name="Text Box 10"/>
              <p:cNvSpPr txBox="1">
                <a:spLocks noChangeArrowheads="1"/>
              </p:cNvSpPr>
              <p:nvPr/>
            </p:nvSpPr>
            <p:spPr bwMode="auto">
              <a:xfrm>
                <a:off x="1776" y="1104"/>
                <a:ext cx="528"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encrypt</a:t>
                </a:r>
                <a:endParaRPr lang="en-US" altLang="en-US" sz="2400"/>
              </a:p>
            </p:txBody>
          </p:sp>
          <p:sp>
            <p:nvSpPr>
              <p:cNvPr id="1187851" name="Rectangle 11"/>
              <p:cNvSpPr>
                <a:spLocks noChangeArrowheads="1"/>
              </p:cNvSpPr>
              <p:nvPr/>
            </p:nvSpPr>
            <p:spPr bwMode="auto">
              <a:xfrm>
                <a:off x="336" y="1104"/>
                <a:ext cx="2016" cy="1008"/>
              </a:xfrm>
              <a:prstGeom prst="rect">
                <a:avLst/>
              </a:prstGeom>
              <a:noFill/>
              <a:ln w="12700">
                <a:solidFill>
                  <a:schemeClr val="tx1"/>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187852" name="Group 12"/>
            <p:cNvGrpSpPr>
              <a:grpSpLocks/>
            </p:cNvGrpSpPr>
            <p:nvPr/>
          </p:nvGrpSpPr>
          <p:grpSpPr bwMode="auto">
            <a:xfrm>
              <a:off x="3984" y="1152"/>
              <a:ext cx="720" cy="667"/>
              <a:chOff x="3984" y="1152"/>
              <a:chExt cx="720" cy="667"/>
            </a:xfrm>
          </p:grpSpPr>
          <p:sp>
            <p:nvSpPr>
              <p:cNvPr id="1187853" name="Line 13"/>
              <p:cNvSpPr>
                <a:spLocks noChangeShapeType="1"/>
              </p:cNvSpPr>
              <p:nvPr/>
            </p:nvSpPr>
            <p:spPr bwMode="auto">
              <a:xfrm>
                <a:off x="3984" y="1536"/>
                <a:ext cx="672"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7854" name="Text Box 14"/>
              <p:cNvSpPr txBox="1">
                <a:spLocks noChangeArrowheads="1"/>
              </p:cNvSpPr>
              <p:nvPr/>
            </p:nvSpPr>
            <p:spPr bwMode="auto">
              <a:xfrm>
                <a:off x="4032" y="1152"/>
                <a:ext cx="576"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plaintext message</a:t>
                </a:r>
                <a:endParaRPr lang="en-US" altLang="en-US" sz="2400"/>
              </a:p>
            </p:txBody>
          </p:sp>
          <p:sp>
            <p:nvSpPr>
              <p:cNvPr id="1187855" name="Text Box 15"/>
              <p:cNvSpPr txBox="1">
                <a:spLocks noChangeArrowheads="1"/>
              </p:cNvSpPr>
              <p:nvPr/>
            </p:nvSpPr>
            <p:spPr bwMode="auto">
              <a:xfrm>
                <a:off x="4033" y="1584"/>
                <a:ext cx="671"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latin typeface="Bookman Old Style" charset="0"/>
                  </a:rPr>
                  <a:t>retreat at dawn</a:t>
                </a:r>
                <a:endParaRPr lang="en-US" altLang="en-US" sz="2400">
                  <a:latin typeface="Bookman Old Style" charset="0"/>
                </a:endParaRPr>
              </a:p>
            </p:txBody>
          </p:sp>
        </p:grpSp>
        <p:grpSp>
          <p:nvGrpSpPr>
            <p:cNvPr id="1187856" name="Group 16"/>
            <p:cNvGrpSpPr>
              <a:grpSpLocks/>
            </p:cNvGrpSpPr>
            <p:nvPr/>
          </p:nvGrpSpPr>
          <p:grpSpPr bwMode="auto">
            <a:xfrm>
              <a:off x="3408" y="1104"/>
              <a:ext cx="672" cy="810"/>
              <a:chOff x="3408" y="1104"/>
              <a:chExt cx="672" cy="810"/>
            </a:xfrm>
          </p:grpSpPr>
          <p:sp>
            <p:nvSpPr>
              <p:cNvPr id="1187857" name="Rectangle 17"/>
              <p:cNvSpPr>
                <a:spLocks noChangeArrowheads="1"/>
              </p:cNvSpPr>
              <p:nvPr/>
            </p:nvSpPr>
            <p:spPr bwMode="auto">
              <a:xfrm>
                <a:off x="3504" y="1344"/>
                <a:ext cx="480" cy="33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7858" name="Text Box 18"/>
              <p:cNvSpPr txBox="1">
                <a:spLocks noChangeArrowheads="1"/>
              </p:cNvSpPr>
              <p:nvPr/>
            </p:nvSpPr>
            <p:spPr bwMode="auto">
              <a:xfrm>
                <a:off x="3552" y="1392"/>
                <a:ext cx="38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600" b="1">
                    <a:solidFill>
                      <a:srgbClr val="FF0000"/>
                    </a:solidFill>
                  </a:rPr>
                  <a:t>Key</a:t>
                </a:r>
              </a:p>
              <a:p>
                <a:pPr eaLnBrk="0" hangingPunct="0">
                  <a:spcBef>
                    <a:spcPct val="50000"/>
                  </a:spcBef>
                </a:pPr>
                <a:r>
                  <a:rPr lang="en-US" altLang="en-US" sz="1600" b="1">
                    <a:solidFill>
                      <a:srgbClr val="FF0000"/>
                    </a:solidFill>
                  </a:rPr>
                  <a:t> (d)</a:t>
                </a:r>
                <a:endParaRPr lang="en-US" altLang="en-US" sz="1200" b="1">
                  <a:solidFill>
                    <a:srgbClr val="FF0000"/>
                  </a:solidFill>
                </a:endParaRPr>
              </a:p>
            </p:txBody>
          </p:sp>
          <p:sp>
            <p:nvSpPr>
              <p:cNvPr id="1187859" name="Text Box 19"/>
              <p:cNvSpPr txBox="1">
                <a:spLocks noChangeArrowheads="1"/>
              </p:cNvSpPr>
              <p:nvPr/>
            </p:nvSpPr>
            <p:spPr bwMode="auto">
              <a:xfrm>
                <a:off x="3408" y="1104"/>
                <a:ext cx="576"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decrypt</a:t>
                </a:r>
                <a:endParaRPr lang="en-US" altLang="en-US" sz="2400"/>
              </a:p>
            </p:txBody>
          </p:sp>
          <p:sp>
            <p:nvSpPr>
              <p:cNvPr id="1187860" name="Text Box 20"/>
              <p:cNvSpPr txBox="1">
                <a:spLocks noChangeArrowheads="1"/>
              </p:cNvSpPr>
              <p:nvPr/>
            </p:nvSpPr>
            <p:spPr bwMode="auto">
              <a:xfrm>
                <a:off x="3408" y="1776"/>
                <a:ext cx="67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ciphertext</a:t>
                </a:r>
                <a:endParaRPr lang="en-US" altLang="en-US" sz="2400"/>
              </a:p>
            </p:txBody>
          </p:sp>
        </p:grpSp>
        <p:grpSp>
          <p:nvGrpSpPr>
            <p:cNvPr id="1187861" name="Group 21"/>
            <p:cNvGrpSpPr>
              <a:grpSpLocks/>
            </p:cNvGrpSpPr>
            <p:nvPr/>
          </p:nvGrpSpPr>
          <p:grpSpPr bwMode="auto">
            <a:xfrm>
              <a:off x="480" y="1200"/>
              <a:ext cx="1296" cy="619"/>
              <a:chOff x="480" y="1200"/>
              <a:chExt cx="1296" cy="619"/>
            </a:xfrm>
          </p:grpSpPr>
          <p:sp>
            <p:nvSpPr>
              <p:cNvPr id="1187862" name="Text Box 22"/>
              <p:cNvSpPr txBox="1">
                <a:spLocks noChangeArrowheads="1"/>
              </p:cNvSpPr>
              <p:nvPr/>
            </p:nvSpPr>
            <p:spPr bwMode="auto">
              <a:xfrm>
                <a:off x="1056" y="1200"/>
                <a:ext cx="578"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plaintext message</a:t>
                </a:r>
                <a:endParaRPr lang="en-US" altLang="en-US" sz="2400"/>
              </a:p>
            </p:txBody>
          </p:sp>
          <p:grpSp>
            <p:nvGrpSpPr>
              <p:cNvPr id="1187863" name="Group 23"/>
              <p:cNvGrpSpPr>
                <a:grpSpLocks/>
              </p:cNvGrpSpPr>
              <p:nvPr/>
            </p:nvGrpSpPr>
            <p:grpSpPr bwMode="auto">
              <a:xfrm>
                <a:off x="480" y="1440"/>
                <a:ext cx="1296" cy="379"/>
                <a:chOff x="480" y="1440"/>
                <a:chExt cx="1296" cy="379"/>
              </a:xfrm>
            </p:grpSpPr>
            <p:sp>
              <p:nvSpPr>
                <p:cNvPr id="1187864" name="Line 24"/>
                <p:cNvSpPr>
                  <a:spLocks noChangeShapeType="1"/>
                </p:cNvSpPr>
                <p:nvPr/>
              </p:nvSpPr>
              <p:spPr bwMode="auto">
                <a:xfrm>
                  <a:off x="1104" y="1536"/>
                  <a:ext cx="672"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7865" name="Text Box 25"/>
                <p:cNvSpPr txBox="1">
                  <a:spLocks noChangeArrowheads="1"/>
                </p:cNvSpPr>
                <p:nvPr/>
              </p:nvSpPr>
              <p:spPr bwMode="auto">
                <a:xfrm>
                  <a:off x="1056" y="1584"/>
                  <a:ext cx="671"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latin typeface="Bookman Old Style" charset="0"/>
                    </a:rPr>
                    <a:t>retreat at dawn</a:t>
                  </a:r>
                  <a:endParaRPr lang="en-US" altLang="en-US" sz="2400">
                    <a:latin typeface="Bookman Old Style" charset="0"/>
                  </a:endParaRPr>
                </a:p>
              </p:txBody>
            </p:sp>
            <p:sp>
              <p:nvSpPr>
                <p:cNvPr id="1187866" name="Text Box 26"/>
                <p:cNvSpPr txBox="1">
                  <a:spLocks noChangeArrowheads="1"/>
                </p:cNvSpPr>
                <p:nvPr/>
              </p:nvSpPr>
              <p:spPr bwMode="auto">
                <a:xfrm>
                  <a:off x="480" y="1440"/>
                  <a:ext cx="624"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SENDER</a:t>
                  </a:r>
                  <a:endParaRPr lang="en-US" altLang="en-US" sz="1200"/>
                </a:p>
              </p:txBody>
            </p:sp>
          </p:grpSp>
        </p:grpSp>
        <p:grpSp>
          <p:nvGrpSpPr>
            <p:cNvPr id="1187867" name="Group 27"/>
            <p:cNvGrpSpPr>
              <a:grpSpLocks/>
            </p:cNvGrpSpPr>
            <p:nvPr/>
          </p:nvGrpSpPr>
          <p:grpSpPr bwMode="auto">
            <a:xfrm>
              <a:off x="2256" y="1056"/>
              <a:ext cx="3168" cy="1008"/>
              <a:chOff x="2256" y="1056"/>
              <a:chExt cx="3168" cy="1008"/>
            </a:xfrm>
          </p:grpSpPr>
          <p:sp>
            <p:nvSpPr>
              <p:cNvPr id="1187868" name="Line 28"/>
              <p:cNvSpPr>
                <a:spLocks noChangeShapeType="1"/>
              </p:cNvSpPr>
              <p:nvPr/>
            </p:nvSpPr>
            <p:spPr bwMode="auto">
              <a:xfrm>
                <a:off x="2256" y="1536"/>
                <a:ext cx="1248" cy="0"/>
              </a:xfrm>
              <a:prstGeom prst="line">
                <a:avLst/>
              </a:prstGeom>
              <a:noFill/>
              <a:ln w="12700" cap="sq">
                <a:solidFill>
                  <a:schemeClr val="tx1"/>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7869" name="Text Box 29"/>
              <p:cNvSpPr txBox="1">
                <a:spLocks noChangeArrowheads="1"/>
              </p:cNvSpPr>
              <p:nvPr/>
            </p:nvSpPr>
            <p:spPr bwMode="auto">
              <a:xfrm>
                <a:off x="2592" y="1296"/>
                <a:ext cx="672"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ciphertext</a:t>
                </a:r>
                <a:endParaRPr lang="en-US" altLang="en-US" sz="2400"/>
              </a:p>
            </p:txBody>
          </p:sp>
          <p:sp>
            <p:nvSpPr>
              <p:cNvPr id="1187870" name="Text Box 30"/>
              <p:cNvSpPr txBox="1">
                <a:spLocks noChangeArrowheads="1"/>
              </p:cNvSpPr>
              <p:nvPr/>
            </p:nvSpPr>
            <p:spPr bwMode="auto">
              <a:xfrm>
                <a:off x="2546" y="1632"/>
                <a:ext cx="766"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latin typeface="Bookman Old Style" charset="0"/>
                  </a:rPr>
                  <a:t>sb%6x*cmf</a:t>
                </a:r>
                <a:endParaRPr lang="en-US" altLang="en-US" sz="2400">
                  <a:latin typeface="Bookman Old Style" charset="0"/>
                </a:endParaRPr>
              </a:p>
            </p:txBody>
          </p:sp>
          <p:sp>
            <p:nvSpPr>
              <p:cNvPr id="1187871" name="Rectangle 31"/>
              <p:cNvSpPr>
                <a:spLocks noChangeArrowheads="1"/>
              </p:cNvSpPr>
              <p:nvPr/>
            </p:nvSpPr>
            <p:spPr bwMode="auto">
              <a:xfrm>
                <a:off x="3312" y="1056"/>
                <a:ext cx="2064" cy="1008"/>
              </a:xfrm>
              <a:prstGeom prst="rect">
                <a:avLst/>
              </a:prstGeom>
              <a:noFill/>
              <a:ln w="12700">
                <a:solidFill>
                  <a:schemeClr val="tx1"/>
                </a:solidFill>
                <a:prstDash val="lg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87872" name="Text Box 32"/>
              <p:cNvSpPr txBox="1">
                <a:spLocks noChangeArrowheads="1"/>
              </p:cNvSpPr>
              <p:nvPr/>
            </p:nvSpPr>
            <p:spPr bwMode="auto">
              <a:xfrm>
                <a:off x="4704" y="1440"/>
                <a:ext cx="720"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altLang="en-US" sz="1400"/>
                  <a:t>RECEIVER</a:t>
                </a:r>
                <a:endParaRPr lang="en-US" altLang="en-US" sz="1200"/>
              </a:p>
            </p:txBody>
          </p:sp>
        </p:grpSp>
      </p:gr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719000" y="1419120"/>
              <a:ext cx="5976000" cy="4695120"/>
            </p14:xfrm>
          </p:contentPart>
        </mc:Choice>
        <mc:Fallback xmlns="">
          <p:pic>
            <p:nvPicPr>
              <p:cNvPr id="2" name="Ink 1"/>
              <p:cNvPicPr/>
              <p:nvPr/>
            </p:nvPicPr>
            <p:blipFill>
              <a:blip r:embed="rId3"/>
              <a:stretch>
                <a:fillRect/>
              </a:stretch>
            </p:blipFill>
            <p:spPr>
              <a:xfrm>
                <a:off x="1712520" y="1415160"/>
                <a:ext cx="5991840" cy="4701600"/>
              </a:xfrm>
              <a:prstGeom prst="rect">
                <a:avLst/>
              </a:prstGeom>
            </p:spPr>
          </p:pic>
        </mc:Fallback>
      </mc:AlternateContent>
    </p:spTree>
    <p:extLst>
      <p:ext uri="{BB962C8B-B14F-4D97-AF65-F5344CB8AC3E}">
        <p14:creationId xmlns:p14="http://schemas.microsoft.com/office/powerpoint/2010/main" val="26971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ltLang="en-US" dirty="0">
                <a:solidFill>
                  <a:schemeClr val="accent1">
                    <a:lumMod val="75000"/>
                  </a:schemeClr>
                </a:solidFill>
              </a:rPr>
              <a:t>Confidentiality</a:t>
            </a:r>
          </a:p>
        </p:txBody>
      </p:sp>
      <p:sp>
        <p:nvSpPr>
          <p:cNvPr id="1166339" name="Rectangle 3"/>
          <p:cNvSpPr>
            <a:spLocks noGrp="1" noChangeArrowheads="1"/>
          </p:cNvSpPr>
          <p:nvPr>
            <p:ph type="body" idx="1"/>
          </p:nvPr>
        </p:nvSpPr>
        <p:spPr/>
        <p:txBody>
          <a:bodyPr/>
          <a:lstStyle/>
          <a:p>
            <a:r>
              <a:rPr lang="en-US" altLang="en-US"/>
              <a:t>Information is exchanged over the un-trusted network.</a:t>
            </a:r>
          </a:p>
          <a:p>
            <a:r>
              <a:rPr lang="en-US" altLang="en-US"/>
              <a:t>Information, while exchange, should remain secret. </a:t>
            </a:r>
          </a:p>
          <a:p>
            <a:r>
              <a:rPr lang="en-US" altLang="en-US"/>
              <a:t>Confidentiality related to both the storage as well as transmission of information. </a:t>
            </a:r>
          </a:p>
        </p:txBody>
      </p:sp>
    </p:spTree>
    <p:extLst>
      <p:ext uri="{BB962C8B-B14F-4D97-AF65-F5344CB8AC3E}">
        <p14:creationId xmlns:p14="http://schemas.microsoft.com/office/powerpoint/2010/main" val="68537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ltLang="en-US" dirty="0">
                <a:solidFill>
                  <a:schemeClr val="accent1">
                    <a:lumMod val="75000"/>
                  </a:schemeClr>
                </a:solidFill>
              </a:rPr>
              <a:t>Integrity</a:t>
            </a:r>
          </a:p>
        </p:txBody>
      </p:sp>
      <p:sp>
        <p:nvSpPr>
          <p:cNvPr id="1169411" name="Rectangle 3"/>
          <p:cNvSpPr>
            <a:spLocks noGrp="1" noChangeArrowheads="1"/>
          </p:cNvSpPr>
          <p:nvPr>
            <p:ph type="body" idx="1"/>
          </p:nvPr>
        </p:nvSpPr>
        <p:spPr/>
        <p:txBody>
          <a:bodyPr/>
          <a:lstStyle/>
          <a:p>
            <a:pPr>
              <a:lnSpc>
                <a:spcPct val="90000"/>
              </a:lnSpc>
            </a:pPr>
            <a:r>
              <a:rPr lang="en-US" altLang="en-US" sz="2400"/>
              <a:t>Information is always changing. </a:t>
            </a:r>
          </a:p>
          <a:p>
            <a:pPr>
              <a:lnSpc>
                <a:spcPct val="90000"/>
              </a:lnSpc>
            </a:pPr>
            <a:endParaRPr lang="en-US" altLang="en-US" sz="2400"/>
          </a:p>
          <a:p>
            <a:pPr>
              <a:lnSpc>
                <a:spcPct val="90000"/>
              </a:lnSpc>
            </a:pPr>
            <a:r>
              <a:rPr lang="en-US" altLang="en-US" sz="2400"/>
              <a:t>But the change should be made by authorized users</a:t>
            </a:r>
          </a:p>
          <a:p>
            <a:pPr lvl="1">
              <a:lnSpc>
                <a:spcPct val="90000"/>
              </a:lnSpc>
            </a:pPr>
            <a:r>
              <a:rPr lang="en-US" altLang="en-US" sz="2000"/>
              <a:t>modification: change made by unauthorized users.</a:t>
            </a:r>
          </a:p>
          <a:p>
            <a:pPr>
              <a:lnSpc>
                <a:spcPct val="90000"/>
              </a:lnSpc>
            </a:pPr>
            <a:endParaRPr lang="en-US" altLang="en-US" sz="2400"/>
          </a:p>
          <a:p>
            <a:pPr>
              <a:lnSpc>
                <a:spcPct val="90000"/>
              </a:lnSpc>
            </a:pPr>
            <a:r>
              <a:rPr lang="en-US" altLang="en-US" sz="2400"/>
              <a:t>Need techniques to ensure the integrity of data:</a:t>
            </a:r>
          </a:p>
          <a:p>
            <a:pPr lvl="1">
              <a:lnSpc>
                <a:spcPct val="90000"/>
              </a:lnSpc>
            </a:pPr>
            <a:r>
              <a:rPr lang="en-US" altLang="en-US" sz="2000"/>
              <a:t>preventing the modification</a:t>
            </a:r>
          </a:p>
          <a:p>
            <a:pPr lvl="1">
              <a:lnSpc>
                <a:spcPct val="90000"/>
              </a:lnSpc>
            </a:pPr>
            <a:r>
              <a:rPr lang="en-US" altLang="en-US" sz="2000"/>
              <a:t>detect any modification made</a:t>
            </a:r>
          </a:p>
        </p:txBody>
      </p:sp>
    </p:spTree>
    <p:extLst>
      <p:ext uri="{BB962C8B-B14F-4D97-AF65-F5344CB8AC3E}">
        <p14:creationId xmlns:p14="http://schemas.microsoft.com/office/powerpoint/2010/main" val="1662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ltLang="en-US" dirty="0">
                <a:solidFill>
                  <a:schemeClr val="accent1">
                    <a:lumMod val="75000"/>
                  </a:schemeClr>
                </a:solidFill>
              </a:rPr>
              <a:t>Availability</a:t>
            </a:r>
          </a:p>
        </p:txBody>
      </p:sp>
      <p:sp>
        <p:nvSpPr>
          <p:cNvPr id="1170435" name="Rectangle 3"/>
          <p:cNvSpPr>
            <a:spLocks noGrp="1" noChangeArrowheads="1"/>
          </p:cNvSpPr>
          <p:nvPr>
            <p:ph type="body" idx="1"/>
          </p:nvPr>
        </p:nvSpPr>
        <p:spPr/>
        <p:txBody>
          <a:bodyPr/>
          <a:lstStyle/>
          <a:p>
            <a:pPr>
              <a:lnSpc>
                <a:spcPct val="90000"/>
              </a:lnSpc>
            </a:pPr>
            <a:r>
              <a:rPr lang="en-US" altLang="en-US"/>
              <a:t>Confidentiality and Integrity should not hinder the availability of data.</a:t>
            </a:r>
          </a:p>
          <a:p>
            <a:pPr>
              <a:lnSpc>
                <a:spcPct val="90000"/>
              </a:lnSpc>
            </a:pPr>
            <a:endParaRPr lang="en-US" altLang="en-US"/>
          </a:p>
          <a:p>
            <a:pPr>
              <a:lnSpc>
                <a:spcPct val="90000"/>
              </a:lnSpc>
            </a:pPr>
            <a:r>
              <a:rPr lang="en-US" altLang="en-US"/>
              <a:t>Data must be available to authorized users.</a:t>
            </a:r>
          </a:p>
          <a:p>
            <a:pPr>
              <a:lnSpc>
                <a:spcPct val="90000"/>
              </a:lnSpc>
              <a:buFontTx/>
              <a:buNone/>
            </a:pPr>
            <a:r>
              <a:rPr lang="en-US" altLang="en-US"/>
              <a:t>  </a:t>
            </a:r>
          </a:p>
          <a:p>
            <a:pPr>
              <a:lnSpc>
                <a:spcPct val="90000"/>
              </a:lnSpc>
            </a:pPr>
            <a:r>
              <a:rPr lang="en-US" altLang="en-US"/>
              <a:t>Cryptographic mechanisms should have a small overhead.</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81000" y="2410920"/>
              <a:ext cx="360" cy="360"/>
            </p14:xfrm>
          </p:contentPart>
        </mc:Choice>
        <mc:Fallback xmlns="">
          <p:pic>
            <p:nvPicPr>
              <p:cNvPr id="2" name="Ink 1"/>
              <p:cNvPicPr/>
              <p:nvPr/>
            </p:nvPicPr>
            <p:blipFill>
              <a:blip r:embed="rId3"/>
              <a:stretch>
                <a:fillRect/>
              </a:stretch>
            </p:blipFill>
            <p:spPr>
              <a:xfrm>
                <a:off x="4571640" y="2401560"/>
                <a:ext cx="19080" cy="19080"/>
              </a:xfrm>
              <a:prstGeom prst="rect">
                <a:avLst/>
              </a:prstGeom>
            </p:spPr>
          </p:pic>
        </mc:Fallback>
      </mc:AlternateContent>
    </p:spTree>
    <p:extLst>
      <p:ext uri="{BB962C8B-B14F-4D97-AF65-F5344CB8AC3E}">
        <p14:creationId xmlns:p14="http://schemas.microsoft.com/office/powerpoint/2010/main" val="16205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4402" name="Rectangle 2"/>
          <p:cNvSpPr>
            <a:spLocks noGrp="1" noChangeArrowheads="1"/>
          </p:cNvSpPr>
          <p:nvPr>
            <p:ph type="title"/>
          </p:nvPr>
        </p:nvSpPr>
        <p:spPr/>
        <p:txBody>
          <a:bodyPr/>
          <a:lstStyle/>
          <a:p>
            <a:r>
              <a:rPr lang="en-US" altLang="en-US" dirty="0">
                <a:solidFill>
                  <a:schemeClr val="accent1">
                    <a:lumMod val="75000"/>
                  </a:schemeClr>
                </a:solidFill>
              </a:rPr>
              <a:t>Definitions</a:t>
            </a:r>
          </a:p>
        </p:txBody>
      </p:sp>
      <p:sp>
        <p:nvSpPr>
          <p:cNvPr id="1254403" name="Rectangle 3"/>
          <p:cNvSpPr>
            <a:spLocks noGrp="1" noChangeArrowheads="1"/>
          </p:cNvSpPr>
          <p:nvPr>
            <p:ph type="body" idx="1"/>
          </p:nvPr>
        </p:nvSpPr>
        <p:spPr>
          <a:xfrm>
            <a:off x="685800" y="1828800"/>
            <a:ext cx="7772400" cy="4419600"/>
          </a:xfrm>
        </p:spPr>
        <p:txBody>
          <a:bodyPr/>
          <a:lstStyle/>
          <a:p>
            <a:pPr>
              <a:lnSpc>
                <a:spcPct val="90000"/>
              </a:lnSpc>
            </a:pPr>
            <a:r>
              <a:rPr lang="en-US" altLang="en-US" sz="2800" dirty="0">
                <a:latin typeface="Times-Roman" charset="0"/>
              </a:rPr>
              <a:t>A </a:t>
            </a:r>
            <a:r>
              <a:rPr lang="en-US" altLang="en-US" sz="2800" i="1" dirty="0">
                <a:latin typeface="Times-Italic" charset="0"/>
              </a:rPr>
              <a:t>cipher</a:t>
            </a:r>
            <a:r>
              <a:rPr lang="en-US" altLang="en-US" sz="2800" dirty="0">
                <a:latin typeface="Times-Italic" charset="0"/>
              </a:rPr>
              <a:t> or </a:t>
            </a:r>
            <a:r>
              <a:rPr lang="en-US" altLang="en-US" sz="2800" i="1" dirty="0">
                <a:latin typeface="Times-Italic" charset="0"/>
              </a:rPr>
              <a:t>cryptosystem</a:t>
            </a:r>
            <a:r>
              <a:rPr lang="en-US" altLang="en-US" sz="2800" dirty="0">
                <a:latin typeface="Times-Italic" charset="0"/>
              </a:rPr>
              <a:t> </a:t>
            </a:r>
            <a:r>
              <a:rPr lang="en-US" altLang="en-US" sz="2800" dirty="0">
                <a:latin typeface="Times-Roman" charset="0"/>
              </a:rPr>
              <a:t>is used to </a:t>
            </a:r>
            <a:r>
              <a:rPr lang="en-US" altLang="en-US" sz="2800" i="1" dirty="0">
                <a:latin typeface="Times-Italic" charset="0"/>
              </a:rPr>
              <a:t>encrypt  </a:t>
            </a:r>
            <a:r>
              <a:rPr lang="en-US" altLang="en-US" sz="2800" dirty="0">
                <a:latin typeface="Times-Italic" charset="0"/>
              </a:rPr>
              <a:t>the </a:t>
            </a:r>
            <a:r>
              <a:rPr lang="en-US" altLang="en-US" sz="2800" i="1" dirty="0">
                <a:latin typeface="Times-Italic" charset="0"/>
              </a:rPr>
              <a:t>plaintext </a:t>
            </a:r>
            <a:endParaRPr lang="en-US" altLang="en-US" sz="2800" dirty="0">
              <a:latin typeface="Times-Roman" charset="0"/>
            </a:endParaRPr>
          </a:p>
          <a:p>
            <a:pPr>
              <a:lnSpc>
                <a:spcPct val="90000"/>
              </a:lnSpc>
            </a:pPr>
            <a:r>
              <a:rPr lang="en-US" altLang="en-US" sz="2800" dirty="0">
                <a:latin typeface="Times-Roman" charset="0"/>
              </a:rPr>
              <a:t>The result of encryption is </a:t>
            </a:r>
            <a:r>
              <a:rPr lang="en-US" altLang="en-US" sz="2800" i="1" dirty="0" err="1">
                <a:latin typeface="Times-Italic" charset="0"/>
              </a:rPr>
              <a:t>ciphertext</a:t>
            </a:r>
            <a:r>
              <a:rPr lang="en-US" altLang="en-US" sz="2800" i="1" dirty="0">
                <a:solidFill>
                  <a:srgbClr val="FF0000"/>
                </a:solidFill>
                <a:latin typeface="Times-Italic" charset="0"/>
              </a:rPr>
              <a:t> </a:t>
            </a:r>
            <a:r>
              <a:rPr lang="en-US" altLang="en-US" sz="2800" dirty="0">
                <a:latin typeface="Times-Roman" charset="0"/>
              </a:rPr>
              <a:t>  </a:t>
            </a:r>
          </a:p>
          <a:p>
            <a:pPr>
              <a:lnSpc>
                <a:spcPct val="90000"/>
              </a:lnSpc>
            </a:pPr>
            <a:r>
              <a:rPr lang="en-US" altLang="en-US" sz="2800" dirty="0">
                <a:latin typeface="Times-Roman" charset="0"/>
              </a:rPr>
              <a:t>We </a:t>
            </a:r>
            <a:r>
              <a:rPr lang="en-US" altLang="en-US" sz="2800" i="1" dirty="0">
                <a:latin typeface="Times-Italic" charset="0"/>
              </a:rPr>
              <a:t>decrypt </a:t>
            </a:r>
            <a:r>
              <a:rPr lang="en-US" altLang="en-US" sz="2800" i="1" dirty="0">
                <a:solidFill>
                  <a:srgbClr val="FF0000"/>
                </a:solidFill>
                <a:latin typeface="Times-Italic" charset="0"/>
              </a:rPr>
              <a:t> </a:t>
            </a:r>
            <a:r>
              <a:rPr lang="en-US" altLang="en-US" sz="2800" dirty="0" err="1">
                <a:latin typeface="Times-Roman" charset="0"/>
              </a:rPr>
              <a:t>ciphertext</a:t>
            </a:r>
            <a:r>
              <a:rPr lang="en-US" altLang="en-US" sz="2800" dirty="0">
                <a:latin typeface="Times-Roman" charset="0"/>
              </a:rPr>
              <a:t> to recover plaintext</a:t>
            </a:r>
          </a:p>
          <a:p>
            <a:pPr>
              <a:lnSpc>
                <a:spcPct val="90000"/>
              </a:lnSpc>
            </a:pPr>
            <a:r>
              <a:rPr lang="en-US" altLang="en-US" sz="2800" dirty="0">
                <a:latin typeface="Times-Italic" charset="0"/>
              </a:rPr>
              <a:t>A </a:t>
            </a:r>
            <a:r>
              <a:rPr lang="en-US" altLang="en-US" sz="2800" i="1" dirty="0">
                <a:latin typeface="Times-Italic" charset="0"/>
              </a:rPr>
              <a:t>key</a:t>
            </a:r>
            <a:r>
              <a:rPr lang="en-US" altLang="en-US" sz="2800" i="1" dirty="0">
                <a:solidFill>
                  <a:srgbClr val="FF0000"/>
                </a:solidFill>
                <a:latin typeface="Times-Italic" charset="0"/>
              </a:rPr>
              <a:t>  </a:t>
            </a:r>
            <a:r>
              <a:rPr lang="en-US" altLang="en-US" sz="2800" dirty="0">
                <a:latin typeface="Times-Roman" charset="0"/>
              </a:rPr>
              <a:t>is used to configure a cryptosystem</a:t>
            </a:r>
          </a:p>
          <a:p>
            <a:pPr>
              <a:lnSpc>
                <a:spcPct val="90000"/>
              </a:lnSpc>
            </a:pPr>
            <a:r>
              <a:rPr lang="en-US" altLang="en-US" sz="2800" dirty="0">
                <a:latin typeface="Times-Italic" charset="0"/>
              </a:rPr>
              <a:t>A </a:t>
            </a:r>
            <a:r>
              <a:rPr lang="en-US" altLang="en-US" sz="2800" i="1" dirty="0">
                <a:latin typeface="Times-Italic" charset="0"/>
              </a:rPr>
              <a:t>symmetric key </a:t>
            </a:r>
            <a:r>
              <a:rPr lang="en-US" altLang="en-US" sz="2800" dirty="0">
                <a:latin typeface="Times-Roman" charset="0"/>
              </a:rPr>
              <a:t>cryptosystem uses the same key to encrypt as to decrypt</a:t>
            </a:r>
          </a:p>
          <a:p>
            <a:pPr>
              <a:lnSpc>
                <a:spcPct val="90000"/>
              </a:lnSpc>
            </a:pPr>
            <a:r>
              <a:rPr lang="en-US" altLang="en-US" sz="2800" dirty="0">
                <a:latin typeface="Times-Italic" charset="0"/>
              </a:rPr>
              <a:t>A </a:t>
            </a:r>
            <a:r>
              <a:rPr lang="en-US" altLang="en-US" sz="2800" i="1" dirty="0">
                <a:latin typeface="Times-Italic" charset="0"/>
              </a:rPr>
              <a:t>public key </a:t>
            </a:r>
            <a:r>
              <a:rPr lang="en-US" altLang="en-US" sz="2800" dirty="0">
                <a:latin typeface="Times-Roman" charset="0"/>
              </a:rPr>
              <a:t>cryptosystem uses a </a:t>
            </a:r>
            <a:r>
              <a:rPr lang="en-US" altLang="en-US" sz="2800" i="1" dirty="0">
                <a:latin typeface="Times-Roman" charset="0"/>
              </a:rPr>
              <a:t>public</a:t>
            </a:r>
            <a:r>
              <a:rPr lang="en-US" altLang="en-US" sz="2800" i="1" dirty="0">
                <a:solidFill>
                  <a:schemeClr val="accent2"/>
                </a:solidFill>
                <a:latin typeface="Times-Roman" charset="0"/>
              </a:rPr>
              <a:t> </a:t>
            </a:r>
            <a:r>
              <a:rPr lang="en-US" altLang="en-US" sz="2800" i="1" dirty="0">
                <a:latin typeface="Times-Roman" charset="0"/>
              </a:rPr>
              <a:t>key</a:t>
            </a:r>
            <a:r>
              <a:rPr lang="en-US" altLang="en-US" sz="2800" dirty="0">
                <a:latin typeface="Times-Roman" charset="0"/>
              </a:rPr>
              <a:t>  to encrypt and a </a:t>
            </a:r>
            <a:r>
              <a:rPr lang="en-US" altLang="en-US" sz="2800" i="1" dirty="0">
                <a:latin typeface="Times-Roman" charset="0"/>
              </a:rPr>
              <a:t>private key</a:t>
            </a:r>
            <a:r>
              <a:rPr lang="en-US" altLang="en-US" sz="2800" dirty="0">
                <a:latin typeface="Times-Roman" charset="0"/>
              </a:rPr>
              <a:t>  to decrypt.</a:t>
            </a:r>
          </a:p>
        </p:txBody>
      </p:sp>
    </p:spTree>
    <p:extLst>
      <p:ext uri="{BB962C8B-B14F-4D97-AF65-F5344CB8AC3E}">
        <p14:creationId xmlns:p14="http://schemas.microsoft.com/office/powerpoint/2010/main" val="2032280527"/>
      </p:ext>
    </p:extLst>
  </p:cSld>
  <p:clrMapOvr>
    <a:masterClrMapping/>
  </p:clrMapOvr>
</p:sld>
</file>

<file path=ppt/theme/theme1.xml><?xml version="1.0" encoding="utf-8"?>
<a:theme xmlns:a="http://schemas.openxmlformats.org/drawingml/2006/main" name="cups-cylab-isr-epp2">
  <a:themeElements>
    <a:clrScheme name="Custom 50">
      <a:dk1>
        <a:sysClr val="windowText" lastClr="000000"/>
      </a:dk1>
      <a:lt1>
        <a:sysClr val="window" lastClr="FFFFFF"/>
      </a:lt1>
      <a:dk2>
        <a:srgbClr val="212121"/>
      </a:dk2>
      <a:lt2>
        <a:srgbClr val="CDD4D7"/>
      </a:lt2>
      <a:accent1>
        <a:srgbClr val="1D86CD"/>
      </a:accent1>
      <a:accent2>
        <a:srgbClr val="732E9A"/>
      </a:accent2>
      <a:accent3>
        <a:srgbClr val="B50B1B"/>
      </a:accent3>
      <a:accent4>
        <a:srgbClr val="E8950E"/>
      </a:accent4>
      <a:accent5>
        <a:srgbClr val="55992B"/>
      </a:accent5>
      <a:accent6>
        <a:srgbClr val="2C9C89"/>
      </a:accent6>
      <a:hlink>
        <a:srgbClr val="FF00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2" ma:contentTypeDescription="Create a new document." ma:contentTypeScope="" ma:versionID="b55263f2ca7a359a141bd4ad7e41ff9d">
  <xsd:schema xmlns:xsd="http://www.w3.org/2001/XMLSchema" xmlns:xs="http://www.w3.org/2001/XMLSchema" xmlns:p="http://schemas.microsoft.com/office/2006/metadata/properties" xmlns:ns2="592d9fb0-1a1d-4a9a-9e0b-69a672cb261c" targetNamespace="http://schemas.microsoft.com/office/2006/metadata/properties" ma:root="true" ma:fieldsID="8988ca09719363d52934114b7007fa97" ns2:_="">
    <xsd:import namespace="592d9fb0-1a1d-4a9a-9e0b-69a672cb26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9EC3F3-4975-43AD-ABEE-D7538AC006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F9286C3-81D9-4A85-A52F-CA9B4DFA94B3}">
  <ds:schemaRefs>
    <ds:schemaRef ds:uri="http://schemas.microsoft.com/sharepoint/v3/contenttype/forms"/>
  </ds:schemaRefs>
</ds:datastoreItem>
</file>

<file path=customXml/itemProps3.xml><?xml version="1.0" encoding="utf-8"?>
<ds:datastoreItem xmlns:ds="http://schemas.openxmlformats.org/officeDocument/2006/customXml" ds:itemID="{144BA70C-634A-4B52-B0F4-0324FBB88EE5}"/>
</file>

<file path=docProps/app.xml><?xml version="1.0" encoding="utf-8"?>
<Properties xmlns="http://schemas.openxmlformats.org/officeDocument/2006/extended-properties" xmlns:vt="http://schemas.openxmlformats.org/officeDocument/2006/docPropsVTypes">
  <Template/>
  <TotalTime>11584</TotalTime>
  <Words>1284</Words>
  <Application>Microsoft Office PowerPoint</Application>
  <PresentationFormat>On-screen Show (4:3)</PresentationFormat>
  <Paragraphs>312</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cups-cylab-isr-epp2</vt:lpstr>
      <vt:lpstr>Essentials of Cryptography</vt:lpstr>
      <vt:lpstr>Objectives</vt:lpstr>
      <vt:lpstr>The Three Goals</vt:lpstr>
      <vt:lpstr>Goals of Cryptography</vt:lpstr>
      <vt:lpstr>Techniques: Cryptographic Algorithms</vt:lpstr>
      <vt:lpstr>Confidentiality</vt:lpstr>
      <vt:lpstr>Integrity</vt:lpstr>
      <vt:lpstr>Availability</vt:lpstr>
      <vt:lpstr>Definitions</vt:lpstr>
      <vt:lpstr>Kerckhoffs Principle</vt:lpstr>
      <vt:lpstr>Cryptographic Communication</vt:lpstr>
      <vt:lpstr>Shift cipher</vt:lpstr>
      <vt:lpstr>Simple Substitution</vt:lpstr>
      <vt:lpstr>Properties required of the encryption</vt:lpstr>
      <vt:lpstr>Cryptanalysis: Try all possibilities</vt:lpstr>
      <vt:lpstr>Substitution Cipher</vt:lpstr>
      <vt:lpstr>The Affine Cipher</vt:lpstr>
      <vt:lpstr>Multiplicative Inverse of an Element</vt:lpstr>
      <vt:lpstr>Inverse of Affine Cipher</vt:lpstr>
      <vt:lpstr>Key Size of Affine Cipher</vt:lpstr>
      <vt:lpstr>Computing Φ </vt:lpstr>
      <vt:lpstr>Computing Φ (contd.)</vt:lpstr>
      <vt:lpstr>Computing Φ (contd.)</vt:lpstr>
      <vt:lpstr>Computing Φ (contd.)</vt:lpstr>
      <vt:lpstr>Monoalphabetic Ciphers</vt:lpstr>
      <vt:lpstr>Types of Attacks</vt:lpstr>
      <vt:lpstr>Implementation Attacks: Side channel attacks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Secure Systems that People Can Use</dc:title>
  <dc:creator>Lorrie Cranor</dc:creator>
  <cp:lastModifiedBy>Prof.D Mukhopadhyay</cp:lastModifiedBy>
  <cp:revision>508</cp:revision>
  <cp:lastPrinted>2019-07-16T22:24:26Z</cp:lastPrinted>
  <dcterms:created xsi:type="dcterms:W3CDTF">2012-02-25T13:46:56Z</dcterms:created>
  <dcterms:modified xsi:type="dcterms:W3CDTF">2020-09-02T12:18:01Z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