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6A9025-F8F3-4B7E-B0A3-B72F38CE7A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4EA94F-293E-4344-94F8-5FEE13199296}" type="datetimeFigureOut">
              <a:rPr lang="en-US" smtClean="0"/>
              <a:t>3/21/2013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vishaworld.com/" TargetMode="External"/><Relationship Id="rId3" Type="http://schemas.openxmlformats.org/officeDocument/2006/relationships/hyperlink" Target="http://www.learningaboutelectronics.com/Articles/How-does-a-matrix-keyboard-scanning-algorithm-work" TargetMode="External"/><Relationship Id="rId7" Type="http://schemas.openxmlformats.org/officeDocument/2006/relationships/hyperlink" Target="http://www.onlinetps.com/" TargetMode="External"/><Relationship Id="rId12" Type="http://schemas.openxmlformats.org/officeDocument/2006/relationships/hyperlink" Target="http://www.google.co.in/url?sa=t&amp;rct=j&amp;q=ft232rl&amp;source=web&amp;cd=2&amp;cad=rja&amp;sqi=2&amp;ved=0CDMQFjAB&amp;url=http://www.ftdichip.com/Documents/DataSheets/ICs/DS_FT232R.pdf&amp;ei=agZCUd7XC5CsrAfmj4GIDg&amp;usg=AFQjCNGami1T1YXLF1U9kCK2hDTudVhVnQ&amp;bvm=bv.43287494,d.bmk" TargetMode="External"/><Relationship Id="rId2" Type="http://schemas.openxmlformats.org/officeDocument/2006/relationships/hyperlink" Target="http://pcbheaven.com/wikipages/How_Key_Matrices_Work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mbeddedmarket.com/" TargetMode="External"/><Relationship Id="rId11" Type="http://schemas.openxmlformats.org/officeDocument/2006/relationships/hyperlink" Target="http://www.google.co.in/url?sa=t&amp;rct=j&amp;q=ft232rl&amp;source=web&amp;cd=1&amp;cad=rja&amp;sqi=2&amp;ved=0CC4QFjAA&amp;url=http://www.ftdichip.com/Products/ICs/FT232R.htm&amp;ei=agZCUd7XC5CsrAfmj4GIDg&amp;usg=AFQjCNGpVGg1DjvkQO3rhqGOpB-n6jA83A&amp;bvm=bv.43287494,d.bmk" TargetMode="External"/><Relationship Id="rId5" Type="http://schemas.openxmlformats.org/officeDocument/2006/relationships/hyperlink" Target="http://www.ingeniumblog.net/2010/06/20-best-pcb-making-techniques/" TargetMode="External"/><Relationship Id="rId10" Type="http://schemas.openxmlformats.org/officeDocument/2006/relationships/hyperlink" Target="http://www.esacademy.com/blog/category/flashmagic/" TargetMode="External"/><Relationship Id="rId4" Type="http://schemas.openxmlformats.org/officeDocument/2006/relationships/hyperlink" Target="http://www.engineersgarage.com/tutorials/how-to-make-a-pcb-at-home" TargetMode="External"/><Relationship Id="rId9" Type="http://schemas.openxmlformats.org/officeDocument/2006/relationships/hyperlink" Target="http://www.flashmagict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7924800" cy="10144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satMod val="130000"/>
                  </a:schemeClr>
                </a:solidFill>
              </a:rPr>
              <a:t>Major Project Presentation</a:t>
            </a:r>
            <a:endParaRPr lang="en-IN" sz="5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5030787" cy="20574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Developed by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Annim Banerjee ( 101 )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3032209112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Rishabh Sharma ( 106 )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3032209121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Srijan Tiwari ( 87 )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3032209092</a:t>
            </a:r>
            <a:endParaRPr lang="en-IN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 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</a:t>
            </a:fld>
            <a:endParaRPr lang="en-IN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4838" y="333375"/>
            <a:ext cx="7777162" cy="1871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Chhatrapati Shivaji Institute of Technology, Durg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Computer Science &amp; Engineering Department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Semester – 8</a:t>
            </a:r>
            <a:r>
              <a:rPr lang="en-US" sz="1800" baseline="30000" dirty="0" smtClean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Section - B</a:t>
            </a: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1000" y="1752600"/>
            <a:ext cx="769620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Programmer’s Keyboard</a:t>
            </a:r>
            <a:endParaRPr lang="en-IN" sz="4800" b="1" dirty="0">
              <a:solidFill>
                <a:schemeClr val="accent5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590800"/>
            <a:ext cx="70567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 bwMode="auto">
          <a:xfrm>
            <a:off x="5562600" y="4572000"/>
            <a:ext cx="3251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normAutofit/>
          </a:bodyPr>
          <a:lstStyle>
            <a:lvl1pPr marL="27432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Under the Supervision of</a:t>
            </a:r>
          </a:p>
          <a:p>
            <a:pPr marL="0" algn="ctr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Mr. Saket Soni.</a:t>
            </a:r>
          </a:p>
          <a:p>
            <a:pPr marL="0" algn="ctr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Asst. Professor</a:t>
            </a:r>
          </a:p>
          <a:p>
            <a:pPr marL="0" algn="ctr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CSE Department.</a:t>
            </a: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10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" y="2743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1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/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016204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Hardware Modules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2782" y="24778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Keyboard Module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Controller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692604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Software Modules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2782" y="41542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Software in C++ using WinAPI.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Software In C# .NET.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267200"/>
            <a:ext cx="2425101" cy="2290033"/>
          </a:xfrm>
          <a:prstGeom prst="rect">
            <a:avLst/>
          </a:prstGeom>
        </p:spPr>
      </p:pic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12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/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17800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Keyboard Module</a:t>
            </a:r>
            <a:r>
              <a:rPr lang="en-US" sz="2000" dirty="0" smtClean="0"/>
              <a:t> along with controller connection…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2514600" cy="242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95468"/>
            <a:ext cx="2465065" cy="2317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5480"/>
            <a:ext cx="2603406" cy="24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/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178004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Keyboard Module </a:t>
            </a:r>
            <a:r>
              <a:rPr lang="en-US" sz="2400" dirty="0" smtClean="0"/>
              <a:t>along with controller connection…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37147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14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/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178004"/>
            <a:ext cx="773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Controller Module </a:t>
            </a:r>
            <a:r>
              <a:rPr lang="en-US" sz="2400" dirty="0" smtClean="0"/>
              <a:t>along with serial communication connection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219200" y="2590800"/>
            <a:ext cx="1752600" cy="327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9718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4400" y="32004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14400" y="34290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6576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886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400" y="41148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4400" y="43434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95600" y="2743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95600" y="29718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895600" y="32004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95600" y="34290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95600" y="36576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95600" y="3886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895600" y="41148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895600" y="43434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14400" y="45720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14400" y="48006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14400" y="5029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4400" y="52578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14400" y="54737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14400" y="57023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95600" y="45974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95600" y="48260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95600" y="50546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283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95600" y="54991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895600" y="57277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62450" y="3200400"/>
            <a:ext cx="876300" cy="200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to UART Bridge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095750" y="33528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095750" y="3886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95750" y="43434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095750" y="48260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105400" y="33528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105400" y="38862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105400" y="43434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105400" y="4826000"/>
            <a:ext cx="3810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://t0.gstatic.com/images?q=tbn:ANd9GcQd1al0KXhp-WWp5tgHxlpUKDh8zyxagiGgUMc4huFUYUw9Y_WIJ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76587"/>
            <a:ext cx="17621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76600" y="3810000"/>
            <a:ext cx="81915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RXD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>
            <a:off x="3276600" y="4267200"/>
            <a:ext cx="838200" cy="381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38800" y="3695700"/>
            <a:ext cx="6096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38800" y="3962400"/>
            <a:ext cx="6096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38800" y="4229100"/>
            <a:ext cx="6096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38800" y="4495800"/>
            <a:ext cx="6096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15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/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178004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Software front</a:t>
            </a:r>
            <a:endParaRPr lang="en-US" sz="2400" b="1" dirty="0"/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" name="Picture 5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" y="1828800"/>
            <a:ext cx="6466205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6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16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" y="2743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5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178004"/>
            <a:ext cx="773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To make the same without MCU and USB to UART bridge…</a:t>
            </a:r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5" y="2286000"/>
            <a:ext cx="4326255" cy="2986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39091" y="54102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To derive an encoder logic.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93" y="2286000"/>
            <a:ext cx="2905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5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18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178004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To communication of MCU with computer</a:t>
            </a:r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39669"/>
            <a:ext cx="5410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36876"/>
            <a:ext cx="56102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19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178004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/>
              <a:t>To communication of MCU with computer</a:t>
            </a:r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39669"/>
            <a:ext cx="45434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60375" y="3536876"/>
            <a:ext cx="606425" cy="196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0800" y="152676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800" b="1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600200"/>
            <a:ext cx="601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24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24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24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4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Bibliography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20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" y="2743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21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7448" y="1093152"/>
            <a:ext cx="2743200" cy="3909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2828925" cy="2121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22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5674995" cy="4256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23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4057650" cy="1990725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838200" y="3291348"/>
            <a:ext cx="2936240" cy="2576051"/>
            <a:chOff x="1026160" y="3291349"/>
            <a:chExt cx="2595245" cy="2240280"/>
          </a:xfrm>
        </p:grpSpPr>
        <p:pic>
          <p:nvPicPr>
            <p:cNvPr id="11" name="Picture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160" y="3291349"/>
              <a:ext cx="2555240" cy="19234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870" y="4830589"/>
              <a:ext cx="2121535" cy="7010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35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24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" y="2743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7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25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2950" y="1191491"/>
            <a:ext cx="7239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N" dirty="0"/>
              <a:t>The USB module should be included in the circuitry of controller board with best suitable USB-to-Serial converter chip</a:t>
            </a:r>
            <a:r>
              <a:rPr lang="en-IN" dirty="0" smtClean="0"/>
              <a:t>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Can be converted into a normal workable keyboard with 102, 104 keys</a:t>
            </a:r>
            <a:r>
              <a:rPr lang="en-IN" dirty="0" smtClean="0"/>
              <a:t>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Can be converted into a controller for specific game</a:t>
            </a:r>
            <a:r>
              <a:rPr lang="en-IN" dirty="0" smtClean="0"/>
              <a:t>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A good logic should be developed to replace the controller, i.e. MCU from the project and also UART communication can be re-designed by using very simple TTL logics. A small mechanism is been shown which might replace the MCU and also the USB-to-Serial converter chip, but this </a:t>
            </a:r>
            <a:r>
              <a:rPr lang="en-US" dirty="0" smtClean="0"/>
              <a:t>will be an experimental.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26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Bibliography</a:t>
            </a:r>
            <a:endParaRPr lang="en-IN" dirty="0"/>
          </a:p>
        </p:txBody>
      </p:sp>
      <p:sp>
        <p:nvSpPr>
          <p:cNvPr id="5" name="AutoShape 4" descr="data:image/jpeg;base64,/9j/4AAQSkZJRgABAQAAAQABAAD/2wCEAAkGBg8PDRIREBQWFA8REBUQFBAXEBoSERAPFBwhFxMZFRYYJyYeFxokGhQTHy8gIycqLC0sGCAyNTAqOSYrLC4BCQoKDQsMDQ4ODSkYHhgpKSkpKSkpKSkpKSkpKSkpKSkpKSkpKSkpKSkpKSkpKSkpKSkpKSkpKSkpKSkpKSkpKf/AABEIAN0AuQMBIgACEQEDEQH/xAAbAAEBAQADAQEAAAAAAAAAAAAABQYBAwQCB//EAEsQAAIBAwEDBAwNAwIFBAMAAAECAwAEEQUGEiETFBUxIjNBUVJUcXSSlMHRFiM0U2FygZOhs7TS4zI1lULwJIWRsrV1sdThB0Ni/8QAFAEBAAAAAAAAAAAAAAAAAAAAAP/EABQRAQAAAAAAAAAAAAAAAAAAAAD/2gAMAwEAAhEDEQA/AP0ezs2lYqpAIGeNevoCTwl/H3VzoHbW+p7RV6ggdASeEv4+6nQEnhL+Puq/SggdASeEv4+6nQEnhL+Puq/XnvNQihMYkYKZZBCmc9nKwJCjHdwp/wClBI6Ak8Jfx91OgJPCX8fdXZdbZ2EX9UwzykkW6qO778R3ZOxUE4UkAnGOI40bbOwFwLczKJiYxulWADSrvRAvjdBYEYBOTmg6+gJPCX8fdToCTwl/H3VZu7pIo2kc4RFLMQpYgDr4Lkn7BU/RdqbS9LC2kL7uc/FuoGDuniygEggjH0UHm6Ak8Jfx91OgJPCX8fdV+lBA6Ak8Jfx91OgJPCX8fdVi9vY4IXmlYLFEjSO56lRRlicd4A15dH2gtrwMbeQPuEK43WRlJGVyrgMAQcg4we5QeHoCTwl/H3U6Ak8Jfx91ezV9pbW0ZVnk3XcFggVpHKjgW3UBIXJAyeFUkcEAjqIyPIaCD0BJ4S/j7qdASeEv4+6q+oX8dvDJNK27FEhkdsE7qKMk4HE8K71YEAjqIz9lBB6Ak8Jfx91OgJPCX8fdVma7jRkV2CtI24gJwXfBbC984Vjj6DXdQQOgJPCX8fdToCTwl/H3VfpQZe909ocbxB3s9We55fLXlq1tD1R+VvZUWgqaB21vqe0VeqDoHbW+p7RV6gUpSgVA2usJpRaPEhfm19HcOgIDtEqsrbu9gE9mDjI6qv1JudrdPido5Lu3SRDhka5jV1PeKk5BoMcdnblI3lSK4jvnuLq5hlheLMaTSbyQ3Adtxg26jEYIHfBrx6psvqb3VzIEZriSSwlTDqNOlmgjTljKjHf3Qytu93IWt0m2emMQFvLUknAAu4iSfoG9XDbaaYCQb21BBwQbuIEH0qCzX55qGky22jF2IivLa/ub233mGJHM8jxx8P6hJG5XdHHsh3RWp+G+l+O2vrcX7qfDbS/HbX1yL91Bgdc2ddrtYmgea5l02e4ZIp+TVb+WVcSMxK8EJAB44CjA4CvXc7I3/OWeZp5JALbkLqExF05ONFlAMrDkt5xIW4EMHOe9Wz+G2l+O2vrkX7qfDfS/HbX1uL91B97YWMk+l3sMQ3pZbSaNFyBvO6EKMnh1kVH2L0i5gurh3WXkZYYRv3DI9yZo8hlBQ9qAIwD3S1Vfhvpfjtr63F+6nw30vx219bi/dQTtsdNleVZbVLhb1IiIrmFoxGeORFOshw0ZYAnhw7hqNqGzmoSXMjlCbx7m1khv1l+JtbdFj5ygjLA7pKzjc3Tv8oCerhqvhvpfjtr63F+6nw30vx219bi/dQY07KzHTrqJ7NzqclrdRG8Mqutw0g7Ehy+eyyoAIG7u44DFdl/s9qLwNE6F2GoCeaVCuL2yKsEUIzYHJkoORJCkICCcmtd8N9L8dtfW4v3U+G+l+O2vrcX7qDHT7Es0No8lvLcLb30jGGUxLKtlIjKEiVW3RGsjKQpbIC+QV+j2wAjQBdwBQAhxlBjq4cOHVUn4b6X47a+txfuqpZX0U8YkhdJI2zuyI4dGwcHDLkHiCPsoO+lKUEfaHqj8reyotWtoeqPyt7Ki0FTQO2t9T2ir1QdA7a31PaKvUClKUA1E2WHxdx5/dfmGrZqJsr2u48/uvzDQWsf7zTH+81zU/U9TMZWOJd+4kB3I84AUdbyH/SgyMnryQACTig9rMo6zj7a45Re+PSrGdCm7fKRW0w7LlL+6tecmaUHG5bxby7sQ7LjvboxwDZLV2/AVvm9L/wAJ/PQa7lF749KnKL3x6VZH4Ct83pf+E/np8BW+b0v/AAn89BruUXvj0qcovfHpVkfgK3zel/4T+enwFb5vS/8ACfz0Gu5Re+PSpyi98elWR+ArfN6X/hP56659jpIwHW20ycLktCNN5q7rg/0Sl5QGzu8CuDx4jroNrj/eaY/3msxo8sVlHmIk6a7Erkn/AIB87rRsp4pEGBGD2tt4HC43dRQfJHD/AO6jbI/JpPPr/wDVzVabqqLsj8mk8+v/ANXNQW6UpQR9oeqPyt7Ki1a2h6o/K3sqLQVNA7a31PaKvVB0DtrfU9oq9QKUpQDUXZXtdx5/dfmGrRqJsr2u48/uvzDQenWdX5Dk0RTJPO/JxRjOC3WzO3+mNRlmPeGACSAc3a2r3rvFE7c33yt5fg7j3ci8DBbEf0RqSyllOF4qpLF2FXU1B1SI4GRp13g44jLw5we5Xq2QQDS7MAADmcHADAHxa9ygqxxhVCqAFUAAAYAA6gAOoV9UqNtZI4tQEZkL3VpEWRirhJbiONwGHEZVmGR36CzmlY46QvSIgF1ckcjyjxc+cFQf6SOy32YnPV2IA48SM1NmVZJL2IvI6Q3iohkkMjqjW8EhG83Ejekc8e/QXaZpWFttOlk0+2uDPc8pLJb8r/xUoBWWVUfdVSAvB+9gAdXdAbqlZuGyNtqNuiSzsksFwXSSd5Vyhj3CA5OCN5urv1pKCTqGnsjtPAoZmGJrc4C3KAY7vASgYAY8CButw3WSZZ63Faxl0YyWAYRnHZy6fJwBjmT+tUXeGQRvR8QRu43dTWJ2iQA6vgAZtLYnAxk/GDJ75wAPIB3qDanqqLsj8mk8+v8A9XNVo9VRdkfk0nn1/wDq5qC3SlKCPtD1R+VvZUWrW0PVH5W9lRaCpoHbW+p7RV6oOgdtb6ntFXqBSlKAax6xTtp92LfeMo1GZt1JOSkeNbgNKiOcbrNGHUHI4kcR11sDUXZXtdx5/dfmGgyd1qi2N2kskF/yclrPBmV1n3XJjfOTIwjQLG5ZzuqAASa2GyZHRtoAytu20KEq6uu8qANhlJB4g8Qa6tW/uFh5bj8uuNnUC3Oo4AGb5ScDGSbW3JJ+kmg69qVeZ7a0VnRbmVuWdH3H5vGhZ1VutSzGNcrg4LYI66zlns48jzxG2tpebXAi5V7meIyHcSeNuTCuqsBLHxBxvKSAvADUap/cbHyXP/YKaB8p1Hz5P0lvQRfgrPjHNbbHe6Qucf8AZXyuyEgJIs7QFjkkX9yCxwBk/F8TgAeQDvVt6UGK+Ck3itr/AJC5/ZXzHshKoAW0tFUcABf3KgD6AI+FbelBiDshJkMbO03hkBuf3OQD14PJ5GcD/oK82gW8iS2F2jckl65ia0R3ki5IwSzKXaXi0geFCGVUwCy9l11vzWK0pgLTQ8/PAfabS4xQbavzza3UwJ9QgSOWVri3trcNEFZY52ZkVJG3hyTkzxYBwcNkcASP0JuqsVHGo04kAAtrpJwMZPSmMnvnAA+wUHbp1tdc8haJLyOBd/nHOblZY5I2RtwIhZ23xIIzkbvAsDnOKrbI/JpPPr/9XNVnufZUbZH5NJ59f/q5qC3SlKCPtD1R+VvZUWrW0PVH5W9lRaCpoHbW+p7RV6oOgdtb6ntFXqBSlKAai7K9ruPP7r8w1aNRdle13Hn91+YaDjVv7hYeW4/LrnQPlOo+ep+kt641b+4WHluPy650D5TqPnqfpLeg69Sjxq1k/A5huYsEf0nsH3lOeB7DHV1HuV96B8p1Hz5P0lvXzq8gXUbDJA3jcKMnGWMYIA75wrHH0HvV4NO2isre81FJ7iGJzeI2686I27zW3GcMQcZBH2Gg1lKi/DXTPHLb1qP30+GumeOW3rUfvoLVKi/DXTPHLb1qP30+GumeOW3rUfvoLJrCrG0ujabbKE3rrk4RKw3jAFieVpIwP/2BYWCnIwWB7mDofhppnjlt61H76haO4NpoeCD8djgc4PM7ig2x6qxg/t3/ADw/+VNbNuqsYP7d/wA8P/lTQbLufZUbZH5NJ59f/q5qs9z7KjbI/JpPPr/9XNQW6UpQR9oeqPyt7Ki1a2h6o/K3sqLQVNA7a31PaKvVB0DtrfU9oq9QKUpQDUPZmQLFcliABf3WSTgD4w92rhrJ22kc7srqHKrnUpZAWj5VMxXAlAZMjeUmMAjI4E0HZtBrVvFeWUjSAqGnHY5kYkx8AETLMevgAeAJ7hr37OwShrqWROT5xciZELKziMQRRDf3SVBzExwCeGONZ5dm0TUFWeO1kBsLhgI7BYVBDxf1As+8ePDqxx688NJsl/bLPzOD8taDs17RFvIQhkliZXEiTQvuSxuARlSQRxVnUggjDH6DUCe0v9PtkEUtrume3hIGnum8Z5UgLtuzgFuzz1ccY4Vsa8WsaWLqExF2Ts45A6bu+jxOsqEb4Zf6o14EEUESaTVFuY4jPb7sqsQ/MJeDrxwfj8DgDjjk4OBhSa40+bU5pblOXthzecQ55jId/MUc2e38O3Yx/wDzXoOycnKCXnlxyoXcEnI2e+F72eQ6uJ/6nv1Q0bRubCUmSSV5peWeSTkwxbcSIACJUUALEnc79B5eZ6n4zbeoSf8AyKgDaDUBa2szT2we7eJFj5k43RI6ozZNxxC74P08Ps3VZpdiyI0iF3PyUZBSMx2jiPdO8mC8BOQQCCSTw66Drnl1NLqGDnFt8dHK+9zCTseS3OGOcd3lPwrssNjyL4Xk8oaRclYoYebW5kIZTLIm85ll3ZZF3i2AGPDPGvbZbPMlwk8lzNO0aPGiyCBVUSbpY/FRoSewXrNWKDg1g769FtFzW4HJyNrEc0TEgxzxS363AKt1BgrtlGw3xbEAqM1vawe1lhFI2qs8aM62NuFdo1crnlOrPHGeOMig2sV1G/BHViBnAYHh9lS9kfk0nn1/+rmrwWexzpdQzs1svIM7fEWHNncPG0ZVn5Rspl1bGOtF71e/ZH5NJ59f/q5qC3SlKCPtD1R+VvZUWrW0PVH5W9lRaCpoHbW+p7RV6oOgdtb6ntFXqBSlKAai7K9ruPP7r8w1aNRdle13Hn91+YaDq1H+5x/+nXX5kNfOyWr2/Rln8dH8khHbV6wgBHX3wRXs1/RGuUUxSmC4TO5OqLJuq3B1ZHyrqQOo/QR1VGh2auEULzbTWCjdDCBowVHBeww27wxw3j5aDSdK2/zsf3q++nStv87H96vvrPdAXHiunfdt+ynQFx4rp33bfsoND0rb/Ox/er76dK2/zsf3q++s90BceK6d9237KdAXHiunfdt+yg0PStv87H96vvp0rb/Ox/er76z3QFx4rp33bfsp0BceK6d9237KDQ9K2/zsf3q++nStv87H96vvrPdAXHiunfdt+ynQFx4rp33bfsoND0rb/Ox/er76yGvXCONWKMrDmlsMhgRn4zhkd36K93QFx4rp33bfsrmPZCSZlF0YEtlkEvM7eHk45ZEwYzPITmQKwLBQqjO7ne3eIak9VRdkfk0nn1/+rmq0eqouyPyaTz6//VzUFulKUEfaHqj8reyotWtoeqPyt7Ki0FTQO2t9T2ir1QdA7a31PaKvUClKUCs3ZR39sZlS3ikR7maZXN2UJWViwyvJnBGcdZrSZpQROkNR8Ui9e/jp0hqPikXr38dW6UETpDUfFIvXv46dIaj4pF69/HVvNKCJ0hqPikXr38dOkNR8Ui9e/jq3SgidIaj4pF69/HTpDUfFIvXv46t0oInSGo+KRevfx06Q1HxSL17+OrdKCJ0hqPikXr38dOkNR8Ui9e/jq3SgiG/1HxSL17+Ou7ZqxlhtiswVZGnuZiqvvqonnkmUb2BnCyAdXXmqtKBSlKCPtD1R+VvZUWrW0PVH5W9lRaCpoHbW+p7RV6oOgdtb6ntFXqDDabeRQ6vrHJuoIt7WXdy0gEoExlPJr2R/0ZC8eqvJreuvNaG5Dq50+4gvCEt54SYVYicHlf6sxl+A73kr9AWBA28FAY/6sDJz18a+2UEYPEHuUH5bqFxKlzZXHOFtDdW+oXbzSjlOSjYwNGqqxC7wjVBg9Q3uGaQ//ka8EZWdliupDpjRQclx3Ljc5yQDk7vZMMsexJxnNfqDxK39QB8oz/vqFcmMHrAP2fb/AO9BiNA2lun1Z7eeVZEkM5hEHJSQLHEQAJSDy0cg4g73Yknh3hb271Ca30m7lgJEqQMVYDJTuFh5ASfsq2sSgkgAE9ZAwT5e/XLoGBVgCpBBBGQQesEd0UGA210a1t7O3dOTaO1SWRLSSZgb4sB1MDvSSnrHXlmHfrgxyDVZLLdcQ37W1+MEjkoYFAuEY54EyQwAjuiVvt2un6PBbxiOJAsasXVMlhGSc4TezuDvKuAO4BXs3RnPd6s93FBl9JHIa1c20PC3a0ju2jySsd1JI6sRn+jfVQd3q7HIHE1qa8en6RBb7/JIFaRy7uSWeRz3XdiWbHUMngOAwK9lApSlApSlApSlApSlApSlBH2h6o/K3sqLVraHqj8reyotBU0DtrfU9oq9UHQO2t9T2ir1BloNRuV1GcRyNcWsUTmZWWKNbe57FoYoZAF3juMxbfJwChyMkV5de2huZFtki37Uy30MDSB7edjG4csFHxig9gOJFXrbZe0jMhWPhKZDIhkd43Mp3pMxsSnEk9yuuXY7T2XdFvGg31k+LXkW5RM7h3o905G83d7tBK2b2rCrcxX1wnKW17JbJM27E08aKjhmVcLvDld07oA4dQrVxSq6hlIKsAwYcQQeoiumw02G3iWKFFSNepQMDjxJ+kk8STxJr00ClKUClKUClKUClKUClKUClKUClKUClKUEfaHqj8reyotWtoeqPyt7Ki0FTQO2t9T2ir1QdA7a31PaKvUGVTaC4XVpLdiJIFt5JtwWzxSoUKhBEzH/AIrIZslBhTu5PECvnXtp592BbZXhkmvIrcvPatuhJAxJVcrvHsB3e7VV9l4HmeWQySM8bxAPKxWKKUgyLEBjc3t1ckccKBnFeR9g7LdAjDxlZUmDrM5ZZI8hSC5Yf627ndoJ+mberGskd80YnhvzYl1+LSUAKwlCMSVGJFyMniOutfFKrqGUgqwDAjqIPURU622bto4kjVThJhcbxctJJODkvI7ZZ2J6yTVSgUpSgUpSgUpSgUpSgUpSgUpSgUpSgUpSgj7Q9Uflb2VFq1tD1R+VvZUWgqaB21vqe0VeqDoHbW+p7RV6g8FnrlvNcT28bhprbk+WQA/FmUEoCeonCtwB4d2mra5BaKhmY5kbcRFjeWSR8ZISOMFmwAScDgBWL0fYW+tri+YypOtxFAAzg25nmVnZ2kaHs1I3zxH9W/8ARXqTZu9huLa6WKF3t2mRoFupXLwzhAzpJOOxkUxDseAILcQaC3HtxYHlQZGVobZruSN4JI5Vt0LBm3HUMcbjcAM9XfFLfbexknEIdg5laAM0EqRNOvXGsrKEL/QDk9ysbq+xOp3lvczSbgv2V0hyy4NrLy0bwuVGO0yx8eI3kBz3aoWeyl4xWCRFSFNX6TM/Kht5UcSRoiDjkkYJbAA79B+gUpSgUpSgUpSgUpSgUpSgUpSgUpSgUpSgj7Q9Uflb2VFq1tD1R+VvZUWgpaE4EjZIHYd047oq5zhPCHpCsjTFBrucJ4Q9IU5wnhD0hWRxTFBrucJ4Q9IU5wnhD0hWRxTFBrucJ4Q9IU5wnhD0hWRxTFBrucJ4Q9IU5wnhD0hWRxTFBrucJ4Q9IU5wnhD0hWRxTFBrucJ4Q9IU5wnhD0hWRxTFBrucJ4Q9IU5wnhD0hWRxTFBrucJ4Q9IU5wnhD0hWRxTFBrucJ4Q9IU5wnhD0hWRxTFBrucJ4Q9IU5wnhD0hWRxTFBY1+QEJgg8W6jnvVHpS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2950" y="1191491"/>
            <a:ext cx="7239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Books: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dirty="0"/>
              <a:t>The 8051 Microcontroller And Embedded Systems Using Assembly And C, 2/E</a:t>
            </a:r>
            <a:endParaRPr lang="en-US" sz="12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/>
              <a:t>ISBN: </a:t>
            </a:r>
            <a:r>
              <a:rPr lang="en-IN" sz="1400" dirty="0"/>
              <a:t>8131710262, 9788131710265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Links: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2"/>
              </a:rPr>
              <a:t>http://pcbheaven.com/wikipages/How_Key_Matrices_Works/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3"/>
              </a:rPr>
              <a:t>http://www.learningaboutelectronics.com/Articles/How-does-a-matrix-keyboard-scanning-algorithm-work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4"/>
              </a:rPr>
              <a:t>http://www.engineersgarage.com/tutorials/how-to-make-a-pcb-at-home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5"/>
              </a:rPr>
              <a:t>http://www.ingeniumblog.net/2010/06/20-best-pcb-making-techniques/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6"/>
              </a:rPr>
              <a:t>http://www.embeddedmarket.com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7"/>
              </a:rPr>
              <a:t>http://www.onlinetps.com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8"/>
              </a:rPr>
              <a:t>http://vishaworld.com</a:t>
            </a:r>
            <a:r>
              <a:rPr lang="en-IN" sz="1400" dirty="0"/>
              <a:t> 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9"/>
              </a:rPr>
              <a:t>http://www.flashmagictool.com/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10"/>
              </a:rPr>
              <a:t>http://www.esacademy.com/blog/category/flashmagic/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11"/>
              </a:rPr>
              <a:t>http://www.google.co.in/url?sa=t&amp;rct=j&amp;q=ft232rl&amp;source=web&amp;cd=1&amp;cad=rja&amp;sqi=2&amp;ved=0CC4QFjAA&amp;url=http%3A%2F%2Fwww.ftdichip.com%2FProducts%2FICs%2FFT232R.htm&amp;ei=agZCUd7XC5CsrAfmj4GIDg&amp;usg=AFQjCNGpVGg1DjvkQO3rhqGOpB-n6jA83A&amp;bvm=bv.43287494,d.bmk</a:t>
            </a:r>
            <a:endParaRPr lang="en-US" sz="1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u="sng" dirty="0">
                <a:hlinkClick r:id="rId12"/>
              </a:rPr>
              <a:t>http://www.google.co.in/url?sa=t&amp;rct=j&amp;q=ft232rl&amp;source=web&amp;cd=2&amp;cad=rja&amp;sqi=2&amp;ved=0CDMQFjAB&amp;url=http%3A%2F%2Fwww.ftdichip.com%2FDocuments%2FDataSheets%2FICs%2FDS_FT232R.pdf&amp;ei=agZCUd7XC5CsrAfmj4GIDg&amp;usg=AFQjCNGami1T1YXLF1U9kCK2hDTudVhVnQ&amp;bvm=bv.43287494,d.bm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35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8194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dirty="0" smtClean="0"/>
              <a:t>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0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6700" y="1524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57200" y="1752600"/>
            <a:ext cx="754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Designing and building of a </a:t>
            </a:r>
            <a:r>
              <a:rPr lang="en-US" sz="3200" i="1" dirty="0" smtClean="0"/>
              <a:t>keyboard</a:t>
            </a:r>
            <a:r>
              <a:rPr lang="en-US" sz="3200" dirty="0" smtClean="0"/>
              <a:t> with those feature which helps in speeding up the programmer or say to coder to do coding on the respective IDE editor window.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413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" y="2743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47800"/>
            <a:ext cx="749935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This project is partly based on embedded systems and rest of the part is software based.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Special key sets are provided which are dedicated to do specific task.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This project is been developed keeping the programmers as our audience.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This project has been developed in two languages, C++ and C#.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47800"/>
            <a:ext cx="77343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This project </a:t>
            </a:r>
            <a:r>
              <a:rPr lang="en-US" sz="3200" dirty="0" smtClean="0">
                <a:solidFill>
                  <a:schemeClr val="tx1"/>
                </a:solidFill>
              </a:rPr>
              <a:t>is not been </a:t>
            </a:r>
            <a:r>
              <a:rPr lang="en-US" sz="3200" dirty="0">
                <a:solidFill>
                  <a:schemeClr val="tx1"/>
                </a:solidFill>
              </a:rPr>
              <a:t>developed as per IEEE, FCC( Federal Communication Commission ) Electronics specification.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This keyboard having an USB interface to connect with your system.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A software will </a:t>
            </a:r>
            <a:r>
              <a:rPr lang="en-US" sz="3200" dirty="0" smtClean="0">
                <a:solidFill>
                  <a:schemeClr val="tx1"/>
                </a:solidFill>
              </a:rPr>
              <a:t>been </a:t>
            </a:r>
            <a:r>
              <a:rPr lang="en-US" sz="3200" dirty="0">
                <a:solidFill>
                  <a:schemeClr val="tx1"/>
                </a:solidFill>
              </a:rPr>
              <a:t>developed </a:t>
            </a:r>
            <a:r>
              <a:rPr lang="en-US" sz="3200" dirty="0" smtClean="0">
                <a:solidFill>
                  <a:schemeClr val="tx1"/>
                </a:solidFill>
              </a:rPr>
              <a:t>for </a:t>
            </a:r>
            <a:r>
              <a:rPr lang="en-US" sz="3200" dirty="0">
                <a:solidFill>
                  <a:schemeClr val="tx1"/>
                </a:solidFill>
              </a:rPr>
              <a:t>rendering this keyboard from your system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" y="2743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Project Presentation: Programmers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7D5D390-EF70-45ED-AC30-5B47C0A38670}" type="slidenum">
              <a:rPr lang="en-IN"/>
              <a:pPr>
                <a:defRPr/>
              </a:pPr>
              <a:t>9</a:t>
            </a:fld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76200"/>
            <a:ext cx="79629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IN" dirty="0" smtClean="0"/>
              <a:t>Challenges</a:t>
            </a:r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92" y="2851458"/>
            <a:ext cx="3292475" cy="171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295400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To provide  such an interface which is from current technology. One of them is USB(Universal Serial Bus).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The key arrangement.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The monitoring control unit.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How we can implement the same without any kind of special control system, instead, just using simple logic gates and registers etc.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Communication from our device to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1002</TotalTime>
  <Words>676</Words>
  <Application>Microsoft Office PowerPoint</Application>
  <PresentationFormat>On-screen Show (4:3)</PresentationFormat>
  <Paragraphs>159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Major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Presentation</dc:title>
  <dc:creator>Annim Banerjee</dc:creator>
  <cp:lastModifiedBy>Annim Banerjee</cp:lastModifiedBy>
  <cp:revision>63</cp:revision>
  <dcterms:created xsi:type="dcterms:W3CDTF">2013-03-20T09:30:29Z</dcterms:created>
  <dcterms:modified xsi:type="dcterms:W3CDTF">2013-03-21T02:24:27Z</dcterms:modified>
</cp:coreProperties>
</file>