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65" r:id="rId9"/>
    <p:sldId id="259" r:id="rId10"/>
    <p:sldId id="260" r:id="rId11"/>
    <p:sldId id="261" r:id="rId12"/>
    <p:sldId id="264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/>
            <a:t>initScan.exe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logCheck.exe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printLabels.bat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bLog.txt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printWIP.bat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SNCountUp.bat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SNCount.txt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DCC0585E-4EEF-477E-9E64-47DB63E3B1F0}">
      <dgm:prSet/>
      <dgm:spPr/>
      <dgm:t>
        <a:bodyPr/>
        <a:lstStyle/>
        <a:p>
          <a:r>
            <a:rPr lang="en-US" i="1" dirty="0"/>
            <a:t>printQA.bat</a:t>
          </a:r>
          <a:endParaRPr lang="fr-CA" i="1" dirty="0"/>
        </a:p>
      </dgm:t>
    </dgm:pt>
    <dgm:pt modelId="{5E696FD1-73A9-49CE-9C82-A67D5179851A}" type="parTrans" cxnId="{933C0776-BD08-42D1-ADA6-BA5B5B3BC905}">
      <dgm:prSet/>
      <dgm:spPr/>
      <dgm:t>
        <a:bodyPr/>
        <a:lstStyle/>
        <a:p>
          <a:endParaRPr lang="fr-CA"/>
        </a:p>
      </dgm:t>
    </dgm:pt>
    <dgm:pt modelId="{D959DD05-460A-431F-803F-199126E0D621}" type="sibTrans" cxnId="{933C0776-BD08-42D1-ADA6-BA5B5B3BC905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CA698B96-2FDD-477F-82FD-3398AEE00C53}" type="pres">
      <dgm:prSet presAssocID="{E91B2509-2172-40BF-92BF-95C71C842B9D}" presName="Name37" presStyleLbl="parChTrans1D3" presStyleIdx="0" presStyleCnt="5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0" presStyleCnt="4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0" presStyleCnt="4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1" presStyleCnt="5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1" presStyleCnt="4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1" presStyleCnt="4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D2C33EE2-902F-4DEC-A486-716BCF9C574A}" type="pres">
      <dgm:prSet presAssocID="{5E696FD1-73A9-49CE-9C82-A67D5179851A}" presName="Name37" presStyleLbl="parChTrans1D3" presStyleIdx="2" presStyleCnt="5"/>
      <dgm:spPr/>
    </dgm:pt>
    <dgm:pt modelId="{ECCFF307-6359-4DCA-BF55-ED05B5388428}" type="pres">
      <dgm:prSet presAssocID="{DCC0585E-4EEF-477E-9E64-47DB63E3B1F0}" presName="hierRoot2" presStyleCnt="0">
        <dgm:presLayoutVars>
          <dgm:hierBranch val="init"/>
        </dgm:presLayoutVars>
      </dgm:prSet>
      <dgm:spPr/>
    </dgm:pt>
    <dgm:pt modelId="{E1A219C8-0B21-4371-AEDF-DFE36A8898FB}" type="pres">
      <dgm:prSet presAssocID="{DCC0585E-4EEF-477E-9E64-47DB63E3B1F0}" presName="rootComposite" presStyleCnt="0"/>
      <dgm:spPr/>
    </dgm:pt>
    <dgm:pt modelId="{E16286B1-F6DD-435B-8D33-2273810FC772}" type="pres">
      <dgm:prSet presAssocID="{DCC0585E-4EEF-477E-9E64-47DB63E3B1F0}" presName="rootText" presStyleLbl="node3" presStyleIdx="2" presStyleCnt="4">
        <dgm:presLayoutVars>
          <dgm:chPref val="3"/>
        </dgm:presLayoutVars>
      </dgm:prSet>
      <dgm:spPr/>
    </dgm:pt>
    <dgm:pt modelId="{05167FCA-E22E-4DDC-A69D-5406D39E103B}" type="pres">
      <dgm:prSet presAssocID="{DCC0585E-4EEF-477E-9E64-47DB63E3B1F0}" presName="rootConnector" presStyleLbl="node3" presStyleIdx="2" presStyleCnt="4"/>
      <dgm:spPr/>
    </dgm:pt>
    <dgm:pt modelId="{04B065D9-B02C-48CA-909E-658C017FE0CF}" type="pres">
      <dgm:prSet presAssocID="{DCC0585E-4EEF-477E-9E64-47DB63E3B1F0}" presName="hierChild4" presStyleCnt="0"/>
      <dgm:spPr/>
    </dgm:pt>
    <dgm:pt modelId="{C39E0C51-7389-4934-9866-1F5F14D69376}" type="pres">
      <dgm:prSet presAssocID="{DCC0585E-4EEF-477E-9E64-47DB63E3B1F0}" presName="hierChild5" presStyleCnt="0"/>
      <dgm:spPr/>
    </dgm:pt>
    <dgm:pt modelId="{36F9C691-4B50-4159-9F42-B35EF32A6B44}" type="pres">
      <dgm:prSet presAssocID="{F92BA4C8-D8E7-4F76-9AE8-619682ED5A87}" presName="Name37" presStyleLbl="parChTrans1D3" presStyleIdx="3" presStyleCnt="5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3" presStyleCnt="4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3" presStyleCnt="4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4" presStyleCnt="5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4D05E120-7DBB-46A6-B2C5-DF7850427A80}" type="presOf" srcId="{5E696FD1-73A9-49CE-9C82-A67D5179851A}" destId="{D2C33EE2-902F-4DEC-A486-716BCF9C574A}" srcOrd="0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F4F376D-5620-4216-AF82-C04C5F55E5B0}" type="presOf" srcId="{DCC0585E-4EEF-477E-9E64-47DB63E3B1F0}" destId="{E16286B1-F6DD-435B-8D33-2273810FC772}" srcOrd="0" destOrd="0" presId="urn:microsoft.com/office/officeart/2005/8/layout/orgChart1"/>
    <dgm:cxn modelId="{56DEE571-1D10-4A28-9146-2F3255577C1A}" srcId="{B11103E8-CD81-40BE-B579-4FCAB035D7D0}" destId="{C1DA3676-0503-49EC-84DF-0840E579CFEF}" srcOrd="0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933C0776-BD08-42D1-ADA6-BA5B5B3BC905}" srcId="{B11103E8-CD81-40BE-B579-4FCAB035D7D0}" destId="{DCC0585E-4EEF-477E-9E64-47DB63E3B1F0}" srcOrd="2" destOrd="0" parTransId="{5E696FD1-73A9-49CE-9C82-A67D5179851A}" sibTransId="{D959DD05-460A-431F-803F-199126E0D621}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4" destOrd="0" parTransId="{F5961BDC-783E-4C07-BC92-9011F5BBD285}" sibTransId="{8B6F1219-C0C9-42EE-A202-422710B569C5}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027DE8CD-8FAF-4678-A5D7-7F37B082E9FC}" type="presOf" srcId="{DCC0585E-4EEF-477E-9E64-47DB63E3B1F0}" destId="{05167FCA-E22E-4DDC-A69D-5406D39E103B}" srcOrd="1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3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47795B8E-899B-4008-AFF6-5AB37A7C4623}" type="presParOf" srcId="{DF366C04-0EC9-45EA-9E59-CA10E9616C42}" destId="{CA698B96-2FDD-477F-82FD-3398AEE00C53}" srcOrd="0" destOrd="0" presId="urn:microsoft.com/office/officeart/2005/8/layout/orgChart1"/>
    <dgm:cxn modelId="{38A4F6E3-6062-49FF-8CE3-A36E981CB9B6}" type="presParOf" srcId="{DF366C04-0EC9-45EA-9E59-CA10E9616C42}" destId="{473DEF0C-42E2-4A50-856D-1F839CCF32C4}" srcOrd="1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2" destOrd="0" presId="urn:microsoft.com/office/officeart/2005/8/layout/orgChart1"/>
    <dgm:cxn modelId="{ADFEA9A2-0CD0-4DF8-9AF5-3CC0055F91EE}" type="presParOf" srcId="{DF366C04-0EC9-45EA-9E59-CA10E9616C42}" destId="{9942EE3E-75B3-40C5-9515-14C899144BE6}" srcOrd="3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8665360A-069C-438B-B348-BE17BDD53A30}" type="presParOf" srcId="{DF366C04-0EC9-45EA-9E59-CA10E9616C42}" destId="{D2C33EE2-902F-4DEC-A486-716BCF9C574A}" srcOrd="4" destOrd="0" presId="urn:microsoft.com/office/officeart/2005/8/layout/orgChart1"/>
    <dgm:cxn modelId="{210AD954-3BF6-41BA-BF9D-314A1DA0489C}" type="presParOf" srcId="{DF366C04-0EC9-45EA-9E59-CA10E9616C42}" destId="{ECCFF307-6359-4DCA-BF55-ED05B5388428}" srcOrd="5" destOrd="0" presId="urn:microsoft.com/office/officeart/2005/8/layout/orgChart1"/>
    <dgm:cxn modelId="{FF80E84C-32E4-41F8-AE92-2B365DF8FC17}" type="presParOf" srcId="{ECCFF307-6359-4DCA-BF55-ED05B5388428}" destId="{E1A219C8-0B21-4371-AEDF-DFE36A8898FB}" srcOrd="0" destOrd="0" presId="urn:microsoft.com/office/officeart/2005/8/layout/orgChart1"/>
    <dgm:cxn modelId="{89AFDE49-FEEF-49F4-A926-EE60B8CFF04C}" type="presParOf" srcId="{E1A219C8-0B21-4371-AEDF-DFE36A8898FB}" destId="{E16286B1-F6DD-435B-8D33-2273810FC772}" srcOrd="0" destOrd="0" presId="urn:microsoft.com/office/officeart/2005/8/layout/orgChart1"/>
    <dgm:cxn modelId="{40F9ECC6-485F-4032-8331-0A512C8D41DF}" type="presParOf" srcId="{E1A219C8-0B21-4371-AEDF-DFE36A8898FB}" destId="{05167FCA-E22E-4DDC-A69D-5406D39E103B}" srcOrd="1" destOrd="0" presId="urn:microsoft.com/office/officeart/2005/8/layout/orgChart1"/>
    <dgm:cxn modelId="{A28DB575-C011-4191-8075-82E820FE698A}" type="presParOf" srcId="{ECCFF307-6359-4DCA-BF55-ED05B5388428}" destId="{04B065D9-B02C-48CA-909E-658C017FE0CF}" srcOrd="1" destOrd="0" presId="urn:microsoft.com/office/officeart/2005/8/layout/orgChart1"/>
    <dgm:cxn modelId="{5A0E0D31-0F75-4FA6-BA31-6F8C67F2952C}" type="presParOf" srcId="{ECCFF307-6359-4DCA-BF55-ED05B5388428}" destId="{C39E0C51-7389-4934-9866-1F5F14D69376}" srcOrd="2" destOrd="0" presId="urn:microsoft.com/office/officeart/2005/8/layout/orgChart1"/>
    <dgm:cxn modelId="{9198E430-4E3B-4BE6-B09D-89FA0286C30C}" type="presParOf" srcId="{DF366C04-0EC9-45EA-9E59-CA10E9616C42}" destId="{36F9C691-4B50-4159-9F42-B35EF32A6B44}" srcOrd="6" destOrd="0" presId="urn:microsoft.com/office/officeart/2005/8/layout/orgChart1"/>
    <dgm:cxn modelId="{2B36E909-34B6-4C95-8761-53C7FC7080B9}" type="presParOf" srcId="{DF366C04-0EC9-45EA-9E59-CA10E9616C42}" destId="{312C63B7-2356-4591-A8D8-CB4355394DE3}" srcOrd="7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 err="1"/>
            <a:t>Autohotkey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C++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C1DA3676-0503-49EC-84DF-0840E579CFEF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E91B2509-2172-40BF-92BF-95C71C842B9D}" type="parTrans" cxnId="{56DEE571-1D10-4A28-9146-2F3255577C1A}">
      <dgm:prSet/>
      <dgm:spPr/>
      <dgm:t>
        <a:bodyPr/>
        <a:lstStyle/>
        <a:p>
          <a:endParaRPr lang="fr-CA"/>
        </a:p>
      </dgm:t>
    </dgm:pt>
    <dgm:pt modelId="{249178E8-CF68-4256-8FB4-C392210D1F0F}" type="sibTrans" cxnId="{56DEE571-1D10-4A28-9146-2F3255577C1A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batch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A7E99E54-94B2-4D9C-82A3-E8D7CBB0FC6A}" type="asst">
      <dgm:prSet/>
      <dgm:spPr/>
      <dgm:t>
        <a:bodyPr/>
        <a:lstStyle/>
        <a:p>
          <a:r>
            <a:rPr lang="en-US" dirty="0"/>
            <a:t>txt</a:t>
          </a:r>
          <a:endParaRPr lang="fr-CA" dirty="0"/>
        </a:p>
      </dgm:t>
    </dgm:pt>
    <dgm:pt modelId="{A7BDC5C7-F208-4337-83DA-CEAB2AF8A6E8}" type="parTrans" cxnId="{9C4E09F7-60C7-4A17-883C-565801E26701}">
      <dgm:prSet/>
      <dgm:spPr/>
      <dgm:t>
        <a:bodyPr/>
        <a:lstStyle/>
        <a:p>
          <a:endParaRPr lang="fr-CA"/>
        </a:p>
      </dgm:t>
    </dgm:pt>
    <dgm:pt modelId="{E5ADC721-8733-4901-A13E-0A3C1A6D9EA5}" type="sibTrans" cxnId="{9C4E09F7-60C7-4A17-883C-565801E26701}">
      <dgm:prSet/>
      <dgm:spPr/>
      <dgm:t>
        <a:bodyPr/>
        <a:lstStyle/>
        <a:p>
          <a:endParaRPr lang="fr-CA"/>
        </a:p>
      </dgm:t>
    </dgm:pt>
    <dgm:pt modelId="{DCC0585E-4EEF-477E-9E64-47DB63E3B1F0}">
      <dgm:prSet/>
      <dgm:spPr/>
      <dgm:t>
        <a:bodyPr/>
        <a:lstStyle/>
        <a:p>
          <a:r>
            <a:rPr lang="en-US" i="1" dirty="0"/>
            <a:t>batch</a:t>
          </a:r>
          <a:endParaRPr lang="fr-CA" i="1" dirty="0"/>
        </a:p>
      </dgm:t>
    </dgm:pt>
    <dgm:pt modelId="{5E696FD1-73A9-49CE-9C82-A67D5179851A}" type="parTrans" cxnId="{933C0776-BD08-42D1-ADA6-BA5B5B3BC905}">
      <dgm:prSet/>
      <dgm:spPr/>
      <dgm:t>
        <a:bodyPr/>
        <a:lstStyle/>
        <a:p>
          <a:endParaRPr lang="fr-CA"/>
        </a:p>
      </dgm:t>
    </dgm:pt>
    <dgm:pt modelId="{D959DD05-460A-431F-803F-199126E0D621}" type="sibTrans" cxnId="{933C0776-BD08-42D1-ADA6-BA5B5B3BC905}">
      <dgm:prSet/>
      <dgm:spPr/>
      <dgm:t>
        <a:bodyPr/>
        <a:lstStyle/>
        <a:p>
          <a:endParaRPr lang="fr-CA"/>
        </a:p>
      </dgm:t>
    </dgm:pt>
    <dgm:pt modelId="{1FB3CEF6-77BB-4E6C-A2DD-4A3F7EC690C5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532CC-3D97-41C5-A04C-B26E921B2E45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B29178D1-3B14-49B7-A807-CA017500D4CA}" type="pres">
      <dgm:prSet presAssocID="{12B359AD-F8D0-452E-9FE6-4E1434D70F15}" presName="rootComposite1" presStyleCnt="0"/>
      <dgm:spPr/>
    </dgm:pt>
    <dgm:pt modelId="{92DD8E95-5792-4CAF-BBE2-B190055FFE9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62E9EE9C-9C61-429A-9C9D-4DB0E88E4329}" type="pres">
      <dgm:prSet presAssocID="{12B359AD-F8D0-452E-9FE6-4E1434D70F15}" presName="rootConnector1" presStyleLbl="node1" presStyleIdx="0" presStyleCnt="0"/>
      <dgm:spPr/>
    </dgm:pt>
    <dgm:pt modelId="{A404C32F-A4F7-49E3-8E72-DD5167BB2C44}" type="pres">
      <dgm:prSet presAssocID="{12B359AD-F8D0-452E-9FE6-4E1434D70F15}" presName="hierChild2" presStyleCnt="0"/>
      <dgm:spPr/>
    </dgm:pt>
    <dgm:pt modelId="{4F485F08-228B-4F23-9920-ED58748DD612}" type="pres">
      <dgm:prSet presAssocID="{8EAAB40C-C46B-4763-9B19-143C18560BB8}" presName="Name37" presStyleLbl="parChTrans1D2" presStyleIdx="0" presStyleCnt="1"/>
      <dgm:spPr/>
    </dgm:pt>
    <dgm:pt modelId="{57E17CB4-9CE1-4EFF-9213-9E6AA8A73D8C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9C640B7D-D67D-4B8E-A8C5-471568107335}" type="pres">
      <dgm:prSet presAssocID="{B11103E8-CD81-40BE-B579-4FCAB035D7D0}" presName="rootComposite" presStyleCnt="0"/>
      <dgm:spPr/>
    </dgm:pt>
    <dgm:pt modelId="{F58A63D3-C78F-4550-80E7-D69343F847C2}" type="pres">
      <dgm:prSet presAssocID="{B11103E8-CD81-40BE-B579-4FCAB035D7D0}" presName="rootText" presStyleLbl="node2" presStyleIdx="0" presStyleCnt="1">
        <dgm:presLayoutVars>
          <dgm:chPref val="3"/>
        </dgm:presLayoutVars>
      </dgm:prSet>
      <dgm:spPr/>
    </dgm:pt>
    <dgm:pt modelId="{4E2D0EDB-C4D6-450E-83EA-96CF439066D6}" type="pres">
      <dgm:prSet presAssocID="{B11103E8-CD81-40BE-B579-4FCAB035D7D0}" presName="rootConnector" presStyleLbl="node2" presStyleIdx="0" presStyleCnt="1"/>
      <dgm:spPr/>
    </dgm:pt>
    <dgm:pt modelId="{DF366C04-0EC9-45EA-9E59-CA10E9616C42}" type="pres">
      <dgm:prSet presAssocID="{B11103E8-CD81-40BE-B579-4FCAB035D7D0}" presName="hierChild4" presStyleCnt="0"/>
      <dgm:spPr/>
    </dgm:pt>
    <dgm:pt modelId="{CA698B96-2FDD-477F-82FD-3398AEE00C53}" type="pres">
      <dgm:prSet presAssocID="{E91B2509-2172-40BF-92BF-95C71C842B9D}" presName="Name37" presStyleLbl="parChTrans1D3" presStyleIdx="0" presStyleCnt="5"/>
      <dgm:spPr/>
    </dgm:pt>
    <dgm:pt modelId="{473DEF0C-42E2-4A50-856D-1F839CCF32C4}" type="pres">
      <dgm:prSet presAssocID="{C1DA3676-0503-49EC-84DF-0840E579CFEF}" presName="hierRoot2" presStyleCnt="0">
        <dgm:presLayoutVars>
          <dgm:hierBranch val="init"/>
        </dgm:presLayoutVars>
      </dgm:prSet>
      <dgm:spPr/>
    </dgm:pt>
    <dgm:pt modelId="{4624B90A-4132-4200-8AA0-82A7A6868243}" type="pres">
      <dgm:prSet presAssocID="{C1DA3676-0503-49EC-84DF-0840E579CFEF}" presName="rootComposite" presStyleCnt="0"/>
      <dgm:spPr/>
    </dgm:pt>
    <dgm:pt modelId="{CB2F9E2B-60EC-401F-A7AE-483C76BC0EC4}" type="pres">
      <dgm:prSet presAssocID="{C1DA3676-0503-49EC-84DF-0840E579CFEF}" presName="rootText" presStyleLbl="node3" presStyleIdx="0" presStyleCnt="4">
        <dgm:presLayoutVars>
          <dgm:chPref val="3"/>
        </dgm:presLayoutVars>
      </dgm:prSet>
      <dgm:spPr/>
    </dgm:pt>
    <dgm:pt modelId="{87894099-6401-42BD-9593-FCCC7AE42C49}" type="pres">
      <dgm:prSet presAssocID="{C1DA3676-0503-49EC-84DF-0840E579CFEF}" presName="rootConnector" presStyleLbl="node3" presStyleIdx="0" presStyleCnt="4"/>
      <dgm:spPr/>
    </dgm:pt>
    <dgm:pt modelId="{5AB908CA-153D-4CCC-9357-A7CB91FB315D}" type="pres">
      <dgm:prSet presAssocID="{C1DA3676-0503-49EC-84DF-0840E579CFEF}" presName="hierChild4" presStyleCnt="0"/>
      <dgm:spPr/>
    </dgm:pt>
    <dgm:pt modelId="{887CC9D3-38FE-45D6-B05D-3A8EDEAEB30E}" type="pres">
      <dgm:prSet presAssocID="{C1DA3676-0503-49EC-84DF-0840E579CFEF}" presName="hierChild5" presStyleCnt="0"/>
      <dgm:spPr/>
    </dgm:pt>
    <dgm:pt modelId="{28A959D3-8E8F-4C33-8E58-743CD226A445}" type="pres">
      <dgm:prSet presAssocID="{8F3C6AC4-A53B-4B83-A481-13534CEBBE7D}" presName="Name37" presStyleLbl="parChTrans1D3" presStyleIdx="1" presStyleCnt="5"/>
      <dgm:spPr/>
    </dgm:pt>
    <dgm:pt modelId="{9942EE3E-75B3-40C5-9515-14C899144BE6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95254029-3A83-4A07-BCC7-CAD6C2DADFEC}" type="pres">
      <dgm:prSet presAssocID="{4DE9C598-B23B-4383-915B-55E3A905EC09}" presName="rootComposite" presStyleCnt="0"/>
      <dgm:spPr/>
    </dgm:pt>
    <dgm:pt modelId="{227A2695-8EBE-4628-A9EE-801697A0D3C2}" type="pres">
      <dgm:prSet presAssocID="{4DE9C598-B23B-4383-915B-55E3A905EC09}" presName="rootText" presStyleLbl="node3" presStyleIdx="1" presStyleCnt="4">
        <dgm:presLayoutVars>
          <dgm:chPref val="3"/>
        </dgm:presLayoutVars>
      </dgm:prSet>
      <dgm:spPr/>
    </dgm:pt>
    <dgm:pt modelId="{EAF98DA0-A25D-4689-9A35-0FB204C4D414}" type="pres">
      <dgm:prSet presAssocID="{4DE9C598-B23B-4383-915B-55E3A905EC09}" presName="rootConnector" presStyleLbl="node3" presStyleIdx="1" presStyleCnt="4"/>
      <dgm:spPr/>
    </dgm:pt>
    <dgm:pt modelId="{B1130AF9-6FE0-4F08-9475-22188116C08D}" type="pres">
      <dgm:prSet presAssocID="{4DE9C598-B23B-4383-915B-55E3A905EC09}" presName="hierChild4" presStyleCnt="0"/>
      <dgm:spPr/>
    </dgm:pt>
    <dgm:pt modelId="{6AF3239C-18A1-4CE8-A367-70E1469921B0}" type="pres">
      <dgm:prSet presAssocID="{4DE9C598-B23B-4383-915B-55E3A905EC09}" presName="hierChild5" presStyleCnt="0"/>
      <dgm:spPr/>
    </dgm:pt>
    <dgm:pt modelId="{CA2AF3D0-A783-4F4A-AF16-39637F115AA6}" type="pres">
      <dgm:prSet presAssocID="{A7BDC5C7-F208-4337-83DA-CEAB2AF8A6E8}" presName="Name111" presStyleLbl="parChTrans1D4" presStyleIdx="0" presStyleCnt="1"/>
      <dgm:spPr/>
    </dgm:pt>
    <dgm:pt modelId="{1A754903-320B-4D58-8D1D-B1046E7A0C09}" type="pres">
      <dgm:prSet presAssocID="{A7E99E54-94B2-4D9C-82A3-E8D7CBB0FC6A}" presName="hierRoot3" presStyleCnt="0">
        <dgm:presLayoutVars>
          <dgm:hierBranch val="init"/>
        </dgm:presLayoutVars>
      </dgm:prSet>
      <dgm:spPr/>
    </dgm:pt>
    <dgm:pt modelId="{1ED732C6-4FB8-4A1E-BC80-51448E89ECFB}" type="pres">
      <dgm:prSet presAssocID="{A7E99E54-94B2-4D9C-82A3-E8D7CBB0FC6A}" presName="rootComposite3" presStyleCnt="0"/>
      <dgm:spPr/>
    </dgm:pt>
    <dgm:pt modelId="{54DB9B34-E7B2-41DC-B13D-F457F995CDFC}" type="pres">
      <dgm:prSet presAssocID="{A7E99E54-94B2-4D9C-82A3-E8D7CBB0FC6A}" presName="rootText3" presStyleLbl="asst3" presStyleIdx="0" presStyleCnt="1">
        <dgm:presLayoutVars>
          <dgm:chPref val="3"/>
        </dgm:presLayoutVars>
      </dgm:prSet>
      <dgm:spPr/>
    </dgm:pt>
    <dgm:pt modelId="{89957609-8B97-47C3-AEE9-6DD7393B124C}" type="pres">
      <dgm:prSet presAssocID="{A7E99E54-94B2-4D9C-82A3-E8D7CBB0FC6A}" presName="rootConnector3" presStyleLbl="asst3" presStyleIdx="0" presStyleCnt="1"/>
      <dgm:spPr/>
    </dgm:pt>
    <dgm:pt modelId="{98A76313-0002-4F08-8C2A-2C9E7CF86A01}" type="pres">
      <dgm:prSet presAssocID="{A7E99E54-94B2-4D9C-82A3-E8D7CBB0FC6A}" presName="hierChild6" presStyleCnt="0"/>
      <dgm:spPr/>
    </dgm:pt>
    <dgm:pt modelId="{B66ED59C-56CC-4674-9E98-64456A927D23}" type="pres">
      <dgm:prSet presAssocID="{A7E99E54-94B2-4D9C-82A3-E8D7CBB0FC6A}" presName="hierChild7" presStyleCnt="0"/>
      <dgm:spPr/>
    </dgm:pt>
    <dgm:pt modelId="{D2C33EE2-902F-4DEC-A486-716BCF9C574A}" type="pres">
      <dgm:prSet presAssocID="{5E696FD1-73A9-49CE-9C82-A67D5179851A}" presName="Name37" presStyleLbl="parChTrans1D3" presStyleIdx="2" presStyleCnt="5"/>
      <dgm:spPr/>
    </dgm:pt>
    <dgm:pt modelId="{ECCFF307-6359-4DCA-BF55-ED05B5388428}" type="pres">
      <dgm:prSet presAssocID="{DCC0585E-4EEF-477E-9E64-47DB63E3B1F0}" presName="hierRoot2" presStyleCnt="0">
        <dgm:presLayoutVars>
          <dgm:hierBranch val="init"/>
        </dgm:presLayoutVars>
      </dgm:prSet>
      <dgm:spPr/>
    </dgm:pt>
    <dgm:pt modelId="{E1A219C8-0B21-4371-AEDF-DFE36A8898FB}" type="pres">
      <dgm:prSet presAssocID="{DCC0585E-4EEF-477E-9E64-47DB63E3B1F0}" presName="rootComposite" presStyleCnt="0"/>
      <dgm:spPr/>
    </dgm:pt>
    <dgm:pt modelId="{E16286B1-F6DD-435B-8D33-2273810FC772}" type="pres">
      <dgm:prSet presAssocID="{DCC0585E-4EEF-477E-9E64-47DB63E3B1F0}" presName="rootText" presStyleLbl="node3" presStyleIdx="2" presStyleCnt="4">
        <dgm:presLayoutVars>
          <dgm:chPref val="3"/>
        </dgm:presLayoutVars>
      </dgm:prSet>
      <dgm:spPr/>
    </dgm:pt>
    <dgm:pt modelId="{05167FCA-E22E-4DDC-A69D-5406D39E103B}" type="pres">
      <dgm:prSet presAssocID="{DCC0585E-4EEF-477E-9E64-47DB63E3B1F0}" presName="rootConnector" presStyleLbl="node3" presStyleIdx="2" presStyleCnt="4"/>
      <dgm:spPr/>
    </dgm:pt>
    <dgm:pt modelId="{04B065D9-B02C-48CA-909E-658C017FE0CF}" type="pres">
      <dgm:prSet presAssocID="{DCC0585E-4EEF-477E-9E64-47DB63E3B1F0}" presName="hierChild4" presStyleCnt="0"/>
      <dgm:spPr/>
    </dgm:pt>
    <dgm:pt modelId="{C39E0C51-7389-4934-9866-1F5F14D69376}" type="pres">
      <dgm:prSet presAssocID="{DCC0585E-4EEF-477E-9E64-47DB63E3B1F0}" presName="hierChild5" presStyleCnt="0"/>
      <dgm:spPr/>
    </dgm:pt>
    <dgm:pt modelId="{36F9C691-4B50-4159-9F42-B35EF32A6B44}" type="pres">
      <dgm:prSet presAssocID="{F92BA4C8-D8E7-4F76-9AE8-619682ED5A87}" presName="Name37" presStyleLbl="parChTrans1D3" presStyleIdx="3" presStyleCnt="5"/>
      <dgm:spPr/>
    </dgm:pt>
    <dgm:pt modelId="{312C63B7-2356-4591-A8D8-CB4355394DE3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980CD6A4-C2BD-46F1-9817-29D82D14EAD8}" type="pres">
      <dgm:prSet presAssocID="{4A4E3E50-38C2-4C3C-AE96-953BA26A11C9}" presName="rootComposite" presStyleCnt="0"/>
      <dgm:spPr/>
    </dgm:pt>
    <dgm:pt modelId="{B7B9E35F-3141-4501-8C8E-ECDBA7C3D699}" type="pres">
      <dgm:prSet presAssocID="{4A4E3E50-38C2-4C3C-AE96-953BA26A11C9}" presName="rootText" presStyleLbl="node3" presStyleIdx="3" presStyleCnt="4">
        <dgm:presLayoutVars>
          <dgm:chPref val="3"/>
        </dgm:presLayoutVars>
      </dgm:prSet>
      <dgm:spPr/>
    </dgm:pt>
    <dgm:pt modelId="{7914E8B1-80D5-4A71-9775-0A174E4B78BC}" type="pres">
      <dgm:prSet presAssocID="{4A4E3E50-38C2-4C3C-AE96-953BA26A11C9}" presName="rootConnector" presStyleLbl="node3" presStyleIdx="3" presStyleCnt="4"/>
      <dgm:spPr/>
    </dgm:pt>
    <dgm:pt modelId="{9A41BE5B-11A2-49DE-9691-74C1D4BA987E}" type="pres">
      <dgm:prSet presAssocID="{4A4E3E50-38C2-4C3C-AE96-953BA26A11C9}" presName="hierChild4" presStyleCnt="0"/>
      <dgm:spPr/>
    </dgm:pt>
    <dgm:pt modelId="{85FA3BA1-A365-448F-A481-B42201C75EC0}" type="pres">
      <dgm:prSet presAssocID="{4A4E3E50-38C2-4C3C-AE96-953BA26A11C9}" presName="hierChild5" presStyleCnt="0"/>
      <dgm:spPr/>
    </dgm:pt>
    <dgm:pt modelId="{F19ED6C9-E811-4A81-B81D-39A9263CF631}" type="pres">
      <dgm:prSet presAssocID="{B11103E8-CD81-40BE-B579-4FCAB035D7D0}" presName="hierChild5" presStyleCnt="0"/>
      <dgm:spPr/>
    </dgm:pt>
    <dgm:pt modelId="{FC040049-51F5-41BD-8A19-8EF975D2FEC2}" type="pres">
      <dgm:prSet presAssocID="{F5961BDC-783E-4C07-BC92-9011F5BBD285}" presName="Name111" presStyleLbl="parChTrans1D3" presStyleIdx="4" presStyleCnt="5"/>
      <dgm:spPr/>
    </dgm:pt>
    <dgm:pt modelId="{E0DB40E2-3599-401C-9680-5F546B644036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515AAB93-BCBE-42EC-B1F7-B27571C91AF5}" type="pres">
      <dgm:prSet presAssocID="{1763EED3-26D7-4B0E-B022-1B72A013A70C}" presName="rootComposite3" presStyleCnt="0"/>
      <dgm:spPr/>
    </dgm:pt>
    <dgm:pt modelId="{B7666E4B-FE3C-4B7F-ADE2-C772AB73DAAC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CDB323ED-45A3-4822-B212-E9401A6C85A9}" type="pres">
      <dgm:prSet presAssocID="{1763EED3-26D7-4B0E-B022-1B72A013A70C}" presName="rootConnector3" presStyleLbl="asst2" presStyleIdx="0" presStyleCnt="1"/>
      <dgm:spPr/>
    </dgm:pt>
    <dgm:pt modelId="{3DB201A7-C860-4FB7-8D3B-58534778303D}" type="pres">
      <dgm:prSet presAssocID="{1763EED3-26D7-4B0E-B022-1B72A013A70C}" presName="hierChild6" presStyleCnt="0"/>
      <dgm:spPr/>
    </dgm:pt>
    <dgm:pt modelId="{6363C885-82C7-47EA-A523-E2E983433547}" type="pres">
      <dgm:prSet presAssocID="{1763EED3-26D7-4B0E-B022-1B72A013A70C}" presName="hierChild7" presStyleCnt="0"/>
      <dgm:spPr/>
    </dgm:pt>
    <dgm:pt modelId="{2C29BC7D-5112-4919-A59E-9E62F8CFE046}" type="pres">
      <dgm:prSet presAssocID="{12B359AD-F8D0-452E-9FE6-4E1434D70F15}" presName="hierChild3" presStyleCnt="0"/>
      <dgm:spPr/>
    </dgm:pt>
  </dgm:ptLst>
  <dgm:cxnLst>
    <dgm:cxn modelId="{EC288514-5953-4371-B614-67E2587A0632}" type="presOf" srcId="{8F3C6AC4-A53B-4B83-A481-13534CEBBE7D}" destId="{28A959D3-8E8F-4C33-8E58-743CD226A445}" srcOrd="0" destOrd="0" presId="urn:microsoft.com/office/officeart/2005/8/layout/orgChart1"/>
    <dgm:cxn modelId="{E6F4F318-A20C-4F11-A512-B27325BAF16D}" type="presOf" srcId="{1763EED3-26D7-4B0E-B022-1B72A013A70C}" destId="{CDB323ED-45A3-4822-B212-E9401A6C85A9}" srcOrd="1" destOrd="0" presId="urn:microsoft.com/office/officeart/2005/8/layout/orgChart1"/>
    <dgm:cxn modelId="{824EB01B-7989-4B5E-B04F-F041A0FBE0D9}" type="presOf" srcId="{12B359AD-F8D0-452E-9FE6-4E1434D70F15}" destId="{62E9EE9C-9C61-429A-9C9D-4DB0E88E4329}" srcOrd="1" destOrd="0" presId="urn:microsoft.com/office/officeart/2005/8/layout/orgChart1"/>
    <dgm:cxn modelId="{4D05E120-7DBB-46A6-B2C5-DF7850427A80}" type="presOf" srcId="{5E696FD1-73A9-49CE-9C82-A67D5179851A}" destId="{D2C33EE2-902F-4DEC-A486-716BCF9C574A}" srcOrd="0" destOrd="0" presId="urn:microsoft.com/office/officeart/2005/8/layout/orgChart1"/>
    <dgm:cxn modelId="{D4789563-D13B-4B08-BDCA-385B520F591F}" type="presOf" srcId="{A7BDC5C7-F208-4337-83DA-CEAB2AF8A6E8}" destId="{CA2AF3D0-A783-4F4A-AF16-39637F115AA6}" srcOrd="0" destOrd="0" presId="urn:microsoft.com/office/officeart/2005/8/layout/orgChart1"/>
    <dgm:cxn modelId="{B22BB143-FF24-4728-B175-EA1552D06D94}" type="presOf" srcId="{B11103E8-CD81-40BE-B579-4FCAB035D7D0}" destId="{4E2D0EDB-C4D6-450E-83EA-96CF439066D6}" srcOrd="1" destOrd="0" presId="urn:microsoft.com/office/officeart/2005/8/layout/orgChart1"/>
    <dgm:cxn modelId="{175ED643-4624-4279-9AC0-71B49AB06463}" type="presOf" srcId="{12B359AD-F8D0-452E-9FE6-4E1434D70F15}" destId="{92DD8E95-5792-4CAF-BBE2-B190055FFE9B}" srcOrd="0" destOrd="0" presId="urn:microsoft.com/office/officeart/2005/8/layout/orgChart1"/>
    <dgm:cxn modelId="{19586B45-307A-4F82-965B-3618C233D3C3}" type="presOf" srcId="{C1DA3676-0503-49EC-84DF-0840E579CFEF}" destId="{87894099-6401-42BD-9593-FCCC7AE42C49}" srcOrd="1" destOrd="0" presId="urn:microsoft.com/office/officeart/2005/8/layout/orgChart1"/>
    <dgm:cxn modelId="{198BD745-2D9F-4E83-921B-DBA00E038AA2}" type="presOf" srcId="{1763EED3-26D7-4B0E-B022-1B72A013A70C}" destId="{B7666E4B-FE3C-4B7F-ADE2-C772AB73DAAC}" srcOrd="0" destOrd="0" presId="urn:microsoft.com/office/officeart/2005/8/layout/orgChart1"/>
    <dgm:cxn modelId="{5F4F376D-5620-4216-AF82-C04C5F55E5B0}" type="presOf" srcId="{DCC0585E-4EEF-477E-9E64-47DB63E3B1F0}" destId="{E16286B1-F6DD-435B-8D33-2273810FC772}" srcOrd="0" destOrd="0" presId="urn:microsoft.com/office/officeart/2005/8/layout/orgChart1"/>
    <dgm:cxn modelId="{56DEE571-1D10-4A28-9146-2F3255577C1A}" srcId="{B11103E8-CD81-40BE-B579-4FCAB035D7D0}" destId="{C1DA3676-0503-49EC-84DF-0840E579CFEF}" srcOrd="0" destOrd="0" parTransId="{E91B2509-2172-40BF-92BF-95C71C842B9D}" sibTransId="{249178E8-CF68-4256-8FB4-C392210D1F0F}"/>
    <dgm:cxn modelId="{1DE58273-423C-4229-8419-B58F7186758D}" type="presOf" srcId="{F92BA4C8-D8E7-4F76-9AE8-619682ED5A87}" destId="{36F9C691-4B50-4159-9F42-B35EF32A6B44}" srcOrd="0" destOrd="0" presId="urn:microsoft.com/office/officeart/2005/8/layout/orgChart1"/>
    <dgm:cxn modelId="{933C0776-BD08-42D1-ADA6-BA5B5B3BC905}" srcId="{B11103E8-CD81-40BE-B579-4FCAB035D7D0}" destId="{DCC0585E-4EEF-477E-9E64-47DB63E3B1F0}" srcOrd="2" destOrd="0" parTransId="{5E696FD1-73A9-49CE-9C82-A67D5179851A}" sibTransId="{D959DD05-460A-431F-803F-199126E0D621}"/>
    <dgm:cxn modelId="{A0CB5C58-44FD-4B28-8DA0-AC4381DFBDCD}" type="presOf" srcId="{4A4E3E50-38C2-4C3C-AE96-953BA26A11C9}" destId="{B7B9E35F-3141-4501-8C8E-ECDBA7C3D699}" srcOrd="0" destOrd="0" presId="urn:microsoft.com/office/officeart/2005/8/layout/orgChart1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B6C0118D-A2B4-48B2-9D92-51426B77C601}" type="presOf" srcId="{F5961BDC-783E-4C07-BC92-9011F5BBD285}" destId="{FC040049-51F5-41BD-8A19-8EF975D2FEC2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907E7297-C1DA-4B69-BFF9-98329E5D3995}" type="presOf" srcId="{C1DA3676-0503-49EC-84DF-0840E579CFEF}" destId="{CB2F9E2B-60EC-401F-A7AE-483C76BC0EC4}" srcOrd="0" destOrd="0" presId="urn:microsoft.com/office/officeart/2005/8/layout/orgChart1"/>
    <dgm:cxn modelId="{E964689A-B3A3-4628-A308-30C81D211922}" type="presOf" srcId="{EC376E4E-E648-41DA-86DB-8DA8BA5FAEC7}" destId="{1FB3CEF6-77BB-4E6C-A2DD-4A3F7EC690C5}" srcOrd="0" destOrd="0" presId="urn:microsoft.com/office/officeart/2005/8/layout/orgChart1"/>
    <dgm:cxn modelId="{E02A83A2-B2E9-46F4-AF77-D471A4A0459A}" type="presOf" srcId="{4DE9C598-B23B-4383-915B-55E3A905EC09}" destId="{EAF98DA0-A25D-4689-9A35-0FB204C4D414}" srcOrd="1" destOrd="0" presId="urn:microsoft.com/office/officeart/2005/8/layout/orgChart1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DB621BB4-1721-46CA-9C90-60643B419F26}" srcId="{B11103E8-CD81-40BE-B579-4FCAB035D7D0}" destId="{1763EED3-26D7-4B0E-B022-1B72A013A70C}" srcOrd="4" destOrd="0" parTransId="{F5961BDC-783E-4C07-BC92-9011F5BBD285}" sibTransId="{8B6F1219-C0C9-42EE-A202-422710B569C5}"/>
    <dgm:cxn modelId="{8A53A4C3-6031-4734-B3C1-7BBE70A6195C}" type="presOf" srcId="{A7E99E54-94B2-4D9C-82A3-E8D7CBB0FC6A}" destId="{54DB9B34-E7B2-41DC-B13D-F457F995CDFC}" srcOrd="0" destOrd="0" presId="urn:microsoft.com/office/officeart/2005/8/layout/orgChart1"/>
    <dgm:cxn modelId="{2D5715C6-4B16-4AF8-A0C8-2697B477409C}" type="presOf" srcId="{4A4E3E50-38C2-4C3C-AE96-953BA26A11C9}" destId="{7914E8B1-80D5-4A71-9775-0A174E4B78BC}" srcOrd="1" destOrd="0" presId="urn:microsoft.com/office/officeart/2005/8/layout/orgChart1"/>
    <dgm:cxn modelId="{756917CD-3304-41C1-83A7-9955CB260BC6}" type="presOf" srcId="{8EAAB40C-C46B-4763-9B19-143C18560BB8}" destId="{4F485F08-228B-4F23-9920-ED58748DD612}" srcOrd="0" destOrd="0" presId="urn:microsoft.com/office/officeart/2005/8/layout/orgChart1"/>
    <dgm:cxn modelId="{027DE8CD-8FAF-4678-A5D7-7F37B082E9FC}" type="presOf" srcId="{DCC0585E-4EEF-477E-9E64-47DB63E3B1F0}" destId="{05167FCA-E22E-4DDC-A69D-5406D39E103B}" srcOrd="1" destOrd="0" presId="urn:microsoft.com/office/officeart/2005/8/layout/orgChart1"/>
    <dgm:cxn modelId="{931F97D1-3692-4A52-A385-70D3E0FA82DE}" type="presOf" srcId="{E91B2509-2172-40BF-92BF-95C71C842B9D}" destId="{CA698B96-2FDD-477F-82FD-3398AEE00C53}" srcOrd="0" destOrd="0" presId="urn:microsoft.com/office/officeart/2005/8/layout/orgChart1"/>
    <dgm:cxn modelId="{F1DC65E4-3406-49EF-8BD7-3B43D972B953}" srcId="{B11103E8-CD81-40BE-B579-4FCAB035D7D0}" destId="{4A4E3E50-38C2-4C3C-AE96-953BA26A11C9}" srcOrd="3" destOrd="0" parTransId="{F92BA4C8-D8E7-4F76-9AE8-619682ED5A87}" sibTransId="{F4856804-261D-4CA9-AEA7-CB9CCF3B24D3}"/>
    <dgm:cxn modelId="{9C4E09F7-60C7-4A17-883C-565801E26701}" srcId="{4DE9C598-B23B-4383-915B-55E3A905EC09}" destId="{A7E99E54-94B2-4D9C-82A3-E8D7CBB0FC6A}" srcOrd="0" destOrd="0" parTransId="{A7BDC5C7-F208-4337-83DA-CEAB2AF8A6E8}" sibTransId="{E5ADC721-8733-4901-A13E-0A3C1A6D9EA5}"/>
    <dgm:cxn modelId="{ECEF2BFB-C19C-4668-B0B2-A06335D9AE4F}" type="presOf" srcId="{B11103E8-CD81-40BE-B579-4FCAB035D7D0}" destId="{F58A63D3-C78F-4550-80E7-D69343F847C2}" srcOrd="0" destOrd="0" presId="urn:microsoft.com/office/officeart/2005/8/layout/orgChart1"/>
    <dgm:cxn modelId="{AE87FEFC-59F2-4DF6-8D52-F70F37326785}" type="presOf" srcId="{A7E99E54-94B2-4D9C-82A3-E8D7CBB0FC6A}" destId="{89957609-8B97-47C3-AEE9-6DD7393B124C}" srcOrd="1" destOrd="0" presId="urn:microsoft.com/office/officeart/2005/8/layout/orgChart1"/>
    <dgm:cxn modelId="{EB5FA7FD-5722-430D-B7E6-B49228A21E43}" type="presOf" srcId="{4DE9C598-B23B-4383-915B-55E3A905EC09}" destId="{227A2695-8EBE-4628-A9EE-801697A0D3C2}" srcOrd="0" destOrd="0" presId="urn:microsoft.com/office/officeart/2005/8/layout/orgChart1"/>
    <dgm:cxn modelId="{F8AE411A-888F-4808-82E6-D9EAF27B6589}" type="presParOf" srcId="{1FB3CEF6-77BB-4E6C-A2DD-4A3F7EC690C5}" destId="{84C532CC-3D97-41C5-A04C-B26E921B2E45}" srcOrd="0" destOrd="0" presId="urn:microsoft.com/office/officeart/2005/8/layout/orgChart1"/>
    <dgm:cxn modelId="{AE0A2488-916C-43F6-8CD4-394EF7D7915B}" type="presParOf" srcId="{84C532CC-3D97-41C5-A04C-B26E921B2E45}" destId="{B29178D1-3B14-49B7-A807-CA017500D4CA}" srcOrd="0" destOrd="0" presId="urn:microsoft.com/office/officeart/2005/8/layout/orgChart1"/>
    <dgm:cxn modelId="{F0F2338B-EDD3-4623-97AB-FAA7FF7D98A4}" type="presParOf" srcId="{B29178D1-3B14-49B7-A807-CA017500D4CA}" destId="{92DD8E95-5792-4CAF-BBE2-B190055FFE9B}" srcOrd="0" destOrd="0" presId="urn:microsoft.com/office/officeart/2005/8/layout/orgChart1"/>
    <dgm:cxn modelId="{75773ED5-5BD4-4B23-B927-C8A54268DDAD}" type="presParOf" srcId="{B29178D1-3B14-49B7-A807-CA017500D4CA}" destId="{62E9EE9C-9C61-429A-9C9D-4DB0E88E4329}" srcOrd="1" destOrd="0" presId="urn:microsoft.com/office/officeart/2005/8/layout/orgChart1"/>
    <dgm:cxn modelId="{9DCE7586-38F0-4B6F-A4B5-97BE9F82679E}" type="presParOf" srcId="{84C532CC-3D97-41C5-A04C-B26E921B2E45}" destId="{A404C32F-A4F7-49E3-8E72-DD5167BB2C44}" srcOrd="1" destOrd="0" presId="urn:microsoft.com/office/officeart/2005/8/layout/orgChart1"/>
    <dgm:cxn modelId="{4A83FBF0-5CA3-4A90-AB11-F526A5012580}" type="presParOf" srcId="{A404C32F-A4F7-49E3-8E72-DD5167BB2C44}" destId="{4F485F08-228B-4F23-9920-ED58748DD612}" srcOrd="0" destOrd="0" presId="urn:microsoft.com/office/officeart/2005/8/layout/orgChart1"/>
    <dgm:cxn modelId="{18B58898-A39F-404B-83D1-2E35BB95CF02}" type="presParOf" srcId="{A404C32F-A4F7-49E3-8E72-DD5167BB2C44}" destId="{57E17CB4-9CE1-4EFF-9213-9E6AA8A73D8C}" srcOrd="1" destOrd="0" presId="urn:microsoft.com/office/officeart/2005/8/layout/orgChart1"/>
    <dgm:cxn modelId="{3CDC3DBC-7AD9-4660-8FD4-E5B358FBD322}" type="presParOf" srcId="{57E17CB4-9CE1-4EFF-9213-9E6AA8A73D8C}" destId="{9C640B7D-D67D-4B8E-A8C5-471568107335}" srcOrd="0" destOrd="0" presId="urn:microsoft.com/office/officeart/2005/8/layout/orgChart1"/>
    <dgm:cxn modelId="{3C433F5B-9E7D-4335-8F8B-A2C85A305CB9}" type="presParOf" srcId="{9C640B7D-D67D-4B8E-A8C5-471568107335}" destId="{F58A63D3-C78F-4550-80E7-D69343F847C2}" srcOrd="0" destOrd="0" presId="urn:microsoft.com/office/officeart/2005/8/layout/orgChart1"/>
    <dgm:cxn modelId="{15575AAB-B9B1-477F-8E61-DAD43D9A106E}" type="presParOf" srcId="{9C640B7D-D67D-4B8E-A8C5-471568107335}" destId="{4E2D0EDB-C4D6-450E-83EA-96CF439066D6}" srcOrd="1" destOrd="0" presId="urn:microsoft.com/office/officeart/2005/8/layout/orgChart1"/>
    <dgm:cxn modelId="{7CEA1FA0-74E2-4F02-B0BC-131CCB9A333B}" type="presParOf" srcId="{57E17CB4-9CE1-4EFF-9213-9E6AA8A73D8C}" destId="{DF366C04-0EC9-45EA-9E59-CA10E9616C42}" srcOrd="1" destOrd="0" presId="urn:microsoft.com/office/officeart/2005/8/layout/orgChart1"/>
    <dgm:cxn modelId="{47795B8E-899B-4008-AFF6-5AB37A7C4623}" type="presParOf" srcId="{DF366C04-0EC9-45EA-9E59-CA10E9616C42}" destId="{CA698B96-2FDD-477F-82FD-3398AEE00C53}" srcOrd="0" destOrd="0" presId="urn:microsoft.com/office/officeart/2005/8/layout/orgChart1"/>
    <dgm:cxn modelId="{38A4F6E3-6062-49FF-8CE3-A36E981CB9B6}" type="presParOf" srcId="{DF366C04-0EC9-45EA-9E59-CA10E9616C42}" destId="{473DEF0C-42E2-4A50-856D-1F839CCF32C4}" srcOrd="1" destOrd="0" presId="urn:microsoft.com/office/officeart/2005/8/layout/orgChart1"/>
    <dgm:cxn modelId="{B0AAA5BD-323E-40F8-88D6-04DCC54A5DBF}" type="presParOf" srcId="{473DEF0C-42E2-4A50-856D-1F839CCF32C4}" destId="{4624B90A-4132-4200-8AA0-82A7A6868243}" srcOrd="0" destOrd="0" presId="urn:microsoft.com/office/officeart/2005/8/layout/orgChart1"/>
    <dgm:cxn modelId="{F8361AC3-010C-4552-88A4-09040E8F894E}" type="presParOf" srcId="{4624B90A-4132-4200-8AA0-82A7A6868243}" destId="{CB2F9E2B-60EC-401F-A7AE-483C76BC0EC4}" srcOrd="0" destOrd="0" presId="urn:microsoft.com/office/officeart/2005/8/layout/orgChart1"/>
    <dgm:cxn modelId="{86B63F77-1C87-4122-ADEE-F18936B8014A}" type="presParOf" srcId="{4624B90A-4132-4200-8AA0-82A7A6868243}" destId="{87894099-6401-42BD-9593-FCCC7AE42C49}" srcOrd="1" destOrd="0" presId="urn:microsoft.com/office/officeart/2005/8/layout/orgChart1"/>
    <dgm:cxn modelId="{34DA4E50-A3AA-4591-8293-F703820B1B36}" type="presParOf" srcId="{473DEF0C-42E2-4A50-856D-1F839CCF32C4}" destId="{5AB908CA-153D-4CCC-9357-A7CB91FB315D}" srcOrd="1" destOrd="0" presId="urn:microsoft.com/office/officeart/2005/8/layout/orgChart1"/>
    <dgm:cxn modelId="{07B5A45B-F1F0-4663-B634-6597C7788CF8}" type="presParOf" srcId="{473DEF0C-42E2-4A50-856D-1F839CCF32C4}" destId="{887CC9D3-38FE-45D6-B05D-3A8EDEAEB30E}" srcOrd="2" destOrd="0" presId="urn:microsoft.com/office/officeart/2005/8/layout/orgChart1"/>
    <dgm:cxn modelId="{5F703066-DCE7-4FCC-9C32-45990E4C7284}" type="presParOf" srcId="{DF366C04-0EC9-45EA-9E59-CA10E9616C42}" destId="{28A959D3-8E8F-4C33-8E58-743CD226A445}" srcOrd="2" destOrd="0" presId="urn:microsoft.com/office/officeart/2005/8/layout/orgChart1"/>
    <dgm:cxn modelId="{ADFEA9A2-0CD0-4DF8-9AF5-3CC0055F91EE}" type="presParOf" srcId="{DF366C04-0EC9-45EA-9E59-CA10E9616C42}" destId="{9942EE3E-75B3-40C5-9515-14C899144BE6}" srcOrd="3" destOrd="0" presId="urn:microsoft.com/office/officeart/2005/8/layout/orgChart1"/>
    <dgm:cxn modelId="{A0AEDCB5-EF81-47B6-9DD6-DCFB8C3BA833}" type="presParOf" srcId="{9942EE3E-75B3-40C5-9515-14C899144BE6}" destId="{95254029-3A83-4A07-BCC7-CAD6C2DADFEC}" srcOrd="0" destOrd="0" presId="urn:microsoft.com/office/officeart/2005/8/layout/orgChart1"/>
    <dgm:cxn modelId="{463CEBDF-5752-4235-8F56-BDF69DE02976}" type="presParOf" srcId="{95254029-3A83-4A07-BCC7-CAD6C2DADFEC}" destId="{227A2695-8EBE-4628-A9EE-801697A0D3C2}" srcOrd="0" destOrd="0" presId="urn:microsoft.com/office/officeart/2005/8/layout/orgChart1"/>
    <dgm:cxn modelId="{01F9196F-E620-4D41-8079-413E3E478A4F}" type="presParOf" srcId="{95254029-3A83-4A07-BCC7-CAD6C2DADFEC}" destId="{EAF98DA0-A25D-4689-9A35-0FB204C4D414}" srcOrd="1" destOrd="0" presId="urn:microsoft.com/office/officeart/2005/8/layout/orgChart1"/>
    <dgm:cxn modelId="{2CA2CC3E-C7B9-4A61-ABDA-AB5D0432D556}" type="presParOf" srcId="{9942EE3E-75B3-40C5-9515-14C899144BE6}" destId="{B1130AF9-6FE0-4F08-9475-22188116C08D}" srcOrd="1" destOrd="0" presId="urn:microsoft.com/office/officeart/2005/8/layout/orgChart1"/>
    <dgm:cxn modelId="{B10E8E32-4EC3-4C7E-8A27-8D2BC7AE6F3E}" type="presParOf" srcId="{9942EE3E-75B3-40C5-9515-14C899144BE6}" destId="{6AF3239C-18A1-4CE8-A367-70E1469921B0}" srcOrd="2" destOrd="0" presId="urn:microsoft.com/office/officeart/2005/8/layout/orgChart1"/>
    <dgm:cxn modelId="{6E061069-E97D-44EE-9174-333BF8414A6E}" type="presParOf" srcId="{6AF3239C-18A1-4CE8-A367-70E1469921B0}" destId="{CA2AF3D0-A783-4F4A-AF16-39637F115AA6}" srcOrd="0" destOrd="0" presId="urn:microsoft.com/office/officeart/2005/8/layout/orgChart1"/>
    <dgm:cxn modelId="{A0A5496A-ADA4-4185-9F47-5B6EA009FE0D}" type="presParOf" srcId="{6AF3239C-18A1-4CE8-A367-70E1469921B0}" destId="{1A754903-320B-4D58-8D1D-B1046E7A0C09}" srcOrd="1" destOrd="0" presId="urn:microsoft.com/office/officeart/2005/8/layout/orgChart1"/>
    <dgm:cxn modelId="{6D4E6F5A-F976-4D34-98B7-5480E061600E}" type="presParOf" srcId="{1A754903-320B-4D58-8D1D-B1046E7A0C09}" destId="{1ED732C6-4FB8-4A1E-BC80-51448E89ECFB}" srcOrd="0" destOrd="0" presId="urn:microsoft.com/office/officeart/2005/8/layout/orgChart1"/>
    <dgm:cxn modelId="{9B96A133-0B77-4118-B66E-956CDF2F96DE}" type="presParOf" srcId="{1ED732C6-4FB8-4A1E-BC80-51448E89ECFB}" destId="{54DB9B34-E7B2-41DC-B13D-F457F995CDFC}" srcOrd="0" destOrd="0" presId="urn:microsoft.com/office/officeart/2005/8/layout/orgChart1"/>
    <dgm:cxn modelId="{95772096-7DBA-4E8C-91C6-4F8A0A64416C}" type="presParOf" srcId="{1ED732C6-4FB8-4A1E-BC80-51448E89ECFB}" destId="{89957609-8B97-47C3-AEE9-6DD7393B124C}" srcOrd="1" destOrd="0" presId="urn:microsoft.com/office/officeart/2005/8/layout/orgChart1"/>
    <dgm:cxn modelId="{2739B281-BD78-4410-BADC-C96574C56CCB}" type="presParOf" srcId="{1A754903-320B-4D58-8D1D-B1046E7A0C09}" destId="{98A76313-0002-4F08-8C2A-2C9E7CF86A01}" srcOrd="1" destOrd="0" presId="urn:microsoft.com/office/officeart/2005/8/layout/orgChart1"/>
    <dgm:cxn modelId="{1040F5D0-2127-428D-B706-9E5757FFC25A}" type="presParOf" srcId="{1A754903-320B-4D58-8D1D-B1046E7A0C09}" destId="{B66ED59C-56CC-4674-9E98-64456A927D23}" srcOrd="2" destOrd="0" presId="urn:microsoft.com/office/officeart/2005/8/layout/orgChart1"/>
    <dgm:cxn modelId="{8665360A-069C-438B-B348-BE17BDD53A30}" type="presParOf" srcId="{DF366C04-0EC9-45EA-9E59-CA10E9616C42}" destId="{D2C33EE2-902F-4DEC-A486-716BCF9C574A}" srcOrd="4" destOrd="0" presId="urn:microsoft.com/office/officeart/2005/8/layout/orgChart1"/>
    <dgm:cxn modelId="{210AD954-3BF6-41BA-BF9D-314A1DA0489C}" type="presParOf" srcId="{DF366C04-0EC9-45EA-9E59-CA10E9616C42}" destId="{ECCFF307-6359-4DCA-BF55-ED05B5388428}" srcOrd="5" destOrd="0" presId="urn:microsoft.com/office/officeart/2005/8/layout/orgChart1"/>
    <dgm:cxn modelId="{FF80E84C-32E4-41F8-AE92-2B365DF8FC17}" type="presParOf" srcId="{ECCFF307-6359-4DCA-BF55-ED05B5388428}" destId="{E1A219C8-0B21-4371-AEDF-DFE36A8898FB}" srcOrd="0" destOrd="0" presId="urn:microsoft.com/office/officeart/2005/8/layout/orgChart1"/>
    <dgm:cxn modelId="{89AFDE49-FEEF-49F4-A926-EE60B8CFF04C}" type="presParOf" srcId="{E1A219C8-0B21-4371-AEDF-DFE36A8898FB}" destId="{E16286B1-F6DD-435B-8D33-2273810FC772}" srcOrd="0" destOrd="0" presId="urn:microsoft.com/office/officeart/2005/8/layout/orgChart1"/>
    <dgm:cxn modelId="{40F9ECC6-485F-4032-8331-0A512C8D41DF}" type="presParOf" srcId="{E1A219C8-0B21-4371-AEDF-DFE36A8898FB}" destId="{05167FCA-E22E-4DDC-A69D-5406D39E103B}" srcOrd="1" destOrd="0" presId="urn:microsoft.com/office/officeart/2005/8/layout/orgChart1"/>
    <dgm:cxn modelId="{A28DB575-C011-4191-8075-82E820FE698A}" type="presParOf" srcId="{ECCFF307-6359-4DCA-BF55-ED05B5388428}" destId="{04B065D9-B02C-48CA-909E-658C017FE0CF}" srcOrd="1" destOrd="0" presId="urn:microsoft.com/office/officeart/2005/8/layout/orgChart1"/>
    <dgm:cxn modelId="{5A0E0D31-0F75-4FA6-BA31-6F8C67F2952C}" type="presParOf" srcId="{ECCFF307-6359-4DCA-BF55-ED05B5388428}" destId="{C39E0C51-7389-4934-9866-1F5F14D69376}" srcOrd="2" destOrd="0" presId="urn:microsoft.com/office/officeart/2005/8/layout/orgChart1"/>
    <dgm:cxn modelId="{9198E430-4E3B-4BE6-B09D-89FA0286C30C}" type="presParOf" srcId="{DF366C04-0EC9-45EA-9E59-CA10E9616C42}" destId="{36F9C691-4B50-4159-9F42-B35EF32A6B44}" srcOrd="6" destOrd="0" presId="urn:microsoft.com/office/officeart/2005/8/layout/orgChart1"/>
    <dgm:cxn modelId="{2B36E909-34B6-4C95-8761-53C7FC7080B9}" type="presParOf" srcId="{DF366C04-0EC9-45EA-9E59-CA10E9616C42}" destId="{312C63B7-2356-4591-A8D8-CB4355394DE3}" srcOrd="7" destOrd="0" presId="urn:microsoft.com/office/officeart/2005/8/layout/orgChart1"/>
    <dgm:cxn modelId="{72D56477-E19B-4C56-8DCA-ABF4A3C334B7}" type="presParOf" srcId="{312C63B7-2356-4591-A8D8-CB4355394DE3}" destId="{980CD6A4-C2BD-46F1-9817-29D82D14EAD8}" srcOrd="0" destOrd="0" presId="urn:microsoft.com/office/officeart/2005/8/layout/orgChart1"/>
    <dgm:cxn modelId="{A760D4C3-30AD-46E6-BE5F-1C179C8D0BE2}" type="presParOf" srcId="{980CD6A4-C2BD-46F1-9817-29D82D14EAD8}" destId="{B7B9E35F-3141-4501-8C8E-ECDBA7C3D699}" srcOrd="0" destOrd="0" presId="urn:microsoft.com/office/officeart/2005/8/layout/orgChart1"/>
    <dgm:cxn modelId="{0B1DAF5E-956D-45F9-ABE7-38276EE83E97}" type="presParOf" srcId="{980CD6A4-C2BD-46F1-9817-29D82D14EAD8}" destId="{7914E8B1-80D5-4A71-9775-0A174E4B78BC}" srcOrd="1" destOrd="0" presId="urn:microsoft.com/office/officeart/2005/8/layout/orgChart1"/>
    <dgm:cxn modelId="{D45D76B3-4F81-4105-BDC0-F4348EB14AC2}" type="presParOf" srcId="{312C63B7-2356-4591-A8D8-CB4355394DE3}" destId="{9A41BE5B-11A2-49DE-9691-74C1D4BA987E}" srcOrd="1" destOrd="0" presId="urn:microsoft.com/office/officeart/2005/8/layout/orgChart1"/>
    <dgm:cxn modelId="{E3F970F7-E7A7-4878-9FC2-A11B5FB44CBE}" type="presParOf" srcId="{312C63B7-2356-4591-A8D8-CB4355394DE3}" destId="{85FA3BA1-A365-448F-A481-B42201C75EC0}" srcOrd="2" destOrd="0" presId="urn:microsoft.com/office/officeart/2005/8/layout/orgChart1"/>
    <dgm:cxn modelId="{BE6522C7-F6FB-47B7-A837-36905466FE80}" type="presParOf" srcId="{57E17CB4-9CE1-4EFF-9213-9E6AA8A73D8C}" destId="{F19ED6C9-E811-4A81-B81D-39A9263CF631}" srcOrd="2" destOrd="0" presId="urn:microsoft.com/office/officeart/2005/8/layout/orgChart1"/>
    <dgm:cxn modelId="{B51DC95F-7A7F-4C64-BD86-1F02CF9370EB}" type="presParOf" srcId="{F19ED6C9-E811-4A81-B81D-39A9263CF631}" destId="{FC040049-51F5-41BD-8A19-8EF975D2FEC2}" srcOrd="0" destOrd="0" presId="urn:microsoft.com/office/officeart/2005/8/layout/orgChart1"/>
    <dgm:cxn modelId="{8CED516B-562D-4460-8B62-B079E64FD0EF}" type="presParOf" srcId="{F19ED6C9-E811-4A81-B81D-39A9263CF631}" destId="{E0DB40E2-3599-401C-9680-5F546B644036}" srcOrd="1" destOrd="0" presId="urn:microsoft.com/office/officeart/2005/8/layout/orgChart1"/>
    <dgm:cxn modelId="{CEA312CE-F6CD-49D8-B4AE-937B8D46899A}" type="presParOf" srcId="{E0DB40E2-3599-401C-9680-5F546B644036}" destId="{515AAB93-BCBE-42EC-B1F7-B27571C91AF5}" srcOrd="0" destOrd="0" presId="urn:microsoft.com/office/officeart/2005/8/layout/orgChart1"/>
    <dgm:cxn modelId="{E2B89FA4-4702-4631-9A91-F5CB778B97BC}" type="presParOf" srcId="{515AAB93-BCBE-42EC-B1F7-B27571C91AF5}" destId="{B7666E4B-FE3C-4B7F-ADE2-C772AB73DAAC}" srcOrd="0" destOrd="0" presId="urn:microsoft.com/office/officeart/2005/8/layout/orgChart1"/>
    <dgm:cxn modelId="{700F29D5-08BA-464B-8CFD-E2DBF3B951D4}" type="presParOf" srcId="{515AAB93-BCBE-42EC-B1F7-B27571C91AF5}" destId="{CDB323ED-45A3-4822-B212-E9401A6C85A9}" srcOrd="1" destOrd="0" presId="urn:microsoft.com/office/officeart/2005/8/layout/orgChart1"/>
    <dgm:cxn modelId="{1519EC72-97C0-4DC1-B80A-A6CB471A9448}" type="presParOf" srcId="{E0DB40E2-3599-401C-9680-5F546B644036}" destId="{3DB201A7-C860-4FB7-8D3B-58534778303D}" srcOrd="1" destOrd="0" presId="urn:microsoft.com/office/officeart/2005/8/layout/orgChart1"/>
    <dgm:cxn modelId="{9227C59E-07A2-4FB5-A4B8-1C4534A0211A}" type="presParOf" srcId="{E0DB40E2-3599-401C-9680-5F546B644036}" destId="{6363C885-82C7-47EA-A523-E2E983433547}" srcOrd="2" destOrd="0" presId="urn:microsoft.com/office/officeart/2005/8/layout/orgChart1"/>
    <dgm:cxn modelId="{33C5C47A-603D-4D34-AACB-A3AFF7EA5F94}" type="presParOf" srcId="{84C532CC-3D97-41C5-A04C-B26E921B2E45}" destId="{2C29BC7D-5112-4919-A59E-9E62F8CFE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87DA8-7EF2-4F94-9B7A-7C5AD17D7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A5E5AC7-7736-4ECD-B822-40968A0E9C3A}">
      <dgm:prSet phldrT="[Text]"/>
      <dgm:spPr/>
      <dgm:t>
        <a:bodyPr/>
        <a:lstStyle/>
        <a:p>
          <a:r>
            <a:rPr lang="en-US" dirty="0"/>
            <a:t>serialNumberYearlyUpdate.bat</a:t>
          </a:r>
          <a:endParaRPr lang="fr-CA" dirty="0"/>
        </a:p>
      </dgm:t>
    </dgm:pt>
    <dgm:pt modelId="{C1281156-F1A8-4A2A-A432-7665C8EFC134}" type="parTrans" cxnId="{F605D7B8-0512-4AB4-84F0-336FB4AADFB4}">
      <dgm:prSet/>
      <dgm:spPr/>
      <dgm:t>
        <a:bodyPr/>
        <a:lstStyle/>
        <a:p>
          <a:endParaRPr lang="fr-CA"/>
        </a:p>
      </dgm:t>
    </dgm:pt>
    <dgm:pt modelId="{6463B748-A7A4-4914-9D95-077F31F29F6C}" type="sibTrans" cxnId="{F605D7B8-0512-4AB4-84F0-336FB4AADFB4}">
      <dgm:prSet/>
      <dgm:spPr/>
      <dgm:t>
        <a:bodyPr/>
        <a:lstStyle/>
        <a:p>
          <a:endParaRPr lang="fr-CA"/>
        </a:p>
      </dgm:t>
    </dgm:pt>
    <dgm:pt modelId="{E6882BE5-6D1F-491C-9A9E-6648FF066DAB}">
      <dgm:prSet phldrT="[Text]"/>
      <dgm:spPr/>
      <dgm:t>
        <a:bodyPr/>
        <a:lstStyle/>
        <a:p>
          <a:r>
            <a:rPr lang="en-US" dirty="0"/>
            <a:t>Runs once a year on January 1</a:t>
          </a:r>
          <a:r>
            <a:rPr lang="en-US" baseline="30000" dirty="0"/>
            <a:t>st</a:t>
          </a:r>
          <a:r>
            <a:rPr lang="en-US" dirty="0"/>
            <a:t>, 1AM</a:t>
          </a:r>
          <a:endParaRPr lang="fr-CA" dirty="0"/>
        </a:p>
      </dgm:t>
    </dgm:pt>
    <dgm:pt modelId="{D7E78A8F-F630-4DB6-B803-DE1E4DDAC871}" type="parTrans" cxnId="{D1F05299-4F20-4D49-9DFB-DF127912B49D}">
      <dgm:prSet/>
      <dgm:spPr/>
      <dgm:t>
        <a:bodyPr/>
        <a:lstStyle/>
        <a:p>
          <a:endParaRPr lang="fr-CA"/>
        </a:p>
      </dgm:t>
    </dgm:pt>
    <dgm:pt modelId="{455B2E44-5A2F-49FD-83A6-F7C123486CC6}" type="sibTrans" cxnId="{D1F05299-4F20-4D49-9DFB-DF127912B49D}">
      <dgm:prSet/>
      <dgm:spPr/>
      <dgm:t>
        <a:bodyPr/>
        <a:lstStyle/>
        <a:p>
          <a:endParaRPr lang="fr-CA"/>
        </a:p>
      </dgm:t>
    </dgm:pt>
    <dgm:pt modelId="{C846D368-4849-48F7-B38F-80D6D40F5D97}">
      <dgm:prSet phldrT="[Text]"/>
      <dgm:spPr/>
      <dgm:t>
        <a:bodyPr/>
        <a:lstStyle/>
        <a:p>
          <a:r>
            <a:rPr lang="en-US" dirty="0"/>
            <a:t>serialNumberWeeklyUpdate.bat</a:t>
          </a:r>
          <a:endParaRPr lang="fr-CA" dirty="0"/>
        </a:p>
      </dgm:t>
    </dgm:pt>
    <dgm:pt modelId="{897B3C1E-105A-452A-9352-4A9151300A73}" type="parTrans" cxnId="{7F3475C2-5365-4247-9174-42585E996E4A}">
      <dgm:prSet/>
      <dgm:spPr/>
      <dgm:t>
        <a:bodyPr/>
        <a:lstStyle/>
        <a:p>
          <a:endParaRPr lang="fr-CA"/>
        </a:p>
      </dgm:t>
    </dgm:pt>
    <dgm:pt modelId="{5FB5B2A4-C2EC-4001-9FD5-CB822869569D}" type="sibTrans" cxnId="{7F3475C2-5365-4247-9174-42585E996E4A}">
      <dgm:prSet/>
      <dgm:spPr/>
      <dgm:t>
        <a:bodyPr/>
        <a:lstStyle/>
        <a:p>
          <a:endParaRPr lang="fr-CA"/>
        </a:p>
      </dgm:t>
    </dgm:pt>
    <dgm:pt modelId="{68E94441-C645-4DEE-8F30-290C244CCFB5}">
      <dgm:prSet phldrT="[Text]"/>
      <dgm:spPr/>
      <dgm:t>
        <a:bodyPr/>
        <a:lstStyle/>
        <a:p>
          <a:r>
            <a:rPr lang="en-US" dirty="0"/>
            <a:t>Runs once a week, on Sunday at 1AM</a:t>
          </a:r>
          <a:endParaRPr lang="fr-CA" dirty="0"/>
        </a:p>
      </dgm:t>
    </dgm:pt>
    <dgm:pt modelId="{2D38A428-0BAD-48DF-849B-4CB7A6DDB3DF}" type="parTrans" cxnId="{AC61DD00-0E68-4756-BBA8-0F3F76C7555C}">
      <dgm:prSet/>
      <dgm:spPr/>
      <dgm:t>
        <a:bodyPr/>
        <a:lstStyle/>
        <a:p>
          <a:endParaRPr lang="fr-CA"/>
        </a:p>
      </dgm:t>
    </dgm:pt>
    <dgm:pt modelId="{DAD8A69A-5F78-4BE5-ABE7-88ABD161AE70}" type="sibTrans" cxnId="{AC61DD00-0E68-4756-BBA8-0F3F76C7555C}">
      <dgm:prSet/>
      <dgm:spPr/>
      <dgm:t>
        <a:bodyPr/>
        <a:lstStyle/>
        <a:p>
          <a:endParaRPr lang="fr-CA"/>
        </a:p>
      </dgm:t>
    </dgm:pt>
    <dgm:pt modelId="{FE113527-4F8F-4191-9034-92981EA6BDDF}">
      <dgm:prSet/>
      <dgm:spPr/>
      <dgm:t>
        <a:bodyPr/>
        <a:lstStyle/>
        <a:p>
          <a:r>
            <a:rPr lang="en-US" dirty="0"/>
            <a:t>yearlyLogCleanup.exe             – </a:t>
          </a:r>
          <a:r>
            <a:rPr lang="en-US" dirty="0" err="1"/>
            <a:t>c++</a:t>
          </a:r>
          <a:endParaRPr lang="en-US" dirty="0"/>
        </a:p>
      </dgm:t>
    </dgm:pt>
    <dgm:pt modelId="{B634DF25-F1BB-49F7-AB8B-51B0CB27CDE6}" type="parTrans" cxnId="{63C0FB7E-CEEE-4C17-A1B5-751AA80EDACF}">
      <dgm:prSet/>
      <dgm:spPr/>
      <dgm:t>
        <a:bodyPr/>
        <a:lstStyle/>
        <a:p>
          <a:endParaRPr lang="fr-CA"/>
        </a:p>
      </dgm:t>
    </dgm:pt>
    <dgm:pt modelId="{DFD6619D-B2F0-434E-A9A3-61856E554E07}" type="sibTrans" cxnId="{63C0FB7E-CEEE-4C17-A1B5-751AA80EDACF}">
      <dgm:prSet/>
      <dgm:spPr/>
      <dgm:t>
        <a:bodyPr/>
        <a:lstStyle/>
        <a:p>
          <a:endParaRPr lang="fr-CA"/>
        </a:p>
      </dgm:t>
    </dgm:pt>
    <dgm:pt modelId="{E7C1AE65-E9C3-495B-AA13-1CC50EB4AB5F}">
      <dgm:prSet/>
      <dgm:spPr/>
      <dgm:t>
        <a:bodyPr/>
        <a:lstStyle/>
        <a:p>
          <a:r>
            <a:rPr lang="en-US" dirty="0"/>
            <a:t>Runs once a year, on January 1</a:t>
          </a:r>
          <a:r>
            <a:rPr lang="en-US" baseline="30000" dirty="0"/>
            <a:t>st</a:t>
          </a:r>
          <a:r>
            <a:rPr lang="en-US" dirty="0"/>
            <a:t> 1AM.</a:t>
          </a:r>
          <a:endParaRPr lang="fr-CA" dirty="0"/>
        </a:p>
      </dgm:t>
    </dgm:pt>
    <dgm:pt modelId="{4BAE77B8-31F9-4A35-9A43-C411065801AF}" type="parTrans" cxnId="{764502A1-08FB-4EEB-B080-D7028DEE8359}">
      <dgm:prSet/>
      <dgm:spPr/>
      <dgm:t>
        <a:bodyPr/>
        <a:lstStyle/>
        <a:p>
          <a:endParaRPr lang="fr-CA"/>
        </a:p>
      </dgm:t>
    </dgm:pt>
    <dgm:pt modelId="{7EE956DA-D0DC-43C2-B8AD-7854057DA1C8}" type="sibTrans" cxnId="{764502A1-08FB-4EEB-B080-D7028DEE8359}">
      <dgm:prSet/>
      <dgm:spPr/>
      <dgm:t>
        <a:bodyPr/>
        <a:lstStyle/>
        <a:p>
          <a:endParaRPr lang="fr-CA"/>
        </a:p>
      </dgm:t>
    </dgm:pt>
    <dgm:pt modelId="{CD93E7E2-2DA5-4712-970B-DC75A00964E4}">
      <dgm:prSet/>
      <dgm:spPr/>
      <dgm:t>
        <a:bodyPr/>
        <a:lstStyle/>
        <a:p>
          <a:r>
            <a:rPr lang="en-US" dirty="0"/>
            <a:t>Cleans bLog.txt of old barcodes, presumably not being used post SQL</a:t>
          </a:r>
          <a:endParaRPr lang="fr-CA" dirty="0"/>
        </a:p>
      </dgm:t>
    </dgm:pt>
    <dgm:pt modelId="{F02F4B22-A071-4F0C-B114-962FAEAB69E3}" type="parTrans" cxnId="{EFF993F6-25F9-4719-8780-4B1DA7B6C96C}">
      <dgm:prSet/>
      <dgm:spPr/>
      <dgm:t>
        <a:bodyPr/>
        <a:lstStyle/>
        <a:p>
          <a:endParaRPr lang="fr-CA"/>
        </a:p>
      </dgm:t>
    </dgm:pt>
    <dgm:pt modelId="{D7C790F2-15F1-4499-8175-40F9CEE20DD3}" type="sibTrans" cxnId="{EFF993F6-25F9-4719-8780-4B1DA7B6C96C}">
      <dgm:prSet/>
      <dgm:spPr/>
      <dgm:t>
        <a:bodyPr/>
        <a:lstStyle/>
        <a:p>
          <a:endParaRPr lang="fr-CA"/>
        </a:p>
      </dgm:t>
    </dgm:pt>
    <dgm:pt modelId="{C890090D-EDF3-445F-B123-11AF89EF15BB}">
      <dgm:prSet phldrT="[Text]"/>
      <dgm:spPr/>
      <dgm:t>
        <a:bodyPr/>
        <a:lstStyle/>
        <a:p>
          <a:r>
            <a:rPr lang="en-US" dirty="0"/>
            <a:t>Updates the SN to the next week, resets number</a:t>
          </a:r>
          <a:endParaRPr lang="fr-CA" dirty="0"/>
        </a:p>
      </dgm:t>
    </dgm:pt>
    <dgm:pt modelId="{6D18562E-4074-4592-8789-F93CE124FFCE}" type="parTrans" cxnId="{71CFB7A4-2C6F-4B0A-8DEB-B31F7BB7C583}">
      <dgm:prSet/>
      <dgm:spPr/>
      <dgm:t>
        <a:bodyPr/>
        <a:lstStyle/>
        <a:p>
          <a:endParaRPr lang="fr-CA"/>
        </a:p>
      </dgm:t>
    </dgm:pt>
    <dgm:pt modelId="{B4404C57-6EE1-4313-B442-BFD91BACB09B}" type="sibTrans" cxnId="{71CFB7A4-2C6F-4B0A-8DEB-B31F7BB7C583}">
      <dgm:prSet/>
      <dgm:spPr/>
      <dgm:t>
        <a:bodyPr/>
        <a:lstStyle/>
        <a:p>
          <a:endParaRPr lang="fr-CA"/>
        </a:p>
      </dgm:t>
    </dgm:pt>
    <dgm:pt modelId="{E2F109C6-D2AD-4336-9524-79BC062642E3}">
      <dgm:prSet phldrT="[Text]"/>
      <dgm:spPr/>
      <dgm:t>
        <a:bodyPr/>
        <a:lstStyle/>
        <a:p>
          <a:r>
            <a:rPr lang="en-US" dirty="0"/>
            <a:t>Updates the SN to the next year, resets week + number</a:t>
          </a:r>
          <a:endParaRPr lang="fr-CA" dirty="0"/>
        </a:p>
      </dgm:t>
    </dgm:pt>
    <dgm:pt modelId="{3BDCC740-FDAF-4D2D-924A-ABF9D878FABB}" type="parTrans" cxnId="{C55BD71C-9DB8-48D2-9B65-F3EB8AD76472}">
      <dgm:prSet/>
      <dgm:spPr/>
      <dgm:t>
        <a:bodyPr/>
        <a:lstStyle/>
        <a:p>
          <a:endParaRPr lang="fr-CA"/>
        </a:p>
      </dgm:t>
    </dgm:pt>
    <dgm:pt modelId="{38E7563E-9485-4E6A-A5DC-D8E1D22A2C29}" type="sibTrans" cxnId="{C55BD71C-9DB8-48D2-9B65-F3EB8AD76472}">
      <dgm:prSet/>
      <dgm:spPr/>
      <dgm:t>
        <a:bodyPr/>
        <a:lstStyle/>
        <a:p>
          <a:endParaRPr lang="fr-CA"/>
        </a:p>
      </dgm:t>
    </dgm:pt>
    <dgm:pt modelId="{3C5143E6-3BB9-4FAD-BCD1-D49C1339083D}" type="pres">
      <dgm:prSet presAssocID="{13687DA8-7EF2-4F94-9B7A-7C5AD17D7931}" presName="linear" presStyleCnt="0">
        <dgm:presLayoutVars>
          <dgm:animLvl val="lvl"/>
          <dgm:resizeHandles val="exact"/>
        </dgm:presLayoutVars>
      </dgm:prSet>
      <dgm:spPr/>
    </dgm:pt>
    <dgm:pt modelId="{FE398EC1-73FA-4BDB-BC7E-15798B833BE6}" type="pres">
      <dgm:prSet presAssocID="{8A5E5AC7-7736-4ECD-B822-40968A0E9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FFA65-9539-473C-A1F5-7E62F9846AF5}" type="pres">
      <dgm:prSet presAssocID="{8A5E5AC7-7736-4ECD-B822-40968A0E9C3A}" presName="childText" presStyleLbl="revTx" presStyleIdx="0" presStyleCnt="3">
        <dgm:presLayoutVars>
          <dgm:bulletEnabled val="1"/>
        </dgm:presLayoutVars>
      </dgm:prSet>
      <dgm:spPr/>
    </dgm:pt>
    <dgm:pt modelId="{392E27B0-2271-4B0B-B3E5-07DBCC321FA6}" type="pres">
      <dgm:prSet presAssocID="{C846D368-4849-48F7-B38F-80D6D40F5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6FD84-BE15-434A-9768-167F87B9790B}" type="pres">
      <dgm:prSet presAssocID="{C846D368-4849-48F7-B38F-80D6D40F5D97}" presName="childText" presStyleLbl="revTx" presStyleIdx="1" presStyleCnt="3">
        <dgm:presLayoutVars>
          <dgm:bulletEnabled val="1"/>
        </dgm:presLayoutVars>
      </dgm:prSet>
      <dgm:spPr/>
    </dgm:pt>
    <dgm:pt modelId="{9FF32904-AC2B-424D-8F91-29E230FD38D0}" type="pres">
      <dgm:prSet presAssocID="{FE113527-4F8F-4191-9034-92981EA6BD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52CE1C-1971-4CA3-9EE1-FC834BE89AB5}" type="pres">
      <dgm:prSet presAssocID="{FE113527-4F8F-4191-9034-92981EA6BD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61DD00-0E68-4756-BBA8-0F3F76C7555C}" srcId="{C846D368-4849-48F7-B38F-80D6D40F5D97}" destId="{68E94441-C645-4DEE-8F30-290C244CCFB5}" srcOrd="0" destOrd="0" parTransId="{2D38A428-0BAD-48DF-849B-4CB7A6DDB3DF}" sibTransId="{DAD8A69A-5F78-4BE5-ABE7-88ABD161AE70}"/>
    <dgm:cxn modelId="{C55BD71C-9DB8-48D2-9B65-F3EB8AD76472}" srcId="{8A5E5AC7-7736-4ECD-B822-40968A0E9C3A}" destId="{E2F109C6-D2AD-4336-9524-79BC062642E3}" srcOrd="1" destOrd="0" parTransId="{3BDCC740-FDAF-4D2D-924A-ABF9D878FABB}" sibTransId="{38E7563E-9485-4E6A-A5DC-D8E1D22A2C29}"/>
    <dgm:cxn modelId="{C1072D32-7B38-45C3-9CF8-7FBB9B000787}" type="presOf" srcId="{E7C1AE65-E9C3-495B-AA13-1CC50EB4AB5F}" destId="{AD52CE1C-1971-4CA3-9EE1-FC834BE89AB5}" srcOrd="0" destOrd="0" presId="urn:microsoft.com/office/officeart/2005/8/layout/vList2"/>
    <dgm:cxn modelId="{E42EA16C-FCA6-4FA0-9FCB-42BD458AFEFB}" type="presOf" srcId="{C846D368-4849-48F7-B38F-80D6D40F5D97}" destId="{392E27B0-2271-4B0B-B3E5-07DBCC321FA6}" srcOrd="0" destOrd="0" presId="urn:microsoft.com/office/officeart/2005/8/layout/vList2"/>
    <dgm:cxn modelId="{6351915A-8EA0-4306-B623-8312DD139E86}" type="presOf" srcId="{C890090D-EDF3-445F-B123-11AF89EF15BB}" destId="{08C6FD84-BE15-434A-9768-167F87B9790B}" srcOrd="0" destOrd="1" presId="urn:microsoft.com/office/officeart/2005/8/layout/vList2"/>
    <dgm:cxn modelId="{63C0FB7E-CEEE-4C17-A1B5-751AA80EDACF}" srcId="{13687DA8-7EF2-4F94-9B7A-7C5AD17D7931}" destId="{FE113527-4F8F-4191-9034-92981EA6BDDF}" srcOrd="2" destOrd="0" parTransId="{B634DF25-F1BB-49F7-AB8B-51B0CB27CDE6}" sibTransId="{DFD6619D-B2F0-434E-A9A3-61856E554E07}"/>
    <dgm:cxn modelId="{D1F05299-4F20-4D49-9DFB-DF127912B49D}" srcId="{8A5E5AC7-7736-4ECD-B822-40968A0E9C3A}" destId="{E6882BE5-6D1F-491C-9A9E-6648FF066DAB}" srcOrd="0" destOrd="0" parTransId="{D7E78A8F-F630-4DB6-B803-DE1E4DDAC871}" sibTransId="{455B2E44-5A2F-49FD-83A6-F7C123486CC6}"/>
    <dgm:cxn modelId="{764502A1-08FB-4EEB-B080-D7028DEE8359}" srcId="{FE113527-4F8F-4191-9034-92981EA6BDDF}" destId="{E7C1AE65-E9C3-495B-AA13-1CC50EB4AB5F}" srcOrd="0" destOrd="0" parTransId="{4BAE77B8-31F9-4A35-9A43-C411065801AF}" sibTransId="{7EE956DA-D0DC-43C2-B8AD-7854057DA1C8}"/>
    <dgm:cxn modelId="{EE8232A1-FED8-4A1C-A589-A1F7878958FE}" type="presOf" srcId="{FE113527-4F8F-4191-9034-92981EA6BDDF}" destId="{9FF32904-AC2B-424D-8F91-29E230FD38D0}" srcOrd="0" destOrd="0" presId="urn:microsoft.com/office/officeart/2005/8/layout/vList2"/>
    <dgm:cxn modelId="{71CFB7A4-2C6F-4B0A-8DEB-B31F7BB7C583}" srcId="{C846D368-4849-48F7-B38F-80D6D40F5D97}" destId="{C890090D-EDF3-445F-B123-11AF89EF15BB}" srcOrd="1" destOrd="0" parTransId="{6D18562E-4074-4592-8789-F93CE124FFCE}" sibTransId="{B4404C57-6EE1-4313-B442-BFD91BACB09B}"/>
    <dgm:cxn modelId="{F605D7B8-0512-4AB4-84F0-336FB4AADFB4}" srcId="{13687DA8-7EF2-4F94-9B7A-7C5AD17D7931}" destId="{8A5E5AC7-7736-4ECD-B822-40968A0E9C3A}" srcOrd="0" destOrd="0" parTransId="{C1281156-F1A8-4A2A-A432-7665C8EFC134}" sibTransId="{6463B748-A7A4-4914-9D95-077F31F29F6C}"/>
    <dgm:cxn modelId="{7F3475C2-5365-4247-9174-42585E996E4A}" srcId="{13687DA8-7EF2-4F94-9B7A-7C5AD17D7931}" destId="{C846D368-4849-48F7-B38F-80D6D40F5D97}" srcOrd="1" destOrd="0" parTransId="{897B3C1E-105A-452A-9352-4A9151300A73}" sibTransId="{5FB5B2A4-C2EC-4001-9FD5-CB822869569D}"/>
    <dgm:cxn modelId="{95708BC3-7743-43F8-B9A6-4B68D205DC1E}" type="presOf" srcId="{8A5E5AC7-7736-4ECD-B822-40968A0E9C3A}" destId="{FE398EC1-73FA-4BDB-BC7E-15798B833BE6}" srcOrd="0" destOrd="0" presId="urn:microsoft.com/office/officeart/2005/8/layout/vList2"/>
    <dgm:cxn modelId="{D6D4E6CA-04B2-4905-8760-491F8FDC0462}" type="presOf" srcId="{13687DA8-7EF2-4F94-9B7A-7C5AD17D7931}" destId="{3C5143E6-3BB9-4FAD-BCD1-D49C1339083D}" srcOrd="0" destOrd="0" presId="urn:microsoft.com/office/officeart/2005/8/layout/vList2"/>
    <dgm:cxn modelId="{1ABAEECE-F10C-4128-83B1-811621D93C16}" type="presOf" srcId="{68E94441-C645-4DEE-8F30-290C244CCFB5}" destId="{08C6FD84-BE15-434A-9768-167F87B9790B}" srcOrd="0" destOrd="0" presId="urn:microsoft.com/office/officeart/2005/8/layout/vList2"/>
    <dgm:cxn modelId="{F7CB3BD3-EEAA-4C79-8568-64C472335124}" type="presOf" srcId="{CD93E7E2-2DA5-4712-970B-DC75A00964E4}" destId="{AD52CE1C-1971-4CA3-9EE1-FC834BE89AB5}" srcOrd="0" destOrd="1" presId="urn:microsoft.com/office/officeart/2005/8/layout/vList2"/>
    <dgm:cxn modelId="{8335D7E2-F1EF-4854-B733-BF65A4DB6D71}" type="presOf" srcId="{E6882BE5-6D1F-491C-9A9E-6648FF066DAB}" destId="{853FFA65-9539-473C-A1F5-7E62F9846AF5}" srcOrd="0" destOrd="0" presId="urn:microsoft.com/office/officeart/2005/8/layout/vList2"/>
    <dgm:cxn modelId="{EFF993F6-25F9-4719-8780-4B1DA7B6C96C}" srcId="{FE113527-4F8F-4191-9034-92981EA6BDDF}" destId="{CD93E7E2-2DA5-4712-970B-DC75A00964E4}" srcOrd="1" destOrd="0" parTransId="{F02F4B22-A071-4F0C-B114-962FAEAB69E3}" sibTransId="{D7C790F2-15F1-4499-8175-40F9CEE20DD3}"/>
    <dgm:cxn modelId="{98C894F9-7687-4FB1-A4E3-2A36EC3F3B25}" type="presOf" srcId="{E2F109C6-D2AD-4336-9524-79BC062642E3}" destId="{853FFA65-9539-473C-A1F5-7E62F9846AF5}" srcOrd="0" destOrd="1" presId="urn:microsoft.com/office/officeart/2005/8/layout/vList2"/>
    <dgm:cxn modelId="{ECE30554-4EDA-4A85-A8E8-BF091607B217}" type="presParOf" srcId="{3C5143E6-3BB9-4FAD-BCD1-D49C1339083D}" destId="{FE398EC1-73FA-4BDB-BC7E-15798B833BE6}" srcOrd="0" destOrd="0" presId="urn:microsoft.com/office/officeart/2005/8/layout/vList2"/>
    <dgm:cxn modelId="{5806AF30-DC99-4B66-AC2E-DF6990635807}" type="presParOf" srcId="{3C5143E6-3BB9-4FAD-BCD1-D49C1339083D}" destId="{853FFA65-9539-473C-A1F5-7E62F9846AF5}" srcOrd="1" destOrd="0" presId="urn:microsoft.com/office/officeart/2005/8/layout/vList2"/>
    <dgm:cxn modelId="{F3F45F59-A8FF-42A5-94CE-4A444E61914E}" type="presParOf" srcId="{3C5143E6-3BB9-4FAD-BCD1-D49C1339083D}" destId="{392E27B0-2271-4B0B-B3E5-07DBCC321FA6}" srcOrd="2" destOrd="0" presId="urn:microsoft.com/office/officeart/2005/8/layout/vList2"/>
    <dgm:cxn modelId="{A85F8D3E-9229-45D3-A7A1-46B4752DEB65}" type="presParOf" srcId="{3C5143E6-3BB9-4FAD-BCD1-D49C1339083D}" destId="{08C6FD84-BE15-434A-9768-167F87B9790B}" srcOrd="3" destOrd="0" presId="urn:microsoft.com/office/officeart/2005/8/layout/vList2"/>
    <dgm:cxn modelId="{4684C92B-D0F4-459B-A2C9-EA1D52FBCE1E}" type="presParOf" srcId="{3C5143E6-3BB9-4FAD-BCD1-D49C1339083D}" destId="{9FF32904-AC2B-424D-8F91-29E230FD38D0}" srcOrd="4" destOrd="0" presId="urn:microsoft.com/office/officeart/2005/8/layout/vList2"/>
    <dgm:cxn modelId="{D740D8CE-D527-45F0-B581-1541D70DE53D}" type="presParOf" srcId="{3C5143E6-3BB9-4FAD-BCD1-D49C1339083D}" destId="{AD52CE1C-1971-4CA3-9EE1-FC834BE89A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9330CB-DC5C-40B6-B94C-B2D1E2777A7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51917D1-B714-46B1-BD0D-FFEBAD32CABC}">
      <dgm:prSet phldrT="[Text]"/>
      <dgm:spPr/>
      <dgm:t>
        <a:bodyPr/>
        <a:lstStyle/>
        <a:p>
          <a:r>
            <a:rPr lang="en-US" dirty="0"/>
            <a:t>initScan.exe runs on bootup of outgoing scanning computer</a:t>
          </a:r>
          <a:endParaRPr lang="fr-CA" dirty="0"/>
        </a:p>
      </dgm:t>
    </dgm:pt>
    <dgm:pt modelId="{572FA46C-AE10-4120-BE2D-8D70D283F0E7}" type="parTrans" cxnId="{53A99916-8344-4389-A2B6-565CE471DF71}">
      <dgm:prSet/>
      <dgm:spPr/>
      <dgm:t>
        <a:bodyPr/>
        <a:lstStyle/>
        <a:p>
          <a:endParaRPr lang="fr-CA"/>
        </a:p>
      </dgm:t>
    </dgm:pt>
    <dgm:pt modelId="{014A1AB9-925D-4F6E-A31D-3F64C75C6E4E}" type="sibTrans" cxnId="{53A99916-8344-4389-A2B6-565CE471DF71}">
      <dgm:prSet/>
      <dgm:spPr/>
      <dgm:t>
        <a:bodyPr/>
        <a:lstStyle/>
        <a:p>
          <a:endParaRPr lang="fr-CA"/>
        </a:p>
      </dgm:t>
    </dgm:pt>
    <dgm:pt modelId="{2AD1095D-7CD1-4B9B-B5B9-3B5A8AA8B83A}">
      <dgm:prSet phldrT="[Text]"/>
      <dgm:spPr/>
      <dgm:t>
        <a:bodyPr/>
        <a:lstStyle/>
        <a:p>
          <a:r>
            <a:rPr lang="en-US" dirty="0"/>
            <a:t>serialNumberWeeklyUpdate.bat runs once a week, ideally Sunday morning, on the outgoing scanning computer</a:t>
          </a:r>
          <a:endParaRPr lang="fr-CA" dirty="0"/>
        </a:p>
      </dgm:t>
    </dgm:pt>
    <dgm:pt modelId="{19AC636F-4CCB-49EB-BC5A-9C17440F135E}" type="parTrans" cxnId="{7F93D2C9-59E6-4EF7-9906-0420A3217465}">
      <dgm:prSet/>
      <dgm:spPr/>
      <dgm:t>
        <a:bodyPr/>
        <a:lstStyle/>
        <a:p>
          <a:endParaRPr lang="fr-CA"/>
        </a:p>
      </dgm:t>
    </dgm:pt>
    <dgm:pt modelId="{CEC19A30-59DC-4107-9F79-CC7570F2B89C}" type="sibTrans" cxnId="{7F93D2C9-59E6-4EF7-9906-0420A3217465}">
      <dgm:prSet/>
      <dgm:spPr/>
      <dgm:t>
        <a:bodyPr/>
        <a:lstStyle/>
        <a:p>
          <a:endParaRPr lang="fr-CA"/>
        </a:p>
      </dgm:t>
    </dgm:pt>
    <dgm:pt modelId="{2663903B-5417-4B22-BD41-1B1063122D30}">
      <dgm:prSet phldrT="[Text]"/>
      <dgm:spPr/>
      <dgm:t>
        <a:bodyPr/>
        <a:lstStyle/>
        <a:p>
          <a:r>
            <a:rPr lang="en-US" dirty="0"/>
            <a:t>serialNumberYearlyUpdate.bat runs at the beginning of the year on the outgoing scanning computer</a:t>
          </a:r>
        </a:p>
        <a:p>
          <a:r>
            <a:rPr lang="en-US" dirty="0"/>
            <a:t>yearlyLogCleanup.exe runs at the beginning of the year on the outgoing scanning computer</a:t>
          </a:r>
          <a:endParaRPr lang="fr-CA" dirty="0"/>
        </a:p>
      </dgm:t>
    </dgm:pt>
    <dgm:pt modelId="{6AE20F10-B686-40CB-A934-6FCF0BADAFFE}" type="parTrans" cxnId="{D133BBEA-9C86-4536-92DF-47C71538B5FC}">
      <dgm:prSet/>
      <dgm:spPr/>
      <dgm:t>
        <a:bodyPr/>
        <a:lstStyle/>
        <a:p>
          <a:endParaRPr lang="fr-CA"/>
        </a:p>
      </dgm:t>
    </dgm:pt>
    <dgm:pt modelId="{A525B950-EE03-43B7-A4A9-13605EAD2417}" type="sibTrans" cxnId="{D133BBEA-9C86-4536-92DF-47C71538B5FC}">
      <dgm:prSet/>
      <dgm:spPr/>
      <dgm:t>
        <a:bodyPr/>
        <a:lstStyle/>
        <a:p>
          <a:endParaRPr lang="fr-CA"/>
        </a:p>
      </dgm:t>
    </dgm:pt>
    <dgm:pt modelId="{30E478D6-7D25-440C-A1FD-6464675C06FB}" type="pres">
      <dgm:prSet presAssocID="{099330CB-DC5C-40B6-B94C-B2D1E2777A7E}" presName="Name0" presStyleCnt="0">
        <dgm:presLayoutVars>
          <dgm:dir/>
          <dgm:animLvl val="lvl"/>
          <dgm:resizeHandles val="exact"/>
        </dgm:presLayoutVars>
      </dgm:prSet>
      <dgm:spPr/>
    </dgm:pt>
    <dgm:pt modelId="{15DA41AD-3C54-4745-8BEF-A43233FA8DA1}" type="pres">
      <dgm:prSet presAssocID="{B51917D1-B714-46B1-BD0D-FFEBAD32CABC}" presName="Name8" presStyleCnt="0"/>
      <dgm:spPr/>
    </dgm:pt>
    <dgm:pt modelId="{276C95A9-E944-41DD-AFF1-5C84A6F3FB50}" type="pres">
      <dgm:prSet presAssocID="{B51917D1-B714-46B1-BD0D-FFEBAD32CABC}" presName="level" presStyleLbl="node1" presStyleIdx="0" presStyleCnt="3">
        <dgm:presLayoutVars>
          <dgm:chMax val="1"/>
          <dgm:bulletEnabled val="1"/>
        </dgm:presLayoutVars>
      </dgm:prSet>
      <dgm:spPr/>
    </dgm:pt>
    <dgm:pt modelId="{E5210DAE-A0DE-4C47-931A-92D759D548BA}" type="pres">
      <dgm:prSet presAssocID="{B51917D1-B714-46B1-BD0D-FFEBAD32CAB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A55EAC-8D70-4E59-9D36-96AD12348577}" type="pres">
      <dgm:prSet presAssocID="{2AD1095D-7CD1-4B9B-B5B9-3B5A8AA8B83A}" presName="Name8" presStyleCnt="0"/>
      <dgm:spPr/>
    </dgm:pt>
    <dgm:pt modelId="{64D8E862-986F-4F97-A0B9-453FD5B8BAEA}" type="pres">
      <dgm:prSet presAssocID="{2AD1095D-7CD1-4B9B-B5B9-3B5A8AA8B83A}" presName="level" presStyleLbl="node1" presStyleIdx="1" presStyleCnt="3">
        <dgm:presLayoutVars>
          <dgm:chMax val="1"/>
          <dgm:bulletEnabled val="1"/>
        </dgm:presLayoutVars>
      </dgm:prSet>
      <dgm:spPr/>
    </dgm:pt>
    <dgm:pt modelId="{1B4D5254-F750-4C11-AF1E-EBC7A656D589}" type="pres">
      <dgm:prSet presAssocID="{2AD1095D-7CD1-4B9B-B5B9-3B5A8AA8B83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BEBE856-E91C-4DC0-94FF-F55665424125}" type="pres">
      <dgm:prSet presAssocID="{2663903B-5417-4B22-BD41-1B1063122D30}" presName="Name8" presStyleCnt="0"/>
      <dgm:spPr/>
    </dgm:pt>
    <dgm:pt modelId="{026057EE-510F-4FC3-B5BC-BFED1AD3F4EF}" type="pres">
      <dgm:prSet presAssocID="{2663903B-5417-4B22-BD41-1B1063122D30}" presName="level" presStyleLbl="node1" presStyleIdx="2" presStyleCnt="3">
        <dgm:presLayoutVars>
          <dgm:chMax val="1"/>
          <dgm:bulletEnabled val="1"/>
        </dgm:presLayoutVars>
      </dgm:prSet>
      <dgm:spPr/>
    </dgm:pt>
    <dgm:pt modelId="{8387BB73-B532-4ABB-8EB6-8A1C49F9AD55}" type="pres">
      <dgm:prSet presAssocID="{2663903B-5417-4B22-BD41-1B1063122D3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96F9A01-4D90-49CA-8171-697E172A7F7B}" type="presOf" srcId="{2AD1095D-7CD1-4B9B-B5B9-3B5A8AA8B83A}" destId="{64D8E862-986F-4F97-A0B9-453FD5B8BAEA}" srcOrd="0" destOrd="0" presId="urn:microsoft.com/office/officeart/2005/8/layout/pyramid1"/>
    <dgm:cxn modelId="{BC230A0A-F321-4D1C-BA98-DD8118EFBD6A}" type="presOf" srcId="{B51917D1-B714-46B1-BD0D-FFEBAD32CABC}" destId="{276C95A9-E944-41DD-AFF1-5C84A6F3FB50}" srcOrd="0" destOrd="0" presId="urn:microsoft.com/office/officeart/2005/8/layout/pyramid1"/>
    <dgm:cxn modelId="{53A99916-8344-4389-A2B6-565CE471DF71}" srcId="{099330CB-DC5C-40B6-B94C-B2D1E2777A7E}" destId="{B51917D1-B714-46B1-BD0D-FFEBAD32CABC}" srcOrd="0" destOrd="0" parTransId="{572FA46C-AE10-4120-BE2D-8D70D283F0E7}" sibTransId="{014A1AB9-925D-4F6E-A31D-3F64C75C6E4E}"/>
    <dgm:cxn modelId="{A3C5767A-7C59-44BB-88A9-00A63D7AF98C}" type="presOf" srcId="{B51917D1-B714-46B1-BD0D-FFEBAD32CABC}" destId="{E5210DAE-A0DE-4C47-931A-92D759D548BA}" srcOrd="1" destOrd="0" presId="urn:microsoft.com/office/officeart/2005/8/layout/pyramid1"/>
    <dgm:cxn modelId="{BBBDFF8B-ABC2-4BAD-A36C-05926A5154AB}" type="presOf" srcId="{2663903B-5417-4B22-BD41-1B1063122D30}" destId="{8387BB73-B532-4ABB-8EB6-8A1C49F9AD55}" srcOrd="1" destOrd="0" presId="urn:microsoft.com/office/officeart/2005/8/layout/pyramid1"/>
    <dgm:cxn modelId="{ACA28E94-17C9-4668-ADDF-E21C320240D5}" type="presOf" srcId="{099330CB-DC5C-40B6-B94C-B2D1E2777A7E}" destId="{30E478D6-7D25-440C-A1FD-6464675C06FB}" srcOrd="0" destOrd="0" presId="urn:microsoft.com/office/officeart/2005/8/layout/pyramid1"/>
    <dgm:cxn modelId="{7F93D2C9-59E6-4EF7-9906-0420A3217465}" srcId="{099330CB-DC5C-40B6-B94C-B2D1E2777A7E}" destId="{2AD1095D-7CD1-4B9B-B5B9-3B5A8AA8B83A}" srcOrd="1" destOrd="0" parTransId="{19AC636F-4CCB-49EB-BC5A-9C17440F135E}" sibTransId="{CEC19A30-59DC-4107-9F79-CC7570F2B89C}"/>
    <dgm:cxn modelId="{4FD94BD9-16A3-4C8A-B4FD-5FB3EB53EEEF}" type="presOf" srcId="{2663903B-5417-4B22-BD41-1B1063122D30}" destId="{026057EE-510F-4FC3-B5BC-BFED1AD3F4EF}" srcOrd="0" destOrd="0" presId="urn:microsoft.com/office/officeart/2005/8/layout/pyramid1"/>
    <dgm:cxn modelId="{D133BBEA-9C86-4536-92DF-47C71538B5FC}" srcId="{099330CB-DC5C-40B6-B94C-B2D1E2777A7E}" destId="{2663903B-5417-4B22-BD41-1B1063122D30}" srcOrd="2" destOrd="0" parTransId="{6AE20F10-B686-40CB-A934-6FCF0BADAFFE}" sibTransId="{A525B950-EE03-43B7-A4A9-13605EAD2417}"/>
    <dgm:cxn modelId="{2CDB56FF-12BC-4D51-83D4-09402481DADB}" type="presOf" srcId="{2AD1095D-7CD1-4B9B-B5B9-3B5A8AA8B83A}" destId="{1B4D5254-F750-4C11-AF1E-EBC7A656D589}" srcOrd="1" destOrd="0" presId="urn:microsoft.com/office/officeart/2005/8/layout/pyramid1"/>
    <dgm:cxn modelId="{1F7096C8-246F-43FE-A053-1FBD8BFD6C9F}" type="presParOf" srcId="{30E478D6-7D25-440C-A1FD-6464675C06FB}" destId="{15DA41AD-3C54-4745-8BEF-A43233FA8DA1}" srcOrd="0" destOrd="0" presId="urn:microsoft.com/office/officeart/2005/8/layout/pyramid1"/>
    <dgm:cxn modelId="{7BEE6123-5931-4208-B855-79E8FDAEB0B2}" type="presParOf" srcId="{15DA41AD-3C54-4745-8BEF-A43233FA8DA1}" destId="{276C95A9-E944-41DD-AFF1-5C84A6F3FB50}" srcOrd="0" destOrd="0" presId="urn:microsoft.com/office/officeart/2005/8/layout/pyramid1"/>
    <dgm:cxn modelId="{0AD14494-43F1-44F2-BAFB-9B2410DA7A49}" type="presParOf" srcId="{15DA41AD-3C54-4745-8BEF-A43233FA8DA1}" destId="{E5210DAE-A0DE-4C47-931A-92D759D548BA}" srcOrd="1" destOrd="0" presId="urn:microsoft.com/office/officeart/2005/8/layout/pyramid1"/>
    <dgm:cxn modelId="{671929E3-B78E-4DE8-BFA5-4E78B10F1256}" type="presParOf" srcId="{30E478D6-7D25-440C-A1FD-6464675C06FB}" destId="{B8A55EAC-8D70-4E59-9D36-96AD12348577}" srcOrd="1" destOrd="0" presId="urn:microsoft.com/office/officeart/2005/8/layout/pyramid1"/>
    <dgm:cxn modelId="{C4B55196-C476-40A9-A736-A52C4118C16C}" type="presParOf" srcId="{B8A55EAC-8D70-4E59-9D36-96AD12348577}" destId="{64D8E862-986F-4F97-A0B9-453FD5B8BAEA}" srcOrd="0" destOrd="0" presId="urn:microsoft.com/office/officeart/2005/8/layout/pyramid1"/>
    <dgm:cxn modelId="{B91B36D4-205E-4395-AAFA-9D3D5123261B}" type="presParOf" srcId="{B8A55EAC-8D70-4E59-9D36-96AD12348577}" destId="{1B4D5254-F750-4C11-AF1E-EBC7A656D589}" srcOrd="1" destOrd="0" presId="urn:microsoft.com/office/officeart/2005/8/layout/pyramid1"/>
    <dgm:cxn modelId="{5FE8AB45-C249-43C9-B83E-AE94300F3C57}" type="presParOf" srcId="{30E478D6-7D25-440C-A1FD-6464675C06FB}" destId="{BBEBE856-E91C-4DC0-94FF-F55665424125}" srcOrd="2" destOrd="0" presId="urn:microsoft.com/office/officeart/2005/8/layout/pyramid1"/>
    <dgm:cxn modelId="{90F00C02-0BF9-411F-B01B-A8A776F5EE4A}" type="presParOf" srcId="{BBEBE856-E91C-4DC0-94FF-F55665424125}" destId="{026057EE-510F-4FC3-B5BC-BFED1AD3F4EF}" srcOrd="0" destOrd="0" presId="urn:microsoft.com/office/officeart/2005/8/layout/pyramid1"/>
    <dgm:cxn modelId="{1658622B-9E98-427F-BC55-0CE30A05D4F4}" type="presParOf" srcId="{BBEBE856-E91C-4DC0-94FF-F55665424125}" destId="{8387BB73-B532-4ABB-8EB6-8A1C49F9AD5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60F438-0520-4785-B431-247D61CA6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CEC1F59-9898-405F-A2E3-D51822321259}">
      <dgm:prSet phldrT="[Text]"/>
      <dgm:spPr/>
      <dgm:t>
        <a:bodyPr/>
        <a:lstStyle/>
        <a:p>
          <a:r>
            <a:rPr lang="en-US" dirty="0"/>
            <a:t>Username</a:t>
          </a:r>
          <a:endParaRPr lang="fr-CA" dirty="0"/>
        </a:p>
      </dgm:t>
    </dgm:pt>
    <dgm:pt modelId="{B5D6C0A4-93B9-4ADA-B021-8675CB956503}" type="parTrans" cxnId="{9A947C13-05A6-4FC1-94DC-CB9E35089549}">
      <dgm:prSet/>
      <dgm:spPr/>
      <dgm:t>
        <a:bodyPr/>
        <a:lstStyle/>
        <a:p>
          <a:endParaRPr lang="fr-CA"/>
        </a:p>
      </dgm:t>
    </dgm:pt>
    <dgm:pt modelId="{1AC949B7-3108-46BF-B266-A302F3C12FE7}" type="sibTrans" cxnId="{9A947C13-05A6-4FC1-94DC-CB9E35089549}">
      <dgm:prSet/>
      <dgm:spPr/>
      <dgm:t>
        <a:bodyPr/>
        <a:lstStyle/>
        <a:p>
          <a:endParaRPr lang="fr-CA"/>
        </a:p>
      </dgm:t>
    </dgm:pt>
    <dgm:pt modelId="{B06DFC34-908C-43EF-B541-6C698BA0B359}">
      <dgm:prSet phldrT="[Text]"/>
      <dgm:spPr/>
      <dgm:t>
        <a:bodyPr/>
        <a:lstStyle/>
        <a:p>
          <a:r>
            <a:rPr lang="en-US" dirty="0" err="1"/>
            <a:t>pixustechnologies</a:t>
          </a:r>
          <a:endParaRPr lang="fr-CA" dirty="0"/>
        </a:p>
      </dgm:t>
    </dgm:pt>
    <dgm:pt modelId="{0B49B209-39D0-45E0-9286-CE49FFA133C4}" type="parTrans" cxnId="{37B8F3EA-0630-4919-BD47-B3EB90BC7B54}">
      <dgm:prSet/>
      <dgm:spPr/>
      <dgm:t>
        <a:bodyPr/>
        <a:lstStyle/>
        <a:p>
          <a:endParaRPr lang="fr-CA"/>
        </a:p>
      </dgm:t>
    </dgm:pt>
    <dgm:pt modelId="{53F2EEDE-059C-468C-8219-EA8662904E24}" type="sibTrans" cxnId="{37B8F3EA-0630-4919-BD47-B3EB90BC7B54}">
      <dgm:prSet/>
      <dgm:spPr/>
      <dgm:t>
        <a:bodyPr/>
        <a:lstStyle/>
        <a:p>
          <a:endParaRPr lang="fr-CA"/>
        </a:p>
      </dgm:t>
    </dgm:pt>
    <dgm:pt modelId="{D6538A94-11D2-4826-891A-E5B0FAAB67D8}">
      <dgm:prSet phldrT="[Text]"/>
      <dgm:spPr/>
      <dgm:t>
        <a:bodyPr/>
        <a:lstStyle/>
        <a:p>
          <a:r>
            <a:rPr lang="en-US" dirty="0"/>
            <a:t>Email</a:t>
          </a:r>
          <a:endParaRPr lang="fr-CA" dirty="0"/>
        </a:p>
      </dgm:t>
    </dgm:pt>
    <dgm:pt modelId="{A5D8FC69-FD30-4648-8917-979BBE0112F8}" type="parTrans" cxnId="{690D501A-115A-4483-BB1A-54FFBCB8798D}">
      <dgm:prSet/>
      <dgm:spPr/>
      <dgm:t>
        <a:bodyPr/>
        <a:lstStyle/>
        <a:p>
          <a:endParaRPr lang="fr-CA"/>
        </a:p>
      </dgm:t>
    </dgm:pt>
    <dgm:pt modelId="{ACCB624A-56A7-4664-BB26-1F545193E473}" type="sibTrans" cxnId="{690D501A-115A-4483-BB1A-54FFBCB8798D}">
      <dgm:prSet/>
      <dgm:spPr/>
      <dgm:t>
        <a:bodyPr/>
        <a:lstStyle/>
        <a:p>
          <a:endParaRPr lang="fr-CA"/>
        </a:p>
      </dgm:t>
    </dgm:pt>
    <dgm:pt modelId="{4BE824FA-7C28-4BCB-8DEA-B220DC6FCBF0}">
      <dgm:prSet phldrT="[Text]"/>
      <dgm:spPr/>
      <dgm:t>
        <a:bodyPr/>
        <a:lstStyle/>
        <a:p>
          <a:r>
            <a:rPr lang="en-US" dirty="0"/>
            <a:t>helpdesk@pixustechnologies.com</a:t>
          </a:r>
          <a:endParaRPr lang="fr-CA" dirty="0"/>
        </a:p>
      </dgm:t>
    </dgm:pt>
    <dgm:pt modelId="{76832233-9456-401A-846B-F69AD307AA55}" type="parTrans" cxnId="{0EEF8658-DE6C-471F-8C34-8A62FA2ED082}">
      <dgm:prSet/>
      <dgm:spPr/>
      <dgm:t>
        <a:bodyPr/>
        <a:lstStyle/>
        <a:p>
          <a:endParaRPr lang="fr-CA"/>
        </a:p>
      </dgm:t>
    </dgm:pt>
    <dgm:pt modelId="{D4C649EF-046D-4553-97E3-E952DDE8A437}" type="sibTrans" cxnId="{0EEF8658-DE6C-471F-8C34-8A62FA2ED082}">
      <dgm:prSet/>
      <dgm:spPr/>
      <dgm:t>
        <a:bodyPr/>
        <a:lstStyle/>
        <a:p>
          <a:endParaRPr lang="fr-CA"/>
        </a:p>
      </dgm:t>
    </dgm:pt>
    <dgm:pt modelId="{B35C6A63-8F30-458B-8081-9B7E40A68BB3}">
      <dgm:prSet/>
      <dgm:spPr/>
      <dgm:t>
        <a:bodyPr/>
        <a:lstStyle/>
        <a:p>
          <a:r>
            <a:rPr lang="en-US" dirty="0"/>
            <a:t>Password</a:t>
          </a:r>
          <a:endParaRPr lang="fr-CA" dirty="0"/>
        </a:p>
      </dgm:t>
    </dgm:pt>
    <dgm:pt modelId="{6CDBF8C6-48E8-4C9F-9EFE-12E0BBB13B34}" type="parTrans" cxnId="{D6ED1F6E-5A3C-41C6-89F4-45C9C5BA070C}">
      <dgm:prSet/>
      <dgm:spPr/>
      <dgm:t>
        <a:bodyPr/>
        <a:lstStyle/>
        <a:p>
          <a:endParaRPr lang="fr-CA"/>
        </a:p>
      </dgm:t>
    </dgm:pt>
    <dgm:pt modelId="{71A01401-B7DF-43C4-BD84-FA1B77527A3E}" type="sibTrans" cxnId="{D6ED1F6E-5A3C-41C6-89F4-45C9C5BA070C}">
      <dgm:prSet/>
      <dgm:spPr/>
      <dgm:t>
        <a:bodyPr/>
        <a:lstStyle/>
        <a:p>
          <a:endParaRPr lang="fr-CA"/>
        </a:p>
      </dgm:t>
    </dgm:pt>
    <dgm:pt modelId="{93FC79C0-840B-4FDF-9B9E-03F6D7E05278}">
      <dgm:prSet/>
      <dgm:spPr/>
      <dgm:t>
        <a:bodyPr/>
        <a:lstStyle/>
        <a:p>
          <a:r>
            <a:rPr lang="en-US" dirty="0"/>
            <a:t>Start with the highest shelf 2nd.</a:t>
          </a:r>
          <a:endParaRPr lang="fr-CA" dirty="0"/>
        </a:p>
      </dgm:t>
    </dgm:pt>
    <dgm:pt modelId="{46C3209D-1E4A-43DA-9A6B-0639D4EFAADB}" type="parTrans" cxnId="{E43950ED-FEF7-454F-8EDD-B7FA19936D9E}">
      <dgm:prSet/>
      <dgm:spPr/>
      <dgm:t>
        <a:bodyPr/>
        <a:lstStyle/>
        <a:p>
          <a:endParaRPr lang="fr-CA"/>
        </a:p>
      </dgm:t>
    </dgm:pt>
    <dgm:pt modelId="{00010E6E-84F2-498B-88AD-C0111E98E5BE}" type="sibTrans" cxnId="{E43950ED-FEF7-454F-8EDD-B7FA19936D9E}">
      <dgm:prSet/>
      <dgm:spPr/>
      <dgm:t>
        <a:bodyPr/>
        <a:lstStyle/>
        <a:p>
          <a:endParaRPr lang="fr-CA"/>
        </a:p>
      </dgm:t>
    </dgm:pt>
    <dgm:pt modelId="{0E929F0C-C1E1-475A-9AB1-1D26C00DCF5B}" type="pres">
      <dgm:prSet presAssocID="{A360F438-0520-4785-B431-247D61CA62FD}" presName="linear" presStyleCnt="0">
        <dgm:presLayoutVars>
          <dgm:animLvl val="lvl"/>
          <dgm:resizeHandles val="exact"/>
        </dgm:presLayoutVars>
      </dgm:prSet>
      <dgm:spPr/>
    </dgm:pt>
    <dgm:pt modelId="{D6580AE5-434D-4EE0-B893-AC75651FEEF5}" type="pres">
      <dgm:prSet presAssocID="{5CEC1F59-9898-405F-A2E3-D518223212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3CAF7-82D8-406F-B467-0CDE6B4462D7}" type="pres">
      <dgm:prSet presAssocID="{5CEC1F59-9898-405F-A2E3-D51822321259}" presName="childText" presStyleLbl="revTx" presStyleIdx="0" presStyleCnt="3">
        <dgm:presLayoutVars>
          <dgm:bulletEnabled val="1"/>
        </dgm:presLayoutVars>
      </dgm:prSet>
      <dgm:spPr/>
    </dgm:pt>
    <dgm:pt modelId="{0870D417-7C79-4BB9-9D7B-8D43D106A923}" type="pres">
      <dgm:prSet presAssocID="{D6538A94-11D2-4826-891A-E5B0FAAB67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D05E8-D18C-4992-AAC4-0E64E82646CF}" type="pres">
      <dgm:prSet presAssocID="{D6538A94-11D2-4826-891A-E5B0FAAB67D8}" presName="childText" presStyleLbl="revTx" presStyleIdx="1" presStyleCnt="3">
        <dgm:presLayoutVars>
          <dgm:bulletEnabled val="1"/>
        </dgm:presLayoutVars>
      </dgm:prSet>
      <dgm:spPr/>
    </dgm:pt>
    <dgm:pt modelId="{BDFA407B-D0AE-496E-A2B6-8D64C1AA3C31}" type="pres">
      <dgm:prSet presAssocID="{B35C6A63-8F30-458B-8081-9B7E40A68B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B9FD68-7CB8-4B35-A0B6-A031834347DE}" type="pres">
      <dgm:prSet presAssocID="{B35C6A63-8F30-458B-8081-9B7E40A68B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E99BB01-0CC5-4D37-80F1-31FFF4F1F96C}" type="presOf" srcId="{A360F438-0520-4785-B431-247D61CA62FD}" destId="{0E929F0C-C1E1-475A-9AB1-1D26C00DCF5B}" srcOrd="0" destOrd="0" presId="urn:microsoft.com/office/officeart/2005/8/layout/vList2"/>
    <dgm:cxn modelId="{9A947C13-05A6-4FC1-94DC-CB9E35089549}" srcId="{A360F438-0520-4785-B431-247D61CA62FD}" destId="{5CEC1F59-9898-405F-A2E3-D51822321259}" srcOrd="0" destOrd="0" parTransId="{B5D6C0A4-93B9-4ADA-B021-8675CB956503}" sibTransId="{1AC949B7-3108-46BF-B266-A302F3C12FE7}"/>
    <dgm:cxn modelId="{690D501A-115A-4483-BB1A-54FFBCB8798D}" srcId="{A360F438-0520-4785-B431-247D61CA62FD}" destId="{D6538A94-11D2-4826-891A-E5B0FAAB67D8}" srcOrd="1" destOrd="0" parTransId="{A5D8FC69-FD30-4648-8917-979BBE0112F8}" sibTransId="{ACCB624A-56A7-4664-BB26-1F545193E473}"/>
    <dgm:cxn modelId="{320A5F5E-604B-4355-97EF-4E4775A5A2B0}" type="presOf" srcId="{4BE824FA-7C28-4BCB-8DEA-B220DC6FCBF0}" destId="{470D05E8-D18C-4992-AAC4-0E64E82646CF}" srcOrd="0" destOrd="0" presId="urn:microsoft.com/office/officeart/2005/8/layout/vList2"/>
    <dgm:cxn modelId="{D6ED1F6E-5A3C-41C6-89F4-45C9C5BA070C}" srcId="{A360F438-0520-4785-B431-247D61CA62FD}" destId="{B35C6A63-8F30-458B-8081-9B7E40A68BB3}" srcOrd="2" destOrd="0" parTransId="{6CDBF8C6-48E8-4C9F-9EFE-12E0BBB13B34}" sibTransId="{71A01401-B7DF-43C4-BD84-FA1B77527A3E}"/>
    <dgm:cxn modelId="{23AC0B57-DA32-4A4D-B6DF-1958FB991AC7}" type="presOf" srcId="{B06DFC34-908C-43EF-B541-6C698BA0B359}" destId="{1EB3CAF7-82D8-406F-B467-0CDE6B4462D7}" srcOrd="0" destOrd="0" presId="urn:microsoft.com/office/officeart/2005/8/layout/vList2"/>
    <dgm:cxn modelId="{0EEF8658-DE6C-471F-8C34-8A62FA2ED082}" srcId="{D6538A94-11D2-4826-891A-E5B0FAAB67D8}" destId="{4BE824FA-7C28-4BCB-8DEA-B220DC6FCBF0}" srcOrd="0" destOrd="0" parTransId="{76832233-9456-401A-846B-F69AD307AA55}" sibTransId="{D4C649EF-046D-4553-97E3-E952DDE8A437}"/>
    <dgm:cxn modelId="{304C26AB-7D9A-4DB5-B159-8B703F87C929}" type="presOf" srcId="{5CEC1F59-9898-405F-A2E3-D51822321259}" destId="{D6580AE5-434D-4EE0-B893-AC75651FEEF5}" srcOrd="0" destOrd="0" presId="urn:microsoft.com/office/officeart/2005/8/layout/vList2"/>
    <dgm:cxn modelId="{33257ED2-EF06-4AFA-86E8-4B8F1891077C}" type="presOf" srcId="{D6538A94-11D2-4826-891A-E5B0FAAB67D8}" destId="{0870D417-7C79-4BB9-9D7B-8D43D106A923}" srcOrd="0" destOrd="0" presId="urn:microsoft.com/office/officeart/2005/8/layout/vList2"/>
    <dgm:cxn modelId="{37B8F3EA-0630-4919-BD47-B3EB90BC7B54}" srcId="{5CEC1F59-9898-405F-A2E3-D51822321259}" destId="{B06DFC34-908C-43EF-B541-6C698BA0B359}" srcOrd="0" destOrd="0" parTransId="{0B49B209-39D0-45E0-9286-CE49FFA133C4}" sibTransId="{53F2EEDE-059C-468C-8219-EA8662904E24}"/>
    <dgm:cxn modelId="{E43950ED-FEF7-454F-8EDD-B7FA19936D9E}" srcId="{B35C6A63-8F30-458B-8081-9B7E40A68BB3}" destId="{93FC79C0-840B-4FDF-9B9E-03F6D7E05278}" srcOrd="0" destOrd="0" parTransId="{46C3209D-1E4A-43DA-9A6B-0639D4EFAADB}" sibTransId="{00010E6E-84F2-498B-88AD-C0111E98E5BE}"/>
    <dgm:cxn modelId="{F1E5EFEE-D2F9-4637-9D92-8E35CB7904BC}" type="presOf" srcId="{B35C6A63-8F30-458B-8081-9B7E40A68BB3}" destId="{BDFA407B-D0AE-496E-A2B6-8D64C1AA3C31}" srcOrd="0" destOrd="0" presId="urn:microsoft.com/office/officeart/2005/8/layout/vList2"/>
    <dgm:cxn modelId="{8D8F95F8-0F78-43A0-B5F5-6E873A0FF0FE}" type="presOf" srcId="{93FC79C0-840B-4FDF-9B9E-03F6D7E05278}" destId="{24B9FD68-7CB8-4B35-A0B6-A031834347DE}" srcOrd="0" destOrd="0" presId="urn:microsoft.com/office/officeart/2005/8/layout/vList2"/>
    <dgm:cxn modelId="{9AF74337-A5A0-4FF8-825A-E6950AFD7C0F}" type="presParOf" srcId="{0E929F0C-C1E1-475A-9AB1-1D26C00DCF5B}" destId="{D6580AE5-434D-4EE0-B893-AC75651FEEF5}" srcOrd="0" destOrd="0" presId="urn:microsoft.com/office/officeart/2005/8/layout/vList2"/>
    <dgm:cxn modelId="{4817A6BD-E3CC-4BF6-94D6-EA430685660F}" type="presParOf" srcId="{0E929F0C-C1E1-475A-9AB1-1D26C00DCF5B}" destId="{1EB3CAF7-82D8-406F-B467-0CDE6B4462D7}" srcOrd="1" destOrd="0" presId="urn:microsoft.com/office/officeart/2005/8/layout/vList2"/>
    <dgm:cxn modelId="{AB1F46E1-AB23-401C-9F58-EFD65B1B3FC0}" type="presParOf" srcId="{0E929F0C-C1E1-475A-9AB1-1D26C00DCF5B}" destId="{0870D417-7C79-4BB9-9D7B-8D43D106A923}" srcOrd="2" destOrd="0" presId="urn:microsoft.com/office/officeart/2005/8/layout/vList2"/>
    <dgm:cxn modelId="{01DBC836-FDC3-4AF4-9B72-0217A0DB8715}" type="presParOf" srcId="{0E929F0C-C1E1-475A-9AB1-1D26C00DCF5B}" destId="{470D05E8-D18C-4992-AAC4-0E64E82646CF}" srcOrd="3" destOrd="0" presId="urn:microsoft.com/office/officeart/2005/8/layout/vList2"/>
    <dgm:cxn modelId="{95871769-BDFA-449C-97B9-18A46DA7B0F9}" type="presParOf" srcId="{0E929F0C-C1E1-475A-9AB1-1D26C00DCF5B}" destId="{BDFA407B-D0AE-496E-A2B6-8D64C1AA3C31}" srcOrd="4" destOrd="0" presId="urn:microsoft.com/office/officeart/2005/8/layout/vList2"/>
    <dgm:cxn modelId="{98EC94BD-96CF-4997-810B-59A9C0468B62}" type="presParOf" srcId="{0E929F0C-C1E1-475A-9AB1-1D26C00DCF5B}" destId="{24B9FD68-7CB8-4B35-A0B6-A031834347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2779566" y="1248124"/>
              </a:lnTo>
              <a:lnTo>
                <a:pt x="2779566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33EE2-902F-4DEC-A486-716BCF9C574A}">
      <dsp:nvSpPr>
        <dsp:cNvPr id="0" name=""/>
        <dsp:cNvSpPr/>
      </dsp:nvSpPr>
      <dsp:spPr>
        <a:xfrm>
          <a:off x="3657600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926522" y="1248124"/>
              </a:lnTo>
              <a:lnTo>
                <a:pt x="926522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2570276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2731077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926522" y="0"/>
              </a:moveTo>
              <a:lnTo>
                <a:pt x="926522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878033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2779566" y="0"/>
              </a:moveTo>
              <a:lnTo>
                <a:pt x="2779566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initScan.exe</a:t>
          </a:r>
          <a:endParaRPr lang="fr-CA" sz="17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logCheck.exe</a:t>
          </a:r>
          <a:endParaRPr lang="fr-CA" sz="1700" kern="1200" dirty="0"/>
        </a:p>
      </dsp:txBody>
      <dsp:txXfrm>
        <a:off x="2891879" y="1090453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1231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printLabels.bat</a:t>
          </a:r>
          <a:endParaRPr lang="fr-CA" sz="1700" kern="1200" dirty="0"/>
        </a:p>
      </dsp:txBody>
      <dsp:txXfrm>
        <a:off x="112313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1965357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SNCountUp.bat</a:t>
          </a:r>
          <a:endParaRPr lang="fr-CA" sz="1700" kern="1200" dirty="0"/>
        </a:p>
      </dsp:txBody>
      <dsp:txXfrm>
        <a:off x="1965357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1038835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SNCount.txt</a:t>
          </a:r>
          <a:endParaRPr lang="fr-CA" sz="1700" kern="1200" dirty="0"/>
        </a:p>
      </dsp:txBody>
      <dsp:txXfrm>
        <a:off x="1038835" y="4352423"/>
        <a:ext cx="1531441" cy="765720"/>
      </dsp:txXfrm>
    </dsp:sp>
    <dsp:sp modelId="{E16286B1-F6DD-435B-8D33-2273810FC772}">
      <dsp:nvSpPr>
        <dsp:cNvPr id="0" name=""/>
        <dsp:cNvSpPr/>
      </dsp:nvSpPr>
      <dsp:spPr>
        <a:xfrm>
          <a:off x="3818401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dirty="0"/>
            <a:t>printQA.bat</a:t>
          </a:r>
          <a:endParaRPr lang="fr-CA" sz="1700" i="1" kern="1200" dirty="0"/>
        </a:p>
      </dsp:txBody>
      <dsp:txXfrm>
        <a:off x="3818401" y="3265100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567144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printWIP.bat</a:t>
          </a:r>
          <a:endParaRPr lang="fr-CA" sz="1700" kern="1200" dirty="0"/>
        </a:p>
      </dsp:txBody>
      <dsp:txXfrm>
        <a:off x="5671445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bLog.txt</a:t>
          </a:r>
          <a:endParaRPr lang="fr-CA" sz="1700" kern="1200" dirty="0"/>
        </a:p>
      </dsp:txBody>
      <dsp:txXfrm>
        <a:off x="1965357" y="2177777"/>
        <a:ext cx="1531441" cy="765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40049-51F5-41BD-8A19-8EF975D2FEC2}">
      <dsp:nvSpPr>
        <dsp:cNvPr id="0" name=""/>
        <dsp:cNvSpPr/>
      </dsp:nvSpPr>
      <dsp:spPr>
        <a:xfrm>
          <a:off x="3496798" y="1856174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9C691-4B50-4159-9F42-B35EF32A6B44}">
      <dsp:nvSpPr>
        <dsp:cNvPr id="0" name=""/>
        <dsp:cNvSpPr/>
      </dsp:nvSpPr>
      <dsp:spPr>
        <a:xfrm>
          <a:off x="3657600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2779566" y="1248124"/>
              </a:lnTo>
              <a:lnTo>
                <a:pt x="2779566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33EE2-902F-4DEC-A486-716BCF9C574A}">
      <dsp:nvSpPr>
        <dsp:cNvPr id="0" name=""/>
        <dsp:cNvSpPr/>
      </dsp:nvSpPr>
      <dsp:spPr>
        <a:xfrm>
          <a:off x="3657600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24"/>
              </a:lnTo>
              <a:lnTo>
                <a:pt x="926522" y="1248124"/>
              </a:lnTo>
              <a:lnTo>
                <a:pt x="926522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AF3D0-A783-4F4A-AF16-39637F115AA6}">
      <dsp:nvSpPr>
        <dsp:cNvPr id="0" name=""/>
        <dsp:cNvSpPr/>
      </dsp:nvSpPr>
      <dsp:spPr>
        <a:xfrm>
          <a:off x="2570276" y="4030821"/>
          <a:ext cx="160801" cy="704463"/>
        </a:xfrm>
        <a:custGeom>
          <a:avLst/>
          <a:gdLst/>
          <a:ahLst/>
          <a:cxnLst/>
          <a:rect l="0" t="0" r="0" b="0"/>
          <a:pathLst>
            <a:path>
              <a:moveTo>
                <a:pt x="160801" y="0"/>
              </a:moveTo>
              <a:lnTo>
                <a:pt x="160801" y="704463"/>
              </a:lnTo>
              <a:lnTo>
                <a:pt x="0" y="704463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959D3-8E8F-4C33-8E58-743CD226A445}">
      <dsp:nvSpPr>
        <dsp:cNvPr id="0" name=""/>
        <dsp:cNvSpPr/>
      </dsp:nvSpPr>
      <dsp:spPr>
        <a:xfrm>
          <a:off x="2731077" y="1856174"/>
          <a:ext cx="926522" cy="1408926"/>
        </a:xfrm>
        <a:custGeom>
          <a:avLst/>
          <a:gdLst/>
          <a:ahLst/>
          <a:cxnLst/>
          <a:rect l="0" t="0" r="0" b="0"/>
          <a:pathLst>
            <a:path>
              <a:moveTo>
                <a:pt x="926522" y="0"/>
              </a:moveTo>
              <a:lnTo>
                <a:pt x="926522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98B96-2FDD-477F-82FD-3398AEE00C53}">
      <dsp:nvSpPr>
        <dsp:cNvPr id="0" name=""/>
        <dsp:cNvSpPr/>
      </dsp:nvSpPr>
      <dsp:spPr>
        <a:xfrm>
          <a:off x="878033" y="1856174"/>
          <a:ext cx="2779566" cy="1408926"/>
        </a:xfrm>
        <a:custGeom>
          <a:avLst/>
          <a:gdLst/>
          <a:ahLst/>
          <a:cxnLst/>
          <a:rect l="0" t="0" r="0" b="0"/>
          <a:pathLst>
            <a:path>
              <a:moveTo>
                <a:pt x="2779566" y="0"/>
              </a:moveTo>
              <a:lnTo>
                <a:pt x="2779566" y="1248124"/>
              </a:lnTo>
              <a:lnTo>
                <a:pt x="0" y="1248124"/>
              </a:lnTo>
              <a:lnTo>
                <a:pt x="0" y="1408926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85F08-228B-4F23-9920-ED58748DD612}">
      <dsp:nvSpPr>
        <dsp:cNvPr id="0" name=""/>
        <dsp:cNvSpPr/>
      </dsp:nvSpPr>
      <dsp:spPr>
        <a:xfrm>
          <a:off x="3611880" y="768851"/>
          <a:ext cx="91440" cy="3216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60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D8E95-5792-4CAF-BBE2-B190055FFE9B}">
      <dsp:nvSpPr>
        <dsp:cNvPr id="0" name=""/>
        <dsp:cNvSpPr/>
      </dsp:nvSpPr>
      <dsp:spPr>
        <a:xfrm>
          <a:off x="2891879" y="313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Autohotkey</a:t>
          </a:r>
          <a:endParaRPr lang="fr-CA" sz="2400" kern="1200" dirty="0"/>
        </a:p>
      </dsp:txBody>
      <dsp:txXfrm>
        <a:off x="2891879" y="3130"/>
        <a:ext cx="1531441" cy="765720"/>
      </dsp:txXfrm>
    </dsp:sp>
    <dsp:sp modelId="{F58A63D3-C78F-4550-80E7-D69343F847C2}">
      <dsp:nvSpPr>
        <dsp:cNvPr id="0" name=""/>
        <dsp:cNvSpPr/>
      </dsp:nvSpPr>
      <dsp:spPr>
        <a:xfrm>
          <a:off x="2891879" y="109045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C++</a:t>
          </a:r>
          <a:endParaRPr lang="fr-CA" sz="2400" kern="1200" dirty="0"/>
        </a:p>
      </dsp:txBody>
      <dsp:txXfrm>
        <a:off x="2891879" y="1090453"/>
        <a:ext cx="1531441" cy="765720"/>
      </dsp:txXfrm>
    </dsp:sp>
    <dsp:sp modelId="{CB2F9E2B-60EC-401F-A7AE-483C76BC0EC4}">
      <dsp:nvSpPr>
        <dsp:cNvPr id="0" name=""/>
        <dsp:cNvSpPr/>
      </dsp:nvSpPr>
      <dsp:spPr>
        <a:xfrm>
          <a:off x="112313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batch</a:t>
          </a:r>
          <a:endParaRPr lang="fr-CA" sz="2400" kern="1200" dirty="0"/>
        </a:p>
      </dsp:txBody>
      <dsp:txXfrm>
        <a:off x="112313" y="3265100"/>
        <a:ext cx="1531441" cy="765720"/>
      </dsp:txXfrm>
    </dsp:sp>
    <dsp:sp modelId="{227A2695-8EBE-4628-A9EE-801697A0D3C2}">
      <dsp:nvSpPr>
        <dsp:cNvPr id="0" name=""/>
        <dsp:cNvSpPr/>
      </dsp:nvSpPr>
      <dsp:spPr>
        <a:xfrm>
          <a:off x="1965357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batch</a:t>
          </a:r>
          <a:endParaRPr lang="fr-CA" sz="2400" kern="1200" dirty="0"/>
        </a:p>
      </dsp:txBody>
      <dsp:txXfrm>
        <a:off x="1965357" y="3265100"/>
        <a:ext cx="1531441" cy="765720"/>
      </dsp:txXfrm>
    </dsp:sp>
    <dsp:sp modelId="{54DB9B34-E7B2-41DC-B13D-F457F995CDFC}">
      <dsp:nvSpPr>
        <dsp:cNvPr id="0" name=""/>
        <dsp:cNvSpPr/>
      </dsp:nvSpPr>
      <dsp:spPr>
        <a:xfrm>
          <a:off x="1038835" y="4352423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txt</a:t>
          </a:r>
          <a:endParaRPr lang="fr-CA" sz="2400" kern="1200" dirty="0"/>
        </a:p>
      </dsp:txBody>
      <dsp:txXfrm>
        <a:off x="1038835" y="4352423"/>
        <a:ext cx="1531441" cy="765720"/>
      </dsp:txXfrm>
    </dsp:sp>
    <dsp:sp modelId="{E16286B1-F6DD-435B-8D33-2273810FC772}">
      <dsp:nvSpPr>
        <dsp:cNvPr id="0" name=""/>
        <dsp:cNvSpPr/>
      </dsp:nvSpPr>
      <dsp:spPr>
        <a:xfrm>
          <a:off x="3818401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batch</a:t>
          </a:r>
          <a:endParaRPr lang="fr-CA" sz="2400" i="1" kern="1200" dirty="0"/>
        </a:p>
      </dsp:txBody>
      <dsp:txXfrm>
        <a:off x="3818401" y="3265100"/>
        <a:ext cx="1531441" cy="765720"/>
      </dsp:txXfrm>
    </dsp:sp>
    <dsp:sp modelId="{B7B9E35F-3141-4501-8C8E-ECDBA7C3D699}">
      <dsp:nvSpPr>
        <dsp:cNvPr id="0" name=""/>
        <dsp:cNvSpPr/>
      </dsp:nvSpPr>
      <dsp:spPr>
        <a:xfrm>
          <a:off x="5671445" y="3265100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batch</a:t>
          </a:r>
          <a:endParaRPr lang="fr-CA" sz="2400" kern="1200" dirty="0"/>
        </a:p>
      </dsp:txBody>
      <dsp:txXfrm>
        <a:off x="5671445" y="3265100"/>
        <a:ext cx="1531441" cy="765720"/>
      </dsp:txXfrm>
    </dsp:sp>
    <dsp:sp modelId="{B7666E4B-FE3C-4B7F-ADE2-C772AB73DAAC}">
      <dsp:nvSpPr>
        <dsp:cNvPr id="0" name=""/>
        <dsp:cNvSpPr/>
      </dsp:nvSpPr>
      <dsp:spPr>
        <a:xfrm>
          <a:off x="1965357" y="2177777"/>
          <a:ext cx="1531441" cy="765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txt</a:t>
          </a:r>
          <a:endParaRPr lang="fr-CA" sz="2400" kern="1200" dirty="0"/>
        </a:p>
      </dsp:txBody>
      <dsp:txXfrm>
        <a:off x="1965357" y="2177777"/>
        <a:ext cx="1531441" cy="765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8EC1-73FA-4BDB-BC7E-15798B833BE6}">
      <dsp:nvSpPr>
        <dsp:cNvPr id="0" name=""/>
        <dsp:cNvSpPr/>
      </dsp:nvSpPr>
      <dsp:spPr>
        <a:xfrm>
          <a:off x="0" y="13063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serialNumberYearlyUpdate.bat</a:t>
          </a:r>
          <a:endParaRPr lang="fr-CA" sz="3000" kern="1200" dirty="0"/>
        </a:p>
      </dsp:txBody>
      <dsp:txXfrm>
        <a:off x="35125" y="165762"/>
        <a:ext cx="7244950" cy="649299"/>
      </dsp:txXfrm>
    </dsp:sp>
    <dsp:sp modelId="{853FFA65-9539-473C-A1F5-7E62F9846AF5}">
      <dsp:nvSpPr>
        <dsp:cNvPr id="0" name=""/>
        <dsp:cNvSpPr/>
      </dsp:nvSpPr>
      <dsp:spPr>
        <a:xfrm>
          <a:off x="0" y="850187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 on January 1</a:t>
          </a:r>
          <a:r>
            <a:rPr lang="en-US" sz="2300" kern="1200" baseline="30000" dirty="0"/>
            <a:t>st</a:t>
          </a:r>
          <a:r>
            <a:rPr lang="en-US" sz="2300" kern="1200" dirty="0"/>
            <a:t>,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year, resets week + number</a:t>
          </a:r>
          <a:endParaRPr lang="fr-CA" sz="2300" kern="1200" dirty="0"/>
        </a:p>
      </dsp:txBody>
      <dsp:txXfrm>
        <a:off x="0" y="850187"/>
        <a:ext cx="7315200" cy="791774"/>
      </dsp:txXfrm>
    </dsp:sp>
    <dsp:sp modelId="{392E27B0-2271-4B0B-B3E5-07DBCC321FA6}">
      <dsp:nvSpPr>
        <dsp:cNvPr id="0" name=""/>
        <dsp:cNvSpPr/>
      </dsp:nvSpPr>
      <dsp:spPr>
        <a:xfrm>
          <a:off x="0" y="1641962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serialNumberWeeklyUpdate.bat</a:t>
          </a:r>
          <a:endParaRPr lang="fr-CA" sz="3000" kern="1200" dirty="0"/>
        </a:p>
      </dsp:txBody>
      <dsp:txXfrm>
        <a:off x="35125" y="1677087"/>
        <a:ext cx="7244950" cy="649299"/>
      </dsp:txXfrm>
    </dsp:sp>
    <dsp:sp modelId="{08C6FD84-BE15-434A-9768-167F87B9790B}">
      <dsp:nvSpPr>
        <dsp:cNvPr id="0" name=""/>
        <dsp:cNvSpPr/>
      </dsp:nvSpPr>
      <dsp:spPr>
        <a:xfrm>
          <a:off x="0" y="2361512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week, on Sunday at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week, resets number</a:t>
          </a:r>
          <a:endParaRPr lang="fr-CA" sz="2300" kern="1200" dirty="0"/>
        </a:p>
      </dsp:txBody>
      <dsp:txXfrm>
        <a:off x="0" y="2361512"/>
        <a:ext cx="7315200" cy="791774"/>
      </dsp:txXfrm>
    </dsp:sp>
    <dsp:sp modelId="{9FF32904-AC2B-424D-8F91-29E230FD38D0}">
      <dsp:nvSpPr>
        <dsp:cNvPr id="0" name=""/>
        <dsp:cNvSpPr/>
      </dsp:nvSpPr>
      <dsp:spPr>
        <a:xfrm>
          <a:off x="0" y="315328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yearlyLogCleanup.exe             – </a:t>
          </a:r>
          <a:r>
            <a:rPr lang="en-US" sz="3000" kern="1200" dirty="0" err="1"/>
            <a:t>c++</a:t>
          </a:r>
          <a:endParaRPr lang="en-US" sz="3000" kern="1200" dirty="0"/>
        </a:p>
      </dsp:txBody>
      <dsp:txXfrm>
        <a:off x="35125" y="3188412"/>
        <a:ext cx="7244950" cy="649299"/>
      </dsp:txXfrm>
    </dsp:sp>
    <dsp:sp modelId="{AD52CE1C-1971-4CA3-9EE1-FC834BE89AB5}">
      <dsp:nvSpPr>
        <dsp:cNvPr id="0" name=""/>
        <dsp:cNvSpPr/>
      </dsp:nvSpPr>
      <dsp:spPr>
        <a:xfrm>
          <a:off x="0" y="3872837"/>
          <a:ext cx="73152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year, on January 1</a:t>
          </a:r>
          <a:r>
            <a:rPr lang="en-US" sz="2300" kern="1200" baseline="30000" dirty="0"/>
            <a:t>st</a:t>
          </a:r>
          <a:r>
            <a:rPr lang="en-US" sz="2300" kern="1200" dirty="0"/>
            <a:t> 1AM.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Cleans bLog.txt of old barcodes, presumably not being used post SQL</a:t>
          </a:r>
          <a:endParaRPr lang="fr-CA" sz="2300" kern="1200" dirty="0"/>
        </a:p>
      </dsp:txBody>
      <dsp:txXfrm>
        <a:off x="0" y="3872837"/>
        <a:ext cx="7315200" cy="1117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C95A9-E944-41DD-AFF1-5C84A6F3FB50}">
      <dsp:nvSpPr>
        <dsp:cNvPr id="0" name=""/>
        <dsp:cNvSpPr/>
      </dsp:nvSpPr>
      <dsp:spPr>
        <a:xfrm>
          <a:off x="2438400" y="0"/>
          <a:ext cx="24383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initScan.exe runs on bootup of outgoing scanning computer</a:t>
          </a:r>
          <a:endParaRPr lang="fr-CA" sz="1800" kern="1200" dirty="0"/>
        </a:p>
      </dsp:txBody>
      <dsp:txXfrm>
        <a:off x="2438400" y="0"/>
        <a:ext cx="2438399" cy="1707091"/>
      </dsp:txXfrm>
    </dsp:sp>
    <dsp:sp modelId="{64D8E862-986F-4F97-A0B9-453FD5B8BAEA}">
      <dsp:nvSpPr>
        <dsp:cNvPr id="0" name=""/>
        <dsp:cNvSpPr/>
      </dsp:nvSpPr>
      <dsp:spPr>
        <a:xfrm>
          <a:off x="1219200" y="1707091"/>
          <a:ext cx="4876799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serialNumberWeeklyUpdate.bat runs once a week, ideally Sunday morning, on the outgoing scanning computer</a:t>
          </a:r>
          <a:endParaRPr lang="fr-CA" sz="1800" kern="1200" dirty="0"/>
        </a:p>
      </dsp:txBody>
      <dsp:txXfrm>
        <a:off x="2072640" y="1707091"/>
        <a:ext cx="3169919" cy="1707091"/>
      </dsp:txXfrm>
    </dsp:sp>
    <dsp:sp modelId="{026057EE-510F-4FC3-B5BC-BFED1AD3F4EF}">
      <dsp:nvSpPr>
        <dsp:cNvPr id="0" name=""/>
        <dsp:cNvSpPr/>
      </dsp:nvSpPr>
      <dsp:spPr>
        <a:xfrm>
          <a:off x="0" y="3414183"/>
          <a:ext cx="7315200" cy="1707091"/>
        </a:xfrm>
        <a:prstGeom prst="trapezoid">
          <a:avLst>
            <a:gd name="adj" fmla="val 714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serialNumberYearlyUpdate.bat runs at the beginning of the year on the outgoing scanning computer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yearlyLogCleanup.exe runs at the beginning of the year on the outgoing scanning computer</a:t>
          </a:r>
          <a:endParaRPr lang="fr-CA" sz="1800" kern="1200" dirty="0"/>
        </a:p>
      </dsp:txBody>
      <dsp:txXfrm>
        <a:off x="1280159" y="3414183"/>
        <a:ext cx="4754880" cy="17070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0AE5-434D-4EE0-B893-AC75651FEEF5}">
      <dsp:nvSpPr>
        <dsp:cNvPr id="0" name=""/>
        <dsp:cNvSpPr/>
      </dsp:nvSpPr>
      <dsp:spPr>
        <a:xfrm>
          <a:off x="0" y="630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Username</a:t>
          </a:r>
          <a:endParaRPr lang="fr-CA" sz="4200" kern="1200" dirty="0"/>
        </a:p>
      </dsp:txBody>
      <dsp:txXfrm>
        <a:off x="49176" y="55478"/>
        <a:ext cx="7216848" cy="909018"/>
      </dsp:txXfrm>
    </dsp:sp>
    <dsp:sp modelId="{1EB3CAF7-82D8-406F-B467-0CDE6B4462D7}">
      <dsp:nvSpPr>
        <dsp:cNvPr id="0" name=""/>
        <dsp:cNvSpPr/>
      </dsp:nvSpPr>
      <dsp:spPr>
        <a:xfrm>
          <a:off x="0" y="101367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 err="1"/>
            <a:t>pixustechnologies</a:t>
          </a:r>
          <a:endParaRPr lang="fr-CA" sz="3300" kern="1200" dirty="0"/>
        </a:p>
      </dsp:txBody>
      <dsp:txXfrm>
        <a:off x="0" y="1013672"/>
        <a:ext cx="7315200" cy="695520"/>
      </dsp:txXfrm>
    </dsp:sp>
    <dsp:sp modelId="{0870D417-7C79-4BB9-9D7B-8D43D106A923}">
      <dsp:nvSpPr>
        <dsp:cNvPr id="0" name=""/>
        <dsp:cNvSpPr/>
      </dsp:nvSpPr>
      <dsp:spPr>
        <a:xfrm>
          <a:off x="0" y="170919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Email</a:t>
          </a:r>
          <a:endParaRPr lang="fr-CA" sz="4200" kern="1200" dirty="0"/>
        </a:p>
      </dsp:txBody>
      <dsp:txXfrm>
        <a:off x="49176" y="1758368"/>
        <a:ext cx="7216848" cy="909018"/>
      </dsp:txXfrm>
    </dsp:sp>
    <dsp:sp modelId="{470D05E8-D18C-4992-AAC4-0E64E82646CF}">
      <dsp:nvSpPr>
        <dsp:cNvPr id="0" name=""/>
        <dsp:cNvSpPr/>
      </dsp:nvSpPr>
      <dsp:spPr>
        <a:xfrm>
          <a:off x="0" y="271656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helpdesk@pixustechnologies.com</a:t>
          </a:r>
          <a:endParaRPr lang="fr-CA" sz="3300" kern="1200" dirty="0"/>
        </a:p>
      </dsp:txBody>
      <dsp:txXfrm>
        <a:off x="0" y="2716562"/>
        <a:ext cx="7315200" cy="695520"/>
      </dsp:txXfrm>
    </dsp:sp>
    <dsp:sp modelId="{BDFA407B-D0AE-496E-A2B6-8D64C1AA3C31}">
      <dsp:nvSpPr>
        <dsp:cNvPr id="0" name=""/>
        <dsp:cNvSpPr/>
      </dsp:nvSpPr>
      <dsp:spPr>
        <a:xfrm>
          <a:off x="0" y="341208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Password</a:t>
          </a:r>
          <a:endParaRPr lang="fr-CA" sz="4200" kern="1200" dirty="0"/>
        </a:p>
      </dsp:txBody>
      <dsp:txXfrm>
        <a:off x="49176" y="3461258"/>
        <a:ext cx="7216848" cy="909018"/>
      </dsp:txXfrm>
    </dsp:sp>
    <dsp:sp modelId="{24B9FD68-7CB8-4B35-A0B6-A031834347DE}">
      <dsp:nvSpPr>
        <dsp:cNvPr id="0" name=""/>
        <dsp:cNvSpPr/>
      </dsp:nvSpPr>
      <dsp:spPr>
        <a:xfrm>
          <a:off x="0" y="441945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Start with the highest shelf 2nd.</a:t>
          </a:r>
          <a:endParaRPr lang="fr-CA" sz="3300" kern="1200" dirty="0"/>
        </a:p>
      </dsp:txBody>
      <dsp:txXfrm>
        <a:off x="0" y="4419452"/>
        <a:ext cx="73152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scott@uwaterlo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685-B13F-41F7-957C-FE1140D9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+ Serial Number Change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ED0-C5CD-45E2-A8FD-D6D192BC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Scott</a:t>
            </a:r>
          </a:p>
          <a:p>
            <a:r>
              <a:rPr lang="en-US" dirty="0">
                <a:hlinkClick r:id="rId2"/>
              </a:rPr>
              <a:t>jacob.scott@uwaterloo.ca</a:t>
            </a:r>
            <a:endParaRPr lang="en-US" dirty="0"/>
          </a:p>
          <a:p>
            <a:r>
              <a:rPr lang="en-US" dirty="0"/>
              <a:t>13-09-2021</a:t>
            </a:r>
          </a:p>
        </p:txBody>
      </p:sp>
    </p:spTree>
    <p:extLst>
      <p:ext uri="{BB962C8B-B14F-4D97-AF65-F5344CB8AC3E}">
        <p14:creationId xmlns:p14="http://schemas.microsoft.com/office/powerpoint/2010/main" val="13014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C02-A62B-4368-9609-8A357DC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Task Scheduler 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C07B9-229A-47B3-88D4-7F0A9A69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00803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9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Autohotkey</a:t>
            </a:r>
            <a:r>
              <a:rPr lang="en-US" dirty="0"/>
              <a:t> needs to be installed on host computer</a:t>
            </a:r>
          </a:p>
          <a:p>
            <a:r>
              <a:rPr lang="en-US" dirty="0"/>
              <a:t>If SQL isn’t used, we don’t need the compiler on each computer, otherwise might need </a:t>
            </a:r>
            <a:r>
              <a:rPr lang="en-US" dirty="0" err="1"/>
              <a:t>Mingw</a:t>
            </a:r>
            <a:r>
              <a:rPr lang="en-US" dirty="0"/>
              <a:t> compiler on host computer and MSSQL</a:t>
            </a:r>
          </a:p>
          <a:p>
            <a:r>
              <a:rPr lang="en-US" dirty="0"/>
              <a:t>Scanner needs to preamble with F10</a:t>
            </a:r>
          </a:p>
          <a:p>
            <a:r>
              <a:rPr lang="en-US" dirty="0"/>
              <a:t>User needs to hold Ctrl (or Alt or Win)</a:t>
            </a:r>
          </a:p>
          <a:p>
            <a:r>
              <a:rPr lang="en-US" dirty="0"/>
              <a:t>User needs to type number of prints they want, defaulted to 1 currently *</a:t>
            </a:r>
          </a:p>
          <a:p>
            <a:r>
              <a:rPr lang="en-US" dirty="0"/>
              <a:t>Windows Task Scheduler will need to be setup on host computer, if it changes, the system will not work</a:t>
            </a:r>
          </a:p>
          <a:p>
            <a:pPr lvl="1"/>
            <a:r>
              <a:rPr lang="en-US" dirty="0"/>
              <a:t>Bat files cant execute on network computers thus needs to be local</a:t>
            </a:r>
          </a:p>
          <a:p>
            <a:r>
              <a:rPr lang="en-US" dirty="0"/>
              <a:t>Percentage of barcodes removed every year is customizable</a:t>
            </a:r>
          </a:p>
          <a:p>
            <a:pPr lvl="1"/>
            <a:r>
              <a:rPr lang="en-US" dirty="0"/>
              <a:t>Easily found in code of scannerUsageCheck.cpp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0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Debt 2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743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817-068C-4ACB-AB8E-15DB12BF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A4C8-37A0-4B0E-828D-0461308E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future use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143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83C-C869-49B3-8CC0-01DB466F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Account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CA0D-8AF8-4015-BDF1-9B9E9465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03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7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A6F81-F4C6-4E3E-AE9D-D544C935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65" y="763524"/>
            <a:ext cx="7996430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0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Label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D22D8-054F-4BEA-A4BF-386FD196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6" y="759629"/>
            <a:ext cx="7973802" cy="53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9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5DD2-8E24-48CC-A4FE-FA9AA918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3C40-B8A4-4416-B620-EB090AD7C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Amt/Amt or Amt?</a:t>
            </a:r>
          </a:p>
          <a:p>
            <a:r>
              <a:rPr lang="en-US" dirty="0"/>
              <a:t>Boxes or Circle?</a:t>
            </a:r>
          </a:p>
          <a:p>
            <a:r>
              <a:rPr lang="en-US" dirty="0"/>
              <a:t>Any more info wanted?</a:t>
            </a:r>
            <a:endParaRPr lang="fr-CA" dirty="0"/>
          </a:p>
          <a:p>
            <a:r>
              <a:rPr lang="en-US" dirty="0"/>
              <a:t>Spacing?</a:t>
            </a:r>
            <a:endParaRPr lang="fr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972FD7-027D-480D-8207-745B0BF0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67420"/>
            <a:ext cx="8115230" cy="5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CC8C-0E1B-4E05-BD18-8AEF48A3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Number List</a:t>
            </a:r>
            <a:endParaRPr lang="fr-CA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443F7-658F-4120-9647-6E66A0CB14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AF9AE-7242-49FE-A604-D67C2885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Amt/Amt or Amt?</a:t>
            </a:r>
          </a:p>
          <a:p>
            <a:r>
              <a:rPr lang="en-US" dirty="0"/>
              <a:t>Boxes or Circle?</a:t>
            </a:r>
          </a:p>
          <a:p>
            <a:r>
              <a:rPr lang="en-US" dirty="0"/>
              <a:t>Any more info wanted?</a:t>
            </a:r>
            <a:endParaRPr lang="fr-CA" dirty="0"/>
          </a:p>
          <a:p>
            <a:r>
              <a:rPr lang="en-US" dirty="0"/>
              <a:t>Spacing?</a:t>
            </a:r>
            <a:endParaRPr lang="fr-CA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2B8DA0-C985-4141-B0CE-A938BF25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59630"/>
            <a:ext cx="8115230" cy="53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1691-E9FF-4D29-B428-0AC50545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 Inspection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55F0-5E28-4131-A3F4-1550CBD1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-missing database</a:t>
            </a:r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BD9C9-3F99-40A5-9650-47665D1F3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22"/>
          <a:stretch/>
        </p:blipFill>
        <p:spPr>
          <a:xfrm>
            <a:off x="4563611" y="438325"/>
            <a:ext cx="5719674" cy="59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049179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initScan</a:t>
            </a:r>
            <a:r>
              <a:rPr lang="en-US" dirty="0"/>
              <a:t> will search for Ctrl+F10 to start the program</a:t>
            </a:r>
          </a:p>
          <a:p>
            <a:r>
              <a:rPr lang="en-US" dirty="0"/>
              <a:t>Scanners will automatically press F10, user must hold Ctrl</a:t>
            </a:r>
          </a:p>
          <a:p>
            <a:r>
              <a:rPr lang="en-US" dirty="0"/>
              <a:t>Scan twice to input the barcode</a:t>
            </a:r>
          </a:p>
          <a:p>
            <a:r>
              <a:rPr lang="en-US" dirty="0"/>
              <a:t>Enter the print amount *</a:t>
            </a:r>
          </a:p>
        </p:txBody>
      </p:sp>
    </p:spTree>
    <p:extLst>
      <p:ext uri="{BB962C8B-B14F-4D97-AF65-F5344CB8AC3E}">
        <p14:creationId xmlns:p14="http://schemas.microsoft.com/office/powerpoint/2010/main" val="168170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Process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71835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A64D-F2D4-4738-8851-E339829A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Programs Used</a:t>
            </a:r>
          </a:p>
        </p:txBody>
      </p:sp>
    </p:spTree>
    <p:extLst>
      <p:ext uri="{BB962C8B-B14F-4D97-AF65-F5344CB8AC3E}">
        <p14:creationId xmlns:p14="http://schemas.microsoft.com/office/powerpoint/2010/main" val="177639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9D7-C0D2-45C9-BECD-CEBE9C1D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Reoccurring programs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8204E-F95C-4EE6-84D7-A7FE7E2FA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1766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07F1-973D-4E00-ACA7-9FE52C52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Need to be setup via Windows Task Scheduler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68674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164</TotalTime>
  <Words>442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Frame</vt:lpstr>
      <vt:lpstr>Label + Serial Number Change</vt:lpstr>
      <vt:lpstr>Box Label</vt:lpstr>
      <vt:lpstr>Product Label</vt:lpstr>
      <vt:lpstr>Serial Number List</vt:lpstr>
      <vt:lpstr>Serial Number List</vt:lpstr>
      <vt:lpstr>Quality Assurance Inspection</vt:lpstr>
      <vt:lpstr>Scan Process</vt:lpstr>
      <vt:lpstr>Scan Process</vt:lpstr>
      <vt:lpstr>Reoccurring programs</vt:lpstr>
      <vt:lpstr>Windows Task Scheduler </vt:lpstr>
      <vt:lpstr>Technical Debt</vt:lpstr>
      <vt:lpstr>Technical Debt 2</vt:lpstr>
      <vt:lpstr>Github account</vt:lpstr>
      <vt:lpstr>Github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+ Serial Number Change</dc:title>
  <dc:creator>Jacob W Scott</dc:creator>
  <cp:lastModifiedBy>Jacob W Scott</cp:lastModifiedBy>
  <cp:revision>8</cp:revision>
  <dcterms:created xsi:type="dcterms:W3CDTF">2021-09-03T13:33:34Z</dcterms:created>
  <dcterms:modified xsi:type="dcterms:W3CDTF">2021-09-10T15:43:40Z</dcterms:modified>
</cp:coreProperties>
</file>