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printLabels.bat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DCC0585E-4EEF-477E-9E64-47DB63E3B1F0}">
      <dgm:prSet/>
      <dgm:spPr/>
      <dgm:t>
        <a:bodyPr/>
        <a:lstStyle/>
        <a:p>
          <a:r>
            <a:rPr lang="en-US" dirty="0"/>
            <a:t>printQA.bat</a:t>
          </a:r>
          <a:endParaRPr lang="fr-CA" dirty="0"/>
        </a:p>
      </dgm:t>
    </dgm:pt>
    <dgm:pt modelId="{5E696FD1-73A9-49CE-9C82-A67D5179851A}" type="parTrans" cxnId="{933C0776-BD08-42D1-ADA6-BA5B5B3BC905}">
      <dgm:prSet/>
      <dgm:spPr/>
      <dgm:t>
        <a:bodyPr/>
        <a:lstStyle/>
        <a:p>
          <a:endParaRPr lang="fr-CA"/>
        </a:p>
      </dgm:t>
    </dgm:pt>
    <dgm:pt modelId="{D959DD05-460A-431F-803F-199126E0D621}" type="sibTrans" cxnId="{933C0776-BD08-42D1-ADA6-BA5B5B3BC905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4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3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3"/>
      <dgm:spPr/>
    </dgm:pt>
    <dgm:pt modelId="{5AB908CA-153D-4CCC-9357-A7CB91FB315D}" type="pres">
      <dgm:prSet presAssocID="{C1DA3676-0503-49EC-84DF-0840E579CFEF}" presName="hierChild4" presStyleCnt="0"/>
      <dgm:spPr/>
    </dgm:pt>
    <dgm:pt modelId="{28A959D3-8E8F-4C33-8E58-743CD226A445}" type="pres">
      <dgm:prSet presAssocID="{8F3C6AC4-A53B-4B83-A481-13534CEBBE7D}" presName="Name37" presStyleLbl="parChTrans1D4" presStyleIdx="0" presStyleCnt="2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4" presStyleIdx="0" presStyleCnt="1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4" presStyleIdx="0" presStyleCnt="1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1" presStyleCnt="2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4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4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D2C33EE2-902F-4DEC-A486-716BCF9C574A}" type="pres">
      <dgm:prSet presAssocID="{5E696FD1-73A9-49CE-9C82-A67D5179851A}" presName="Name37" presStyleLbl="parChTrans1D3" presStyleIdx="1" presStyleCnt="4"/>
      <dgm:spPr/>
    </dgm:pt>
    <dgm:pt modelId="{ECCFF307-6359-4DCA-BF55-ED05B5388428}" type="pres">
      <dgm:prSet presAssocID="{DCC0585E-4EEF-477E-9E64-47DB63E3B1F0}" presName="hierRoot2" presStyleCnt="0">
        <dgm:presLayoutVars>
          <dgm:hierBranch val="init"/>
        </dgm:presLayoutVars>
      </dgm:prSet>
      <dgm:spPr/>
    </dgm:pt>
    <dgm:pt modelId="{E1A219C8-0B21-4371-AEDF-DFE36A8898FB}" type="pres">
      <dgm:prSet presAssocID="{DCC0585E-4EEF-477E-9E64-47DB63E3B1F0}" presName="rootComposite" presStyleCnt="0"/>
      <dgm:spPr/>
    </dgm:pt>
    <dgm:pt modelId="{E16286B1-F6DD-435B-8D33-2273810FC772}" type="pres">
      <dgm:prSet presAssocID="{DCC0585E-4EEF-477E-9E64-47DB63E3B1F0}" presName="rootText" presStyleLbl="node3" presStyleIdx="1" presStyleCnt="3">
        <dgm:presLayoutVars>
          <dgm:chPref val="3"/>
        </dgm:presLayoutVars>
      </dgm:prSet>
      <dgm:spPr/>
    </dgm:pt>
    <dgm:pt modelId="{05167FCA-E22E-4DDC-A69D-5406D39E103B}" type="pres">
      <dgm:prSet presAssocID="{DCC0585E-4EEF-477E-9E64-47DB63E3B1F0}" presName="rootConnector" presStyleLbl="node3" presStyleIdx="1" presStyleCnt="3"/>
      <dgm:spPr/>
    </dgm:pt>
    <dgm:pt modelId="{04B065D9-B02C-48CA-909E-658C017FE0CF}" type="pres">
      <dgm:prSet presAssocID="{DCC0585E-4EEF-477E-9E64-47DB63E3B1F0}" presName="hierChild4" presStyleCnt="0"/>
      <dgm:spPr/>
    </dgm:pt>
    <dgm:pt modelId="{C39E0C51-7389-4934-9866-1F5F14D69376}" type="pres">
      <dgm:prSet presAssocID="{DCC0585E-4EEF-477E-9E64-47DB63E3B1F0}" presName="hierChild5" presStyleCnt="0"/>
      <dgm:spPr/>
    </dgm:pt>
    <dgm:pt modelId="{36F9C691-4B50-4159-9F42-B35EF32A6B44}" type="pres">
      <dgm:prSet presAssocID="{F92BA4C8-D8E7-4F76-9AE8-619682ED5A87}" presName="Name37" presStyleLbl="parChTrans1D3" presStyleIdx="2" presStyleCnt="4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2" presStyleCnt="3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2" presStyleCnt="3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3" presStyleCnt="4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4D05E120-7DBB-46A6-B2C5-DF7850427A80}" type="presOf" srcId="{5E696FD1-73A9-49CE-9C82-A67D5179851A}" destId="{D2C33EE2-902F-4DEC-A486-716BCF9C574A}" srcOrd="0" destOrd="0" presId="urn:microsoft.com/office/officeart/2005/8/layout/orgChart1"/>
    <dgm:cxn modelId="{8D0A1D34-09B3-4846-A91A-D43CDAF6AEFA}" type="presOf" srcId="{8F3C6AC4-A53B-4B83-A481-13534CEBBE7D}" destId="{28A959D3-8E8F-4C33-8E58-743CD226A445}" srcOrd="0" destOrd="0" presId="urn:microsoft.com/office/officeart/2005/8/layout/orgChart1"/>
    <dgm:cxn modelId="{31F00B39-8CBC-475C-8F15-D1EF04A41CE0}" type="presOf" srcId="{A7E99E54-94B2-4D9C-82A3-E8D7CBB0FC6A}" destId="{89957609-8B97-47C3-AEE9-6DD7393B124C}" srcOrd="1" destOrd="0" presId="urn:microsoft.com/office/officeart/2005/8/layout/orgChart1"/>
    <dgm:cxn modelId="{F3CF775F-6962-41CF-820F-F685A757F0F6}" type="presOf" srcId="{4DE9C598-B23B-4383-915B-55E3A905EC09}" destId="{227A2695-8EBE-4628-A9EE-801697A0D3C2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F4F376D-5620-4216-AF82-C04C5F55E5B0}" type="presOf" srcId="{DCC0585E-4EEF-477E-9E64-47DB63E3B1F0}" destId="{E16286B1-F6DD-435B-8D33-2273810FC772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0DB9C854-3B70-404C-A109-1A1CFB916127}" type="presOf" srcId="{A7BDC5C7-F208-4337-83DA-CEAB2AF8A6E8}" destId="{CA2AF3D0-A783-4F4A-AF16-39637F115AA6}" srcOrd="0" destOrd="0" presId="urn:microsoft.com/office/officeart/2005/8/layout/orgChart1"/>
    <dgm:cxn modelId="{933C0776-BD08-42D1-ADA6-BA5B5B3BC905}" srcId="{B11103E8-CD81-40BE-B579-4FCAB035D7D0}" destId="{DCC0585E-4EEF-477E-9E64-47DB63E3B1F0}" srcOrd="1" destOrd="0" parTransId="{5E696FD1-73A9-49CE-9C82-A67D5179851A}" sibTransId="{D959DD05-460A-431F-803F-199126E0D621}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C1DA3676-0503-49EC-84DF-0840E579CFEF}" destId="{4DE9C598-B23B-4383-915B-55E3A905EC09}" srcOrd="0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3" destOrd="0" parTransId="{F5961BDC-783E-4C07-BC92-9011F5BBD285}" sibTransId="{8B6F1219-C0C9-42EE-A202-422710B569C5}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B7539ECA-B938-48FC-B61B-70406F9AFC28}" type="presOf" srcId="{A7E99E54-94B2-4D9C-82A3-E8D7CBB0FC6A}" destId="{54DB9B34-E7B2-41DC-B13D-F457F995CDFC}" srcOrd="0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468D41CD-3E05-4B9E-B09A-52FE7FA852E2}" type="presOf" srcId="{4DE9C598-B23B-4383-915B-55E3A905EC09}" destId="{EAF98DA0-A25D-4689-9A35-0FB204C4D414}" srcOrd="1" destOrd="0" presId="urn:microsoft.com/office/officeart/2005/8/layout/orgChart1"/>
    <dgm:cxn modelId="{027DE8CD-8FAF-4678-A5D7-7F37B082E9FC}" type="presOf" srcId="{DCC0585E-4EEF-477E-9E64-47DB63E3B1F0}" destId="{05167FCA-E22E-4DDC-A69D-5406D39E103B}" srcOrd="1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4F2697BB-0902-4FDB-A504-6B9EF1F58A8E}" type="presParOf" srcId="{5AB908CA-153D-4CCC-9357-A7CB91FB315D}" destId="{28A959D3-8E8F-4C33-8E58-743CD226A445}" srcOrd="0" destOrd="0" presId="urn:microsoft.com/office/officeart/2005/8/layout/orgChart1"/>
    <dgm:cxn modelId="{BA9BC2E7-4711-4140-8A19-21B835C44172}" type="presParOf" srcId="{5AB908CA-153D-4CCC-9357-A7CB91FB315D}" destId="{9942EE3E-75B3-40C5-9515-14C899144BE6}" srcOrd="1" destOrd="0" presId="urn:microsoft.com/office/officeart/2005/8/layout/orgChart1"/>
    <dgm:cxn modelId="{07A241F6-03CA-45C1-988D-8E41EE674513}" type="presParOf" srcId="{9942EE3E-75B3-40C5-9515-14C899144BE6}" destId="{95254029-3A83-4A07-BCC7-CAD6C2DADFEC}" srcOrd="0" destOrd="0" presId="urn:microsoft.com/office/officeart/2005/8/layout/orgChart1"/>
    <dgm:cxn modelId="{C8157D12-257E-42F8-AEB2-84C2B077746D}" type="presParOf" srcId="{95254029-3A83-4A07-BCC7-CAD6C2DADFEC}" destId="{227A2695-8EBE-4628-A9EE-801697A0D3C2}" srcOrd="0" destOrd="0" presId="urn:microsoft.com/office/officeart/2005/8/layout/orgChart1"/>
    <dgm:cxn modelId="{C2F62133-E14A-4DB4-8B26-63B8F1C7E986}" type="presParOf" srcId="{95254029-3A83-4A07-BCC7-CAD6C2DADFEC}" destId="{EAF98DA0-A25D-4689-9A35-0FB204C4D414}" srcOrd="1" destOrd="0" presId="urn:microsoft.com/office/officeart/2005/8/layout/orgChart1"/>
    <dgm:cxn modelId="{0061ACD8-A2B5-4C85-A65B-85D68E591102}" type="presParOf" srcId="{9942EE3E-75B3-40C5-9515-14C899144BE6}" destId="{B1130AF9-6FE0-4F08-9475-22188116C08D}" srcOrd="1" destOrd="0" presId="urn:microsoft.com/office/officeart/2005/8/layout/orgChart1"/>
    <dgm:cxn modelId="{514D2630-45AF-4B31-A6AD-C8C6F30E66B4}" type="presParOf" srcId="{9942EE3E-75B3-40C5-9515-14C899144BE6}" destId="{6AF3239C-18A1-4CE8-A367-70E1469921B0}" srcOrd="2" destOrd="0" presId="urn:microsoft.com/office/officeart/2005/8/layout/orgChart1"/>
    <dgm:cxn modelId="{88ECD62C-95E6-473D-801A-0E5FA7C12BC1}" type="presParOf" srcId="{6AF3239C-18A1-4CE8-A367-70E1469921B0}" destId="{CA2AF3D0-A783-4F4A-AF16-39637F115AA6}" srcOrd="0" destOrd="0" presId="urn:microsoft.com/office/officeart/2005/8/layout/orgChart1"/>
    <dgm:cxn modelId="{5E190869-AA85-4E80-9D0C-865F84883317}" type="presParOf" srcId="{6AF3239C-18A1-4CE8-A367-70E1469921B0}" destId="{1A754903-320B-4D58-8D1D-B1046E7A0C09}" srcOrd="1" destOrd="0" presId="urn:microsoft.com/office/officeart/2005/8/layout/orgChart1"/>
    <dgm:cxn modelId="{DD5AC1A5-A7AC-4677-8BC3-2A9B6F5EE010}" type="presParOf" srcId="{1A754903-320B-4D58-8D1D-B1046E7A0C09}" destId="{1ED732C6-4FB8-4A1E-BC80-51448E89ECFB}" srcOrd="0" destOrd="0" presId="urn:microsoft.com/office/officeart/2005/8/layout/orgChart1"/>
    <dgm:cxn modelId="{29FFC726-7B34-4077-B524-FBAAF1AAE301}" type="presParOf" srcId="{1ED732C6-4FB8-4A1E-BC80-51448E89ECFB}" destId="{54DB9B34-E7B2-41DC-B13D-F457F995CDFC}" srcOrd="0" destOrd="0" presId="urn:microsoft.com/office/officeart/2005/8/layout/orgChart1"/>
    <dgm:cxn modelId="{70E57AEB-F3FF-48F8-8048-D04CEE924846}" type="presParOf" srcId="{1ED732C6-4FB8-4A1E-BC80-51448E89ECFB}" destId="{89957609-8B97-47C3-AEE9-6DD7393B124C}" srcOrd="1" destOrd="0" presId="urn:microsoft.com/office/officeart/2005/8/layout/orgChart1"/>
    <dgm:cxn modelId="{D857CE09-780D-4BD0-A9BE-8172EFDB9359}" type="presParOf" srcId="{1A754903-320B-4D58-8D1D-B1046E7A0C09}" destId="{98A76313-0002-4F08-8C2A-2C9E7CF86A01}" srcOrd="1" destOrd="0" presId="urn:microsoft.com/office/officeart/2005/8/layout/orgChart1"/>
    <dgm:cxn modelId="{5055A2FF-DB74-415B-B0FB-51D16748ECA7}" type="presParOf" srcId="{1A754903-320B-4D58-8D1D-B1046E7A0C09}" destId="{B66ED59C-56CC-4674-9E98-64456A927D23}" srcOrd="2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8665360A-069C-438B-B348-BE17BDD53A30}" type="presParOf" srcId="{DF366C04-0EC9-45EA-9E59-CA10E9616C42}" destId="{D2C33EE2-902F-4DEC-A486-716BCF9C574A}" srcOrd="2" destOrd="0" presId="urn:microsoft.com/office/officeart/2005/8/layout/orgChart1"/>
    <dgm:cxn modelId="{210AD954-3BF6-41BA-BF9D-314A1DA0489C}" type="presParOf" srcId="{DF366C04-0EC9-45EA-9E59-CA10E9616C42}" destId="{ECCFF307-6359-4DCA-BF55-ED05B5388428}" srcOrd="3" destOrd="0" presId="urn:microsoft.com/office/officeart/2005/8/layout/orgChart1"/>
    <dgm:cxn modelId="{FF80E84C-32E4-41F8-AE92-2B365DF8FC17}" type="presParOf" srcId="{ECCFF307-6359-4DCA-BF55-ED05B5388428}" destId="{E1A219C8-0B21-4371-AEDF-DFE36A8898FB}" srcOrd="0" destOrd="0" presId="urn:microsoft.com/office/officeart/2005/8/layout/orgChart1"/>
    <dgm:cxn modelId="{89AFDE49-FEEF-49F4-A926-EE60B8CFF04C}" type="presParOf" srcId="{E1A219C8-0B21-4371-AEDF-DFE36A8898FB}" destId="{E16286B1-F6DD-435B-8D33-2273810FC772}" srcOrd="0" destOrd="0" presId="urn:microsoft.com/office/officeart/2005/8/layout/orgChart1"/>
    <dgm:cxn modelId="{40F9ECC6-485F-4032-8331-0A512C8D41DF}" type="presParOf" srcId="{E1A219C8-0B21-4371-AEDF-DFE36A8898FB}" destId="{05167FCA-E22E-4DDC-A69D-5406D39E103B}" srcOrd="1" destOrd="0" presId="urn:microsoft.com/office/officeart/2005/8/layout/orgChart1"/>
    <dgm:cxn modelId="{A28DB575-C011-4191-8075-82E820FE698A}" type="presParOf" srcId="{ECCFF307-6359-4DCA-BF55-ED05B5388428}" destId="{04B065D9-B02C-48CA-909E-658C017FE0CF}" srcOrd="1" destOrd="0" presId="urn:microsoft.com/office/officeart/2005/8/layout/orgChart1"/>
    <dgm:cxn modelId="{5A0E0D31-0F75-4FA6-BA31-6F8C67F2952C}" type="presParOf" srcId="{ECCFF307-6359-4DCA-BF55-ED05B5388428}" destId="{C39E0C51-7389-4934-9866-1F5F14D69376}" srcOrd="2" destOrd="0" presId="urn:microsoft.com/office/officeart/2005/8/layout/orgChart1"/>
    <dgm:cxn modelId="{9198E430-4E3B-4BE6-B09D-89FA0286C30C}" type="presParOf" srcId="{DF366C04-0EC9-45EA-9E59-CA10E9616C42}" destId="{36F9C691-4B50-4159-9F42-B35EF32A6B44}" srcOrd="4" destOrd="0" presId="urn:microsoft.com/office/officeart/2005/8/layout/orgChart1"/>
    <dgm:cxn modelId="{2B36E909-34B6-4C95-8761-53C7FC7080B9}" type="presParOf" srcId="{DF366C04-0EC9-45EA-9E59-CA10E9616C42}" destId="{312C63B7-2356-4591-A8D8-CB4355394DE3}" srcOrd="5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</a:t>
          </a:r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anymore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907151" y="1530843"/>
          <a:ext cx="132672" cy="581233"/>
        </a:xfrm>
        <a:custGeom>
          <a:avLst/>
          <a:gdLst/>
          <a:ahLst/>
          <a:cxnLst/>
          <a:rect l="0" t="0" r="0" b="0"/>
          <a:pathLst>
            <a:path>
              <a:moveTo>
                <a:pt x="132672" y="0"/>
              </a:moveTo>
              <a:lnTo>
                <a:pt x="132672" y="581233"/>
              </a:lnTo>
              <a:lnTo>
                <a:pt x="0" y="58123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4039824" y="1530843"/>
          <a:ext cx="1528896" cy="1162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793"/>
              </a:lnTo>
              <a:lnTo>
                <a:pt x="1528896" y="1029793"/>
              </a:lnTo>
              <a:lnTo>
                <a:pt x="1528896" y="116246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33EE2-902F-4DEC-A486-716BCF9C574A}">
      <dsp:nvSpPr>
        <dsp:cNvPr id="0" name=""/>
        <dsp:cNvSpPr/>
      </dsp:nvSpPr>
      <dsp:spPr>
        <a:xfrm>
          <a:off x="3994104" y="1530843"/>
          <a:ext cx="91440" cy="1162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6246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2378254" y="4222206"/>
          <a:ext cx="132672" cy="581233"/>
        </a:xfrm>
        <a:custGeom>
          <a:avLst/>
          <a:gdLst/>
          <a:ahLst/>
          <a:cxnLst/>
          <a:rect l="0" t="0" r="0" b="0"/>
          <a:pathLst>
            <a:path>
              <a:moveTo>
                <a:pt x="132672" y="0"/>
              </a:moveTo>
              <a:lnTo>
                <a:pt x="132672" y="581233"/>
              </a:lnTo>
              <a:lnTo>
                <a:pt x="0" y="58123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2465207" y="3325085"/>
          <a:ext cx="91440" cy="265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34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2510927" y="1530843"/>
          <a:ext cx="1528896" cy="1162466"/>
        </a:xfrm>
        <a:custGeom>
          <a:avLst/>
          <a:gdLst/>
          <a:ahLst/>
          <a:cxnLst/>
          <a:rect l="0" t="0" r="0" b="0"/>
          <a:pathLst>
            <a:path>
              <a:moveTo>
                <a:pt x="1528896" y="0"/>
              </a:moveTo>
              <a:lnTo>
                <a:pt x="1528896" y="1029793"/>
              </a:lnTo>
              <a:lnTo>
                <a:pt x="0" y="1029793"/>
              </a:lnTo>
              <a:lnTo>
                <a:pt x="0" y="116246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994104" y="633722"/>
          <a:ext cx="91440" cy="265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34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3408048" y="1947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initScan.exe</a:t>
          </a:r>
          <a:endParaRPr lang="fr-CA" sz="1400" kern="1200" dirty="0"/>
        </a:p>
      </dsp:txBody>
      <dsp:txXfrm>
        <a:off x="3408048" y="1947"/>
        <a:ext cx="1263550" cy="631775"/>
      </dsp:txXfrm>
    </dsp:sp>
    <dsp:sp modelId="{F58A63D3-C78F-4550-80E7-D69343F847C2}">
      <dsp:nvSpPr>
        <dsp:cNvPr id="0" name=""/>
        <dsp:cNvSpPr/>
      </dsp:nvSpPr>
      <dsp:spPr>
        <a:xfrm>
          <a:off x="3408048" y="899068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logCheck.exe</a:t>
          </a:r>
          <a:endParaRPr lang="fr-CA" sz="1400" kern="1200" dirty="0"/>
        </a:p>
      </dsp:txBody>
      <dsp:txXfrm>
        <a:off x="3408048" y="899068"/>
        <a:ext cx="1263550" cy="631775"/>
      </dsp:txXfrm>
    </dsp:sp>
    <dsp:sp modelId="{CB2F9E2B-60EC-401F-A7AE-483C76BC0EC4}">
      <dsp:nvSpPr>
        <dsp:cNvPr id="0" name=""/>
        <dsp:cNvSpPr/>
      </dsp:nvSpPr>
      <dsp:spPr>
        <a:xfrm>
          <a:off x="1879152" y="2693310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printLabels.bat</a:t>
          </a:r>
          <a:endParaRPr lang="fr-CA" sz="1400" kern="1200" dirty="0"/>
        </a:p>
      </dsp:txBody>
      <dsp:txXfrm>
        <a:off x="1879152" y="2693310"/>
        <a:ext cx="1263550" cy="631775"/>
      </dsp:txXfrm>
    </dsp:sp>
    <dsp:sp modelId="{227A2695-8EBE-4628-A9EE-801697A0D3C2}">
      <dsp:nvSpPr>
        <dsp:cNvPr id="0" name=""/>
        <dsp:cNvSpPr/>
      </dsp:nvSpPr>
      <dsp:spPr>
        <a:xfrm>
          <a:off x="1879152" y="3590431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SNCountUp.bat</a:t>
          </a:r>
          <a:endParaRPr lang="fr-CA" sz="1400" kern="1200" dirty="0"/>
        </a:p>
      </dsp:txBody>
      <dsp:txXfrm>
        <a:off x="1879152" y="3590431"/>
        <a:ext cx="1263550" cy="631775"/>
      </dsp:txXfrm>
    </dsp:sp>
    <dsp:sp modelId="{54DB9B34-E7B2-41DC-B13D-F457F995CDFC}">
      <dsp:nvSpPr>
        <dsp:cNvPr id="0" name=""/>
        <dsp:cNvSpPr/>
      </dsp:nvSpPr>
      <dsp:spPr>
        <a:xfrm>
          <a:off x="1114704" y="4487552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SNCount.txt</a:t>
          </a:r>
          <a:endParaRPr lang="fr-CA" sz="1400" kern="1200" dirty="0"/>
        </a:p>
      </dsp:txBody>
      <dsp:txXfrm>
        <a:off x="1114704" y="4487552"/>
        <a:ext cx="1263550" cy="631775"/>
      </dsp:txXfrm>
    </dsp:sp>
    <dsp:sp modelId="{E16286B1-F6DD-435B-8D33-2273810FC772}">
      <dsp:nvSpPr>
        <dsp:cNvPr id="0" name=""/>
        <dsp:cNvSpPr/>
      </dsp:nvSpPr>
      <dsp:spPr>
        <a:xfrm>
          <a:off x="3408048" y="2693310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printQA.bat</a:t>
          </a:r>
          <a:endParaRPr lang="fr-CA" sz="1400" kern="1200" dirty="0"/>
        </a:p>
      </dsp:txBody>
      <dsp:txXfrm>
        <a:off x="3408048" y="2693310"/>
        <a:ext cx="1263550" cy="631775"/>
      </dsp:txXfrm>
    </dsp:sp>
    <dsp:sp modelId="{B7B9E35F-3141-4501-8C8E-ECDBA7C3D699}">
      <dsp:nvSpPr>
        <dsp:cNvPr id="0" name=""/>
        <dsp:cNvSpPr/>
      </dsp:nvSpPr>
      <dsp:spPr>
        <a:xfrm>
          <a:off x="4936945" y="2693310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printWIP.bat</a:t>
          </a:r>
          <a:endParaRPr lang="fr-CA" sz="1400" kern="1200" dirty="0"/>
        </a:p>
      </dsp:txBody>
      <dsp:txXfrm>
        <a:off x="4936945" y="2693310"/>
        <a:ext cx="1263550" cy="631775"/>
      </dsp:txXfrm>
    </dsp:sp>
    <dsp:sp modelId="{B7666E4B-FE3C-4B7F-ADE2-C772AB73DAAC}">
      <dsp:nvSpPr>
        <dsp:cNvPr id="0" name=""/>
        <dsp:cNvSpPr/>
      </dsp:nvSpPr>
      <dsp:spPr>
        <a:xfrm>
          <a:off x="2643600" y="1796189"/>
          <a:ext cx="1263550" cy="63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bLog.txt</a:t>
          </a:r>
          <a:endParaRPr lang="fr-CA" sz="1400" kern="1200" dirty="0"/>
        </a:p>
      </dsp:txBody>
      <dsp:txXfrm>
        <a:off x="2643600" y="1796189"/>
        <a:ext cx="1263550" cy="63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</a:t>
          </a:r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anymore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Scott</a:t>
            </a:r>
          </a:p>
          <a:p>
            <a:r>
              <a:rPr lang="en-US" dirty="0"/>
              <a:t>jacob.scott@uwaterloo.ca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920891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Ctrl+F10 to start the program</a:t>
            </a:r>
          </a:p>
          <a:p>
            <a:r>
              <a:rPr lang="en-US" dirty="0"/>
              <a:t>Scanners will automatically press F10, user must hold Ctrl</a:t>
            </a:r>
          </a:p>
          <a:p>
            <a:r>
              <a:rPr lang="en-US" dirty="0"/>
              <a:t>Scan twice to input the barcode</a:t>
            </a:r>
          </a:p>
          <a:p>
            <a:r>
              <a:rPr lang="en-US" dirty="0"/>
              <a:t>Enter the print amount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95133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</a:t>
            </a:r>
          </a:p>
          <a:p>
            <a:r>
              <a:rPr lang="en-US" dirty="0"/>
              <a:t>Scanner needs to preamble with F10</a:t>
            </a:r>
          </a:p>
          <a:p>
            <a:r>
              <a:rPr lang="en-US" dirty="0"/>
              <a:t>User needs to hold Ctrl</a:t>
            </a:r>
          </a:p>
          <a:p>
            <a:r>
              <a:rPr lang="en-US" dirty="0"/>
              <a:t>User needs to type number of prints they want, defaulted to 1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</TotalTime>
  <Words>350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Label + Serial Number Change</vt:lpstr>
      <vt:lpstr>Scan Process</vt:lpstr>
      <vt:lpstr>Reoccurring programs</vt:lpstr>
      <vt:lpstr>Windows Task Scheduler </vt:lpstr>
      <vt:lpstr>Technical Debt</vt:lpstr>
      <vt:lpstr>Github account</vt:lpstr>
      <vt:lpstr>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4</cp:revision>
  <dcterms:created xsi:type="dcterms:W3CDTF">2021-09-03T13:33:34Z</dcterms:created>
  <dcterms:modified xsi:type="dcterms:W3CDTF">2021-09-03T16:05:59Z</dcterms:modified>
</cp:coreProperties>
</file>