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65" r:id="rId9"/>
    <p:sldId id="272" r:id="rId10"/>
    <p:sldId id="273" r:id="rId11"/>
    <p:sldId id="274" r:id="rId12"/>
    <p:sldId id="271" r:id="rId13"/>
    <p:sldId id="259" r:id="rId14"/>
    <p:sldId id="260" r:id="rId15"/>
    <p:sldId id="261" r:id="rId16"/>
    <p:sldId id="264" r:id="rId17"/>
    <p:sldId id="26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printLabels.bat</a:t>
          </a:r>
          <a:br>
            <a:rPr lang="en-US" dirty="0"/>
          </a:br>
          <a:r>
            <a:rPr lang="en-US" dirty="0"/>
            <a:t>+2 .</a:t>
          </a:r>
          <a:r>
            <a:rPr lang="en-US" dirty="0" err="1"/>
            <a:t>rpt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br>
            <a:rPr lang="en-US" dirty="0"/>
          </a:br>
          <a:r>
            <a:rPr lang="en-US" dirty="0"/>
            <a:t>+2 .</a:t>
          </a:r>
          <a:r>
            <a:rPr lang="en-US" dirty="0" err="1"/>
            <a:t>rpt</a:t>
          </a:r>
          <a:r>
            <a:rPr lang="en-US" dirty="0"/>
            <a:t> +.docx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DCC0585E-4EEF-477E-9E64-47DB63E3B1F0}">
      <dgm:prSet/>
      <dgm:spPr/>
      <dgm:t>
        <a:bodyPr/>
        <a:lstStyle/>
        <a:p>
          <a:r>
            <a:rPr lang="en-US" i="1" dirty="0"/>
            <a:t>printQA.bat</a:t>
          </a:r>
          <a:br>
            <a:rPr lang="en-US" i="1" dirty="0"/>
          </a:br>
          <a:r>
            <a:rPr lang="en-US" i="1" dirty="0"/>
            <a:t>+1 .</a:t>
          </a:r>
          <a:r>
            <a:rPr lang="en-US" i="1" dirty="0" err="1"/>
            <a:t>rpt</a:t>
          </a:r>
          <a:endParaRPr lang="fr-CA" i="1" dirty="0"/>
        </a:p>
      </dgm:t>
    </dgm:pt>
    <dgm:pt modelId="{5E696FD1-73A9-49CE-9C82-A67D5179851A}" type="parTrans" cxnId="{933C0776-BD08-42D1-ADA6-BA5B5B3BC905}">
      <dgm:prSet/>
      <dgm:spPr/>
      <dgm:t>
        <a:bodyPr/>
        <a:lstStyle/>
        <a:p>
          <a:endParaRPr lang="fr-CA"/>
        </a:p>
      </dgm:t>
    </dgm:pt>
    <dgm:pt modelId="{D959DD05-460A-431F-803F-199126E0D621}" type="sibTrans" cxnId="{933C0776-BD08-42D1-ADA6-BA5B5B3BC905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D2C33EE2-902F-4DEC-A486-716BCF9C574A}" type="pres">
      <dgm:prSet presAssocID="{5E696FD1-73A9-49CE-9C82-A67D5179851A}" presName="Name37" presStyleLbl="parChTrans1D3" presStyleIdx="2" presStyleCnt="5"/>
      <dgm:spPr/>
    </dgm:pt>
    <dgm:pt modelId="{ECCFF307-6359-4DCA-BF55-ED05B5388428}" type="pres">
      <dgm:prSet presAssocID="{DCC0585E-4EEF-477E-9E64-47DB63E3B1F0}" presName="hierRoot2" presStyleCnt="0">
        <dgm:presLayoutVars>
          <dgm:hierBranch val="init"/>
        </dgm:presLayoutVars>
      </dgm:prSet>
      <dgm:spPr/>
    </dgm:pt>
    <dgm:pt modelId="{E1A219C8-0B21-4371-AEDF-DFE36A8898FB}" type="pres">
      <dgm:prSet presAssocID="{DCC0585E-4EEF-477E-9E64-47DB63E3B1F0}" presName="rootComposite" presStyleCnt="0"/>
      <dgm:spPr/>
    </dgm:pt>
    <dgm:pt modelId="{E16286B1-F6DD-435B-8D33-2273810FC772}" type="pres">
      <dgm:prSet presAssocID="{DCC0585E-4EEF-477E-9E64-47DB63E3B1F0}" presName="rootText" presStyleLbl="node3" presStyleIdx="2" presStyleCnt="4">
        <dgm:presLayoutVars>
          <dgm:chPref val="3"/>
        </dgm:presLayoutVars>
      </dgm:prSet>
      <dgm:spPr/>
    </dgm:pt>
    <dgm:pt modelId="{05167FCA-E22E-4DDC-A69D-5406D39E103B}" type="pres">
      <dgm:prSet presAssocID="{DCC0585E-4EEF-477E-9E64-47DB63E3B1F0}" presName="rootConnector" presStyleLbl="node3" presStyleIdx="2" presStyleCnt="4"/>
      <dgm:spPr/>
    </dgm:pt>
    <dgm:pt modelId="{04B065D9-B02C-48CA-909E-658C017FE0CF}" type="pres">
      <dgm:prSet presAssocID="{DCC0585E-4EEF-477E-9E64-47DB63E3B1F0}" presName="hierChild4" presStyleCnt="0"/>
      <dgm:spPr/>
    </dgm:pt>
    <dgm:pt modelId="{C39E0C51-7389-4934-9866-1F5F14D69376}" type="pres">
      <dgm:prSet presAssocID="{DCC0585E-4EEF-477E-9E64-47DB63E3B1F0}" presName="hierChild5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4D05E120-7DBB-46A6-B2C5-DF7850427A80}" type="presOf" srcId="{5E696FD1-73A9-49CE-9C82-A67D5179851A}" destId="{D2C33EE2-902F-4DEC-A486-716BCF9C574A}" srcOrd="0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F4F376D-5620-4216-AF82-C04C5F55E5B0}" type="presOf" srcId="{DCC0585E-4EEF-477E-9E64-47DB63E3B1F0}" destId="{E16286B1-F6DD-435B-8D33-2273810FC772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933C0776-BD08-42D1-ADA6-BA5B5B3BC905}" srcId="{B11103E8-CD81-40BE-B579-4FCAB035D7D0}" destId="{DCC0585E-4EEF-477E-9E64-47DB63E3B1F0}" srcOrd="2" destOrd="0" parTransId="{5E696FD1-73A9-49CE-9C82-A67D5179851A}" sibTransId="{D959DD05-460A-431F-803F-199126E0D621}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027DE8CD-8FAF-4678-A5D7-7F37B082E9FC}" type="presOf" srcId="{DCC0585E-4EEF-477E-9E64-47DB63E3B1F0}" destId="{05167FCA-E22E-4DDC-A69D-5406D39E103B}" srcOrd="1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8665360A-069C-438B-B348-BE17BDD53A30}" type="presParOf" srcId="{DF366C04-0EC9-45EA-9E59-CA10E9616C42}" destId="{D2C33EE2-902F-4DEC-A486-716BCF9C574A}" srcOrd="4" destOrd="0" presId="urn:microsoft.com/office/officeart/2005/8/layout/orgChart1"/>
    <dgm:cxn modelId="{210AD954-3BF6-41BA-BF9D-314A1DA0489C}" type="presParOf" srcId="{DF366C04-0EC9-45EA-9E59-CA10E9616C42}" destId="{ECCFF307-6359-4DCA-BF55-ED05B5388428}" srcOrd="5" destOrd="0" presId="urn:microsoft.com/office/officeart/2005/8/layout/orgChart1"/>
    <dgm:cxn modelId="{FF80E84C-32E4-41F8-AE92-2B365DF8FC17}" type="presParOf" srcId="{ECCFF307-6359-4DCA-BF55-ED05B5388428}" destId="{E1A219C8-0B21-4371-AEDF-DFE36A8898FB}" srcOrd="0" destOrd="0" presId="urn:microsoft.com/office/officeart/2005/8/layout/orgChart1"/>
    <dgm:cxn modelId="{89AFDE49-FEEF-49F4-A926-EE60B8CFF04C}" type="presParOf" srcId="{E1A219C8-0B21-4371-AEDF-DFE36A8898FB}" destId="{E16286B1-F6DD-435B-8D33-2273810FC772}" srcOrd="0" destOrd="0" presId="urn:microsoft.com/office/officeart/2005/8/layout/orgChart1"/>
    <dgm:cxn modelId="{40F9ECC6-485F-4032-8331-0A512C8D41DF}" type="presParOf" srcId="{E1A219C8-0B21-4371-AEDF-DFE36A8898FB}" destId="{05167FCA-E22E-4DDC-A69D-5406D39E103B}" srcOrd="1" destOrd="0" presId="urn:microsoft.com/office/officeart/2005/8/layout/orgChart1"/>
    <dgm:cxn modelId="{A28DB575-C011-4191-8075-82E820FE698A}" type="presParOf" srcId="{ECCFF307-6359-4DCA-BF55-ED05B5388428}" destId="{04B065D9-B02C-48CA-909E-658C017FE0CF}" srcOrd="1" destOrd="0" presId="urn:microsoft.com/office/officeart/2005/8/layout/orgChart1"/>
    <dgm:cxn modelId="{5A0E0D31-0F75-4FA6-BA31-6F8C67F2952C}" type="presParOf" srcId="{ECCFF307-6359-4DCA-BF55-ED05B5388428}" destId="{C39E0C51-7389-4934-9866-1F5F14D69376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 err="1"/>
            <a:t>AutoHotkey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C++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DCC0585E-4EEF-477E-9E64-47DB63E3B1F0}">
      <dgm:prSet/>
      <dgm:spPr/>
      <dgm:t>
        <a:bodyPr/>
        <a:lstStyle/>
        <a:p>
          <a:r>
            <a:rPr lang="en-US" i="1" dirty="0"/>
            <a:t>batch</a:t>
          </a:r>
          <a:endParaRPr lang="fr-CA" i="1" dirty="0"/>
        </a:p>
      </dgm:t>
    </dgm:pt>
    <dgm:pt modelId="{5E696FD1-73A9-49CE-9C82-A67D5179851A}" type="parTrans" cxnId="{933C0776-BD08-42D1-ADA6-BA5B5B3BC905}">
      <dgm:prSet/>
      <dgm:spPr/>
      <dgm:t>
        <a:bodyPr/>
        <a:lstStyle/>
        <a:p>
          <a:endParaRPr lang="fr-CA"/>
        </a:p>
      </dgm:t>
    </dgm:pt>
    <dgm:pt modelId="{D959DD05-460A-431F-803F-199126E0D621}" type="sibTrans" cxnId="{933C0776-BD08-42D1-ADA6-BA5B5B3BC905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D2C33EE2-902F-4DEC-A486-716BCF9C574A}" type="pres">
      <dgm:prSet presAssocID="{5E696FD1-73A9-49CE-9C82-A67D5179851A}" presName="Name37" presStyleLbl="parChTrans1D3" presStyleIdx="2" presStyleCnt="5"/>
      <dgm:spPr/>
    </dgm:pt>
    <dgm:pt modelId="{ECCFF307-6359-4DCA-BF55-ED05B5388428}" type="pres">
      <dgm:prSet presAssocID="{DCC0585E-4EEF-477E-9E64-47DB63E3B1F0}" presName="hierRoot2" presStyleCnt="0">
        <dgm:presLayoutVars>
          <dgm:hierBranch val="init"/>
        </dgm:presLayoutVars>
      </dgm:prSet>
      <dgm:spPr/>
    </dgm:pt>
    <dgm:pt modelId="{E1A219C8-0B21-4371-AEDF-DFE36A8898FB}" type="pres">
      <dgm:prSet presAssocID="{DCC0585E-4EEF-477E-9E64-47DB63E3B1F0}" presName="rootComposite" presStyleCnt="0"/>
      <dgm:spPr/>
    </dgm:pt>
    <dgm:pt modelId="{E16286B1-F6DD-435B-8D33-2273810FC772}" type="pres">
      <dgm:prSet presAssocID="{DCC0585E-4EEF-477E-9E64-47DB63E3B1F0}" presName="rootText" presStyleLbl="node3" presStyleIdx="2" presStyleCnt="4">
        <dgm:presLayoutVars>
          <dgm:chPref val="3"/>
        </dgm:presLayoutVars>
      </dgm:prSet>
      <dgm:spPr/>
    </dgm:pt>
    <dgm:pt modelId="{05167FCA-E22E-4DDC-A69D-5406D39E103B}" type="pres">
      <dgm:prSet presAssocID="{DCC0585E-4EEF-477E-9E64-47DB63E3B1F0}" presName="rootConnector" presStyleLbl="node3" presStyleIdx="2" presStyleCnt="4"/>
      <dgm:spPr/>
    </dgm:pt>
    <dgm:pt modelId="{04B065D9-B02C-48CA-909E-658C017FE0CF}" type="pres">
      <dgm:prSet presAssocID="{DCC0585E-4EEF-477E-9E64-47DB63E3B1F0}" presName="hierChild4" presStyleCnt="0"/>
      <dgm:spPr/>
    </dgm:pt>
    <dgm:pt modelId="{C39E0C51-7389-4934-9866-1F5F14D69376}" type="pres">
      <dgm:prSet presAssocID="{DCC0585E-4EEF-477E-9E64-47DB63E3B1F0}" presName="hierChild5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4D05E120-7DBB-46A6-B2C5-DF7850427A80}" type="presOf" srcId="{5E696FD1-73A9-49CE-9C82-A67D5179851A}" destId="{D2C33EE2-902F-4DEC-A486-716BCF9C574A}" srcOrd="0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F4F376D-5620-4216-AF82-C04C5F55E5B0}" type="presOf" srcId="{DCC0585E-4EEF-477E-9E64-47DB63E3B1F0}" destId="{E16286B1-F6DD-435B-8D33-2273810FC772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933C0776-BD08-42D1-ADA6-BA5B5B3BC905}" srcId="{B11103E8-CD81-40BE-B579-4FCAB035D7D0}" destId="{DCC0585E-4EEF-477E-9E64-47DB63E3B1F0}" srcOrd="2" destOrd="0" parTransId="{5E696FD1-73A9-49CE-9C82-A67D5179851A}" sibTransId="{D959DD05-460A-431F-803F-199126E0D621}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027DE8CD-8FAF-4678-A5D7-7F37B082E9FC}" type="presOf" srcId="{DCC0585E-4EEF-477E-9E64-47DB63E3B1F0}" destId="{05167FCA-E22E-4DDC-A69D-5406D39E103B}" srcOrd="1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8665360A-069C-438B-B348-BE17BDD53A30}" type="presParOf" srcId="{DF366C04-0EC9-45EA-9E59-CA10E9616C42}" destId="{D2C33EE2-902F-4DEC-A486-716BCF9C574A}" srcOrd="4" destOrd="0" presId="urn:microsoft.com/office/officeart/2005/8/layout/orgChart1"/>
    <dgm:cxn modelId="{210AD954-3BF6-41BA-BF9D-314A1DA0489C}" type="presParOf" srcId="{DF366C04-0EC9-45EA-9E59-CA10E9616C42}" destId="{ECCFF307-6359-4DCA-BF55-ED05B5388428}" srcOrd="5" destOrd="0" presId="urn:microsoft.com/office/officeart/2005/8/layout/orgChart1"/>
    <dgm:cxn modelId="{FF80E84C-32E4-41F8-AE92-2B365DF8FC17}" type="presParOf" srcId="{ECCFF307-6359-4DCA-BF55-ED05B5388428}" destId="{E1A219C8-0B21-4371-AEDF-DFE36A8898FB}" srcOrd="0" destOrd="0" presId="urn:microsoft.com/office/officeart/2005/8/layout/orgChart1"/>
    <dgm:cxn modelId="{89AFDE49-FEEF-49F4-A926-EE60B8CFF04C}" type="presParOf" srcId="{E1A219C8-0B21-4371-AEDF-DFE36A8898FB}" destId="{E16286B1-F6DD-435B-8D33-2273810FC772}" srcOrd="0" destOrd="0" presId="urn:microsoft.com/office/officeart/2005/8/layout/orgChart1"/>
    <dgm:cxn modelId="{40F9ECC6-485F-4032-8331-0A512C8D41DF}" type="presParOf" srcId="{E1A219C8-0B21-4371-AEDF-DFE36A8898FB}" destId="{05167FCA-E22E-4DDC-A69D-5406D39E103B}" srcOrd="1" destOrd="0" presId="urn:microsoft.com/office/officeart/2005/8/layout/orgChart1"/>
    <dgm:cxn modelId="{A28DB575-C011-4191-8075-82E820FE698A}" type="presParOf" srcId="{ECCFF307-6359-4DCA-BF55-ED05B5388428}" destId="{04B065D9-B02C-48CA-909E-658C017FE0CF}" srcOrd="1" destOrd="0" presId="urn:microsoft.com/office/officeart/2005/8/layout/orgChart1"/>
    <dgm:cxn modelId="{5A0E0D31-0F75-4FA6-BA31-6F8C67F2952C}" type="presParOf" srcId="{ECCFF307-6359-4DCA-BF55-ED05B5388428}" destId="{C39E0C51-7389-4934-9866-1F5F14D69376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33EE2-902F-4DEC-A486-716BCF9C574A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2570276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initScan.exe</a:t>
          </a:r>
          <a:endParaRPr lang="fr-CA" sz="17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logCheck.exe</a:t>
          </a:r>
          <a:endParaRPr lang="fr-CA" sz="17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printLabels.bat</a:t>
          </a:r>
          <a:br>
            <a:rPr lang="en-US" sz="1700" kern="1200" dirty="0"/>
          </a:br>
          <a:r>
            <a:rPr lang="en-US" sz="1700" kern="1200" dirty="0"/>
            <a:t>+2 .</a:t>
          </a:r>
          <a:r>
            <a:rPr lang="en-US" sz="1700" kern="1200" dirty="0" err="1"/>
            <a:t>rpt</a:t>
          </a:r>
          <a:endParaRPr lang="fr-CA" sz="1700" kern="1200" dirty="0"/>
        </a:p>
      </dsp:txBody>
      <dsp:txXfrm>
        <a:off x="112313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SNCountUp.bat</a:t>
          </a:r>
          <a:endParaRPr lang="fr-CA" sz="1700" kern="1200" dirty="0"/>
        </a:p>
      </dsp:txBody>
      <dsp:txXfrm>
        <a:off x="1965357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038835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SNCount.txt</a:t>
          </a:r>
          <a:endParaRPr lang="fr-CA" sz="1700" kern="1200" dirty="0"/>
        </a:p>
      </dsp:txBody>
      <dsp:txXfrm>
        <a:off x="1038835" y="4352423"/>
        <a:ext cx="1531441" cy="765720"/>
      </dsp:txXfrm>
    </dsp:sp>
    <dsp:sp modelId="{E16286B1-F6DD-435B-8D33-2273810FC77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printQA.bat</a:t>
          </a:r>
          <a:br>
            <a:rPr lang="en-US" sz="1700" i="1" kern="1200" dirty="0"/>
          </a:br>
          <a:r>
            <a:rPr lang="en-US" sz="1700" i="1" kern="1200" dirty="0"/>
            <a:t>+1 .</a:t>
          </a:r>
          <a:r>
            <a:rPr lang="en-US" sz="1700" i="1" kern="1200" dirty="0" err="1"/>
            <a:t>rpt</a:t>
          </a:r>
          <a:endParaRPr lang="fr-CA" sz="1700" i="1" kern="1200" dirty="0"/>
        </a:p>
      </dsp:txBody>
      <dsp:txXfrm>
        <a:off x="3818401" y="3265100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printWIP.bat</a:t>
          </a:r>
          <a:br>
            <a:rPr lang="en-US" sz="1700" kern="1200" dirty="0"/>
          </a:br>
          <a:r>
            <a:rPr lang="en-US" sz="1700" kern="1200" dirty="0"/>
            <a:t>+2 .</a:t>
          </a:r>
          <a:r>
            <a:rPr lang="en-US" sz="1700" kern="1200" dirty="0" err="1"/>
            <a:t>rpt</a:t>
          </a:r>
          <a:r>
            <a:rPr lang="en-US" sz="1700" kern="1200" dirty="0"/>
            <a:t> +.docx</a:t>
          </a:r>
          <a:endParaRPr lang="fr-CA" sz="17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bLog.txt</a:t>
          </a:r>
          <a:endParaRPr lang="fr-CA" sz="1700" kern="1200" dirty="0"/>
        </a:p>
      </dsp:txBody>
      <dsp:txXfrm>
        <a:off x="1965357" y="2177777"/>
        <a:ext cx="1531441" cy="7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33EE2-902F-4DEC-A486-716BCF9C574A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2570276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AutoHotkey</a:t>
          </a:r>
          <a:endParaRPr lang="fr-CA" sz="23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C++</a:t>
          </a:r>
          <a:endParaRPr lang="fr-CA" sz="23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12313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1965357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038835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038835" y="4352423"/>
        <a:ext cx="1531441" cy="765720"/>
      </dsp:txXfrm>
    </dsp:sp>
    <dsp:sp modelId="{E16286B1-F6DD-435B-8D33-2273810FC77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batch</a:t>
          </a:r>
          <a:endParaRPr lang="fr-CA" sz="2300" i="1" kern="1200" dirty="0"/>
        </a:p>
      </dsp:txBody>
      <dsp:txXfrm>
        <a:off x="3818401" y="3265100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batch</a:t>
          </a:r>
          <a:endParaRPr lang="fr-CA" sz="23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txt</a:t>
          </a:r>
          <a:endParaRPr lang="fr-CA" sz="2300" kern="1200" dirty="0"/>
        </a:p>
      </dsp:txBody>
      <dsp:txXfrm>
        <a:off x="1965357" y="2177777"/>
        <a:ext cx="1531441" cy="76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E341-C8FD-4040-9162-4698F8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Scanning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AAED-E98D-4B7A-802D-7B71E8A9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4F764-7F89-447D-B1F2-E12C3768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95" y="1273185"/>
            <a:ext cx="8229004" cy="43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7E6-719F-4360-82A7-D235406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Scan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7186-B30B-4684-9E7B-C1B6E2AB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64887-E2EE-4A69-B34E-4B72B811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84" y="1308316"/>
            <a:ext cx="8093389" cy="4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C9B36-7F1C-4532-A3D9-54A8700F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20" y="1311445"/>
            <a:ext cx="8115231" cy="42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 and MSSQL</a:t>
            </a:r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hold Ctrl (or Alt or Win)</a:t>
            </a:r>
          </a:p>
          <a:p>
            <a:r>
              <a:rPr lang="en-US" dirty="0"/>
              <a:t>User needs to type number of prints they want, defaulted to 1 pending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Then compiled again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55BB6-4905-4058-A1A3-E55A9518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60" y="775981"/>
            <a:ext cx="7979783" cy="53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3C67-21F3-4A32-937C-4E2FF61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43" y="747630"/>
            <a:ext cx="8065113" cy="53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</a:p>
          <a:p>
            <a:r>
              <a:rPr lang="en-US" dirty="0"/>
              <a:t>Not enough SN per Orders?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89808-8709-4562-8462-64509626B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1"/>
          <a:stretch/>
        </p:blipFill>
        <p:spPr>
          <a:xfrm>
            <a:off x="3836512" y="755009"/>
            <a:ext cx="7770623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C8C-0E1B-4E05-BD18-8AEF48A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443F7-658F-4120-9647-6E66A0CB14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F9AE-7242-49FE-A604-D67C288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</a:p>
          <a:p>
            <a:r>
              <a:rPr lang="en-US" dirty="0"/>
              <a:t>Not enough SN per Orders?</a:t>
            </a:r>
            <a:br>
              <a:rPr lang="fr-CA" dirty="0"/>
            </a:br>
            <a:r>
              <a:rPr lang="fr-CA" dirty="0"/>
              <a:t>-alt for reprint?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B8DA0-C985-4141-B0CE-A938BF2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30"/>
            <a:ext cx="8115230" cy="53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91-E9FF-4D29-B428-0AC5054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Inspection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55F0-5E28-4131-A3F4-1550CBD1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-missing database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BD9C9-3F99-40A5-9650-47665D1F3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2"/>
          <a:stretch/>
        </p:blipFill>
        <p:spPr>
          <a:xfrm>
            <a:off x="4563611" y="438325"/>
            <a:ext cx="5719674" cy="59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22393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Ctrl+F9 to start the program</a:t>
            </a:r>
          </a:p>
          <a:p>
            <a:r>
              <a:rPr lang="en-US" dirty="0"/>
              <a:t>Scanners will automatically press F9, user must hold Ctrl</a:t>
            </a:r>
          </a:p>
          <a:p>
            <a:r>
              <a:rPr lang="en-US" dirty="0"/>
              <a:t>Scan twice to input the barcode</a:t>
            </a:r>
          </a:p>
          <a:p>
            <a:r>
              <a:rPr lang="en-US" dirty="0"/>
              <a:t>Enter the print amount *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338273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Programs Used</a:t>
            </a:r>
          </a:p>
        </p:txBody>
      </p:sp>
    </p:spTree>
    <p:extLst>
      <p:ext uri="{BB962C8B-B14F-4D97-AF65-F5344CB8AC3E}">
        <p14:creationId xmlns:p14="http://schemas.microsoft.com/office/powerpoint/2010/main" val="1776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829</TotalTime>
  <Words>532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Label + Serial Number Change</vt:lpstr>
      <vt:lpstr>Box Label</vt:lpstr>
      <vt:lpstr>Product Label</vt:lpstr>
      <vt:lpstr>Serial Number List</vt:lpstr>
      <vt:lpstr>Serial Number List</vt:lpstr>
      <vt:lpstr>Quality Assurance Inspection</vt:lpstr>
      <vt:lpstr>Scan Process</vt:lpstr>
      <vt:lpstr>Scan Process</vt:lpstr>
      <vt:lpstr>AutoHotkey Running</vt:lpstr>
      <vt:lpstr>After Scanning</vt:lpstr>
      <vt:lpstr>After 2nd Scan</vt:lpstr>
      <vt:lpstr>Post Printing</vt:lpstr>
      <vt:lpstr>Reoccurring programs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15</cp:revision>
  <dcterms:created xsi:type="dcterms:W3CDTF">2021-09-03T13:33:34Z</dcterms:created>
  <dcterms:modified xsi:type="dcterms:W3CDTF">2021-09-13T20:41:15Z</dcterms:modified>
</cp:coreProperties>
</file>